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7" r:id="rId6"/>
    <p:sldMasterId id="2147483680" r:id="rId7"/>
    <p:sldMasterId id="2147483695" r:id="rId8"/>
    <p:sldMasterId id="2147483714" r:id="rId9"/>
    <p:sldMasterId id="2147483730"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Lst>
  <p:sldSz cy="5143500" cx="9144000"/>
  <p:notesSz cx="6858000" cy="9144000"/>
  <p:embeddedFontLst>
    <p:embeddedFont>
      <p:font typeface="Roboto"/>
      <p:regular r:id="rId39"/>
      <p:bold r:id="rId40"/>
      <p:italic r:id="rId41"/>
      <p:boldItalic r:id="rId42"/>
    </p:embeddedFont>
    <p:embeddedFont>
      <p:font typeface="Franklin Gothic"/>
      <p:bold r:id="rId43"/>
    </p:embeddedFon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8" roundtripDataSignature="AMtx7miNeVlZmFqnjKqkwfdacMHaB7Yx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4F7AF2-CEE4-41C7-B784-C0139CCE67D2}">
  <a:tblStyle styleId="{A64F7AF2-CEE4-41C7-B784-C0139CCE67D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9.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1.xml"/><Relationship Id="rId44" Type="http://schemas.openxmlformats.org/officeDocument/2006/relationships/font" Target="fonts/CenturyGothic-regular.fntdata"/><Relationship Id="rId21" Type="http://schemas.openxmlformats.org/officeDocument/2006/relationships/slide" Target="slides/slide10.xml"/><Relationship Id="rId43" Type="http://schemas.openxmlformats.org/officeDocument/2006/relationships/font" Target="fonts/FranklinGothic-bold.fntdata"/><Relationship Id="rId24" Type="http://schemas.openxmlformats.org/officeDocument/2006/relationships/slide" Target="slides/slide13.xml"/><Relationship Id="rId46" Type="http://schemas.openxmlformats.org/officeDocument/2006/relationships/font" Target="fonts/CenturyGothic-italic.fntdata"/><Relationship Id="rId23" Type="http://schemas.openxmlformats.org/officeDocument/2006/relationships/slide" Target="slides/slide12.xml"/><Relationship Id="rId45"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48" Type="http://customschemas.google.com/relationships/presentationmetadata" Target="metadata"/><Relationship Id="rId25" Type="http://schemas.openxmlformats.org/officeDocument/2006/relationships/slide" Target="slides/slide14.xml"/><Relationship Id="rId47" Type="http://schemas.openxmlformats.org/officeDocument/2006/relationships/font" Target="fonts/CenturyGothic-boldItalic.fntdata"/><Relationship Id="rId28" Type="http://schemas.openxmlformats.org/officeDocument/2006/relationships/slide" Target="slides/slide17.xml"/><Relationship Id="rId27" Type="http://schemas.openxmlformats.org/officeDocument/2006/relationships/slide" Target="slides/slide16.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8.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11" Type="http://schemas.openxmlformats.org/officeDocument/2006/relationships/notesMaster" Target="notesMasters/notesMaster1.xml"/><Relationship Id="rId33" Type="http://schemas.openxmlformats.org/officeDocument/2006/relationships/slide" Target="slides/slide22.xml"/><Relationship Id="rId10" Type="http://schemas.openxmlformats.org/officeDocument/2006/relationships/slideMaster" Target="slideMasters/slideMaster6.xml"/><Relationship Id="rId32" Type="http://schemas.openxmlformats.org/officeDocument/2006/relationships/slide" Target="slides/slide21.xml"/><Relationship Id="rId13" Type="http://schemas.openxmlformats.org/officeDocument/2006/relationships/slide" Target="slides/slide2.xml"/><Relationship Id="rId35" Type="http://schemas.openxmlformats.org/officeDocument/2006/relationships/slide" Target="slides/slide24.xml"/><Relationship Id="rId12" Type="http://schemas.openxmlformats.org/officeDocument/2006/relationships/slide" Target="slides/slide1.xml"/><Relationship Id="rId34" Type="http://schemas.openxmlformats.org/officeDocument/2006/relationships/slide" Target="slides/slide23.xml"/><Relationship Id="rId15" Type="http://schemas.openxmlformats.org/officeDocument/2006/relationships/slide" Target="slides/slide4.xml"/><Relationship Id="rId37" Type="http://schemas.openxmlformats.org/officeDocument/2006/relationships/slide" Target="slides/slide26.xml"/><Relationship Id="rId14" Type="http://schemas.openxmlformats.org/officeDocument/2006/relationships/slide" Target="slides/slide3.xml"/><Relationship Id="rId36" Type="http://schemas.openxmlformats.org/officeDocument/2006/relationships/slide" Target="slides/slide25.xml"/><Relationship Id="rId17" Type="http://schemas.openxmlformats.org/officeDocument/2006/relationships/slide" Target="slides/slide6.xml"/><Relationship Id="rId39" Type="http://schemas.openxmlformats.org/officeDocument/2006/relationships/font" Target="fonts/Roboto-regular.fntdata"/><Relationship Id="rId16" Type="http://schemas.openxmlformats.org/officeDocument/2006/relationships/slide" Target="slides/slide5.xml"/><Relationship Id="rId38" Type="http://schemas.openxmlformats.org/officeDocument/2006/relationships/slide" Target="slides/slide27.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youtube.com/watch?v=h1vKOchATX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atoday.com/story/life/health-wellness/2021/06/11/disabled-not-special-needs-experts-explain-why-never-use-term/7591024002/" TargetMode="External"/><Relationship Id="rId3" Type="http://schemas.openxmlformats.org/officeDocument/2006/relationships/hyperlink" Target="https://www.edutopia.org/article/getting-started-person-first-languag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hFFrHCyCXvWvhOdJSoL8fV5Sbn4uxqyf1CT6RPMu5-A/edit?usp=sharing" TargetMode="External"/><Relationship Id="rId3" Type="http://schemas.openxmlformats.org/officeDocument/2006/relationships/hyperlink" Target="https://docs.google.com/spreadsheets/d/1yiGmQx6x1kzXN3eyoa8Yk-ciCDvKTV9CL-JEVJAfNW0/edit?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u4MpnsmJKLY4oQNoMiK0WysOdPQnKMvB/view?usp=sharing" TargetMode="External"/><Relationship Id="rId3" Type="http://schemas.openxmlformats.org/officeDocument/2006/relationships/hyperlink" Target="https://digitalcommons.uncfsu.edu/cgi/viewcontent.cgi?article=1086&amp;context=jri" TargetMode="External"/><Relationship Id="rId4" Type="http://schemas.openxmlformats.org/officeDocument/2006/relationships/hyperlink" Target="https://www.theedadvocate.org/culturally-responsive-teaching-in-special-educatio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u="sng">
                <a:solidFill>
                  <a:schemeClr val="hlink"/>
                </a:solidFill>
                <a:hlinkClick r:id="rId2"/>
              </a:rPr>
              <a:t>http://www.youtube.com/watch?v=h1vKOchATXs</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 u="sng">
                <a:solidFill>
                  <a:schemeClr val="hlink"/>
                </a:solidFill>
                <a:hlinkClick r:id="rId2"/>
              </a:rPr>
              <a:t>https://www.usatoday.com/story/life/health-wellness/2021/06/11/disabled-not-special-needs-experts-explain-why-never-use-term/7591024002/</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rPr lang="en" u="sng">
                <a:solidFill>
                  <a:schemeClr val="hlink"/>
                </a:solidFill>
                <a:hlinkClick r:id="rId3"/>
              </a:rPr>
              <a:t>https://www.edutopia.org/article/getting-started-person-first-language</a:t>
            </a:r>
            <a:endParaRPr/>
          </a:p>
          <a:p>
            <a:pPr indent="0" lvl="0" marL="457200" rtl="0" algn="l">
              <a:lnSpc>
                <a:spcPct val="100000"/>
              </a:lnSpc>
              <a:spcBef>
                <a:spcPts val="0"/>
              </a:spcBef>
              <a:spcAft>
                <a:spcPts val="0"/>
              </a:spcAft>
              <a:buSzPts val="1100"/>
              <a:buNone/>
            </a:pPr>
            <a:r>
              <a:t/>
            </a:r>
            <a:endParaRPr/>
          </a:p>
          <a:p>
            <a:pPr indent="0" lvl="0" marL="0" rtl="0" algn="l">
              <a:lnSpc>
                <a:spcPct val="80000"/>
              </a:lnSpc>
              <a:spcBef>
                <a:spcPts val="0"/>
              </a:spcBef>
              <a:spcAft>
                <a:spcPts val="0"/>
              </a:spcAft>
              <a:buClr>
                <a:schemeClr val="dk1"/>
              </a:buClr>
              <a:buSzPts val="605"/>
              <a:buFont typeface="Arial"/>
              <a:buNone/>
            </a:pPr>
            <a:r>
              <a:rPr b="1" lang="en" sz="1602">
                <a:solidFill>
                  <a:srgbClr val="202124"/>
                </a:solidFill>
                <a:highlight>
                  <a:schemeClr val="lt1"/>
                </a:highlight>
                <a:latin typeface="Roboto"/>
                <a:ea typeface="Roboto"/>
                <a:cs typeface="Roboto"/>
                <a:sym typeface="Roboto"/>
              </a:rPr>
              <a:t>Student 1st Language;</a:t>
            </a:r>
            <a:r>
              <a:rPr lang="en" sz="1602">
                <a:solidFill>
                  <a:srgbClr val="202124"/>
                </a:solidFill>
                <a:highlight>
                  <a:schemeClr val="lt1"/>
                </a:highlight>
                <a:latin typeface="Roboto"/>
                <a:ea typeface="Roboto"/>
                <a:cs typeface="Roboto"/>
                <a:sym typeface="Roboto"/>
              </a:rPr>
              <a:t> however, in the presence of SWDs, use the Ss preferred descriptors</a:t>
            </a:r>
            <a:endParaRPr sz="1602">
              <a:solidFill>
                <a:srgbClr val="202124"/>
              </a:solidFill>
              <a:highlight>
                <a:schemeClr val="lt1"/>
              </a:highlight>
              <a:latin typeface="Roboto"/>
              <a:ea typeface="Roboto"/>
              <a:cs typeface="Roboto"/>
              <a:sym typeface="Roboto"/>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4:notes"/>
          <p:cNvSpPr txBox="1"/>
          <p:nvPr>
            <p:ph idx="1" type="body"/>
          </p:nvPr>
        </p:nvSpPr>
        <p:spPr>
          <a:xfrm>
            <a:off x="893715" y="4269283"/>
            <a:ext cx="4915416" cy="4044582"/>
          </a:xfrm>
          <a:prstGeom prst="rect">
            <a:avLst/>
          </a:prstGeom>
          <a:noFill/>
          <a:ln>
            <a:noFill/>
          </a:ln>
        </p:spPr>
        <p:txBody>
          <a:bodyPr anchorCtr="0" anchor="ctr" bIns="89525" lIns="89525" spcFirstLastPara="1" rIns="89525" wrap="square" tIns="89525">
            <a:noAutofit/>
          </a:bodyPr>
          <a:lstStyle/>
          <a:p>
            <a:pPr indent="0" lvl="0" marL="0" rtl="0" algn="l">
              <a:lnSpc>
                <a:spcPct val="100000"/>
              </a:lnSpc>
              <a:spcBef>
                <a:spcPts val="0"/>
              </a:spcBef>
              <a:spcAft>
                <a:spcPts val="0"/>
              </a:spcAft>
              <a:buSzPts val="1100"/>
              <a:buNone/>
            </a:pPr>
            <a:r>
              <a:t/>
            </a:r>
            <a:endParaRPr sz="1400"/>
          </a:p>
        </p:txBody>
      </p:sp>
      <p:sp>
        <p:nvSpPr>
          <p:cNvPr id="649" name="Google Shape;649;p14:notes"/>
          <p:cNvSpPr/>
          <p:nvPr>
            <p:ph idx="2" type="sldImg"/>
          </p:nvPr>
        </p:nvSpPr>
        <p:spPr>
          <a:xfrm>
            <a:off x="365770" y="674249"/>
            <a:ext cx="5971380" cy="337124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15:notes"/>
          <p:cNvSpPr/>
          <p:nvPr>
            <p:ph idx="2" type="sldImg"/>
          </p:nvPr>
        </p:nvSpPr>
        <p:spPr>
          <a:xfrm>
            <a:off x="392140" y="685250"/>
            <a:ext cx="6073721" cy="342939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15:notes"/>
          <p:cNvSpPr txBox="1"/>
          <p:nvPr>
            <p:ph idx="1" type="body"/>
          </p:nvPr>
        </p:nvSpPr>
        <p:spPr>
          <a:xfrm>
            <a:off x="685801" y="4343400"/>
            <a:ext cx="5486400" cy="41148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100"/>
              <a:buNone/>
            </a:pPr>
            <a:r>
              <a:t/>
            </a:r>
            <a:endParaRPr sz="1400"/>
          </a:p>
        </p:txBody>
      </p:sp>
      <p:sp>
        <p:nvSpPr>
          <p:cNvPr id="656" name="Google Shape;656;p15:notes"/>
          <p:cNvSpPr txBox="1"/>
          <p:nvPr>
            <p:ph idx="12" type="sldNum"/>
          </p:nvPr>
        </p:nvSpPr>
        <p:spPr>
          <a:xfrm>
            <a:off x="3884613" y="8685213"/>
            <a:ext cx="2971801" cy="457200"/>
          </a:xfrm>
          <a:prstGeom prst="rect">
            <a:avLst/>
          </a:prstGeom>
          <a:noFill/>
          <a:ln>
            <a:noFill/>
          </a:ln>
        </p:spPr>
        <p:txBody>
          <a:bodyPr anchorCtr="0" anchor="b" bIns="45300" lIns="90600" spcFirstLastPara="1" rIns="90600" wrap="square" tIns="453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6:notes"/>
          <p:cNvSpPr txBox="1"/>
          <p:nvPr>
            <p:ph idx="1" type="body"/>
          </p:nvPr>
        </p:nvSpPr>
        <p:spPr>
          <a:xfrm>
            <a:off x="685801" y="4400553"/>
            <a:ext cx="5486400" cy="3600449"/>
          </a:xfrm>
          <a:prstGeom prst="rect">
            <a:avLst/>
          </a:prstGeom>
          <a:noFill/>
          <a:ln>
            <a:noFill/>
          </a:ln>
        </p:spPr>
        <p:txBody>
          <a:bodyPr anchorCtr="0" anchor="t" bIns="90325" lIns="90325" spcFirstLastPara="1" rIns="90325" wrap="square" tIns="90325">
            <a:noAutofit/>
          </a:bodyPr>
          <a:lstStyle/>
          <a:p>
            <a:pPr indent="0" lvl="0" marL="0" rtl="0" algn="l">
              <a:lnSpc>
                <a:spcPct val="100000"/>
              </a:lnSpc>
              <a:spcBef>
                <a:spcPts val="0"/>
              </a:spcBef>
              <a:spcAft>
                <a:spcPts val="0"/>
              </a:spcAft>
              <a:buSzPts val="1100"/>
              <a:buNone/>
            </a:pPr>
            <a:r>
              <a:t/>
            </a:r>
            <a:endParaRPr/>
          </a:p>
        </p:txBody>
      </p:sp>
      <p:sp>
        <p:nvSpPr>
          <p:cNvPr id="661" name="Google Shape;661;p16:notes"/>
          <p:cNvSpPr/>
          <p:nvPr>
            <p:ph idx="2" type="sldImg"/>
          </p:nvPr>
        </p:nvSpPr>
        <p:spPr>
          <a:xfrm>
            <a:off x="697079" y="1144179"/>
            <a:ext cx="5463843" cy="308519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17:notes"/>
          <p:cNvSpPr txBox="1"/>
          <p:nvPr>
            <p:ph idx="1" type="body"/>
          </p:nvPr>
        </p:nvSpPr>
        <p:spPr>
          <a:xfrm>
            <a:off x="685801" y="4400553"/>
            <a:ext cx="5486400" cy="3600449"/>
          </a:xfrm>
          <a:prstGeom prst="rect">
            <a:avLst/>
          </a:prstGeom>
          <a:noFill/>
          <a:ln>
            <a:noFill/>
          </a:ln>
        </p:spPr>
        <p:txBody>
          <a:bodyPr anchorCtr="0" anchor="t" bIns="90325" lIns="90325" spcFirstLastPara="1" rIns="90325" wrap="square" tIns="90325">
            <a:noAutofit/>
          </a:bodyPr>
          <a:lstStyle/>
          <a:p>
            <a:pPr indent="0" lvl="0" marL="0" rtl="0" algn="l">
              <a:lnSpc>
                <a:spcPct val="100000"/>
              </a:lnSpc>
              <a:spcBef>
                <a:spcPts val="0"/>
              </a:spcBef>
              <a:spcAft>
                <a:spcPts val="0"/>
              </a:spcAft>
              <a:buSzPts val="1100"/>
              <a:buNone/>
            </a:pPr>
            <a:r>
              <a:t/>
            </a:r>
            <a:endParaRPr/>
          </a:p>
        </p:txBody>
      </p:sp>
      <p:sp>
        <p:nvSpPr>
          <p:cNvPr id="688" name="Google Shape;688;p17:notes"/>
          <p:cNvSpPr/>
          <p:nvPr>
            <p:ph idx="2" type="sldImg"/>
          </p:nvPr>
        </p:nvSpPr>
        <p:spPr>
          <a:xfrm>
            <a:off x="697079" y="1144179"/>
            <a:ext cx="5463843" cy="308519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LIST: </a:t>
            </a:r>
            <a:r>
              <a:rPr lang="en" u="sng">
                <a:solidFill>
                  <a:schemeClr val="hlink"/>
                </a:solidFill>
                <a:hlinkClick r:id="rId2"/>
              </a:rPr>
              <a:t>https://docs.google.com/spreadsheets/d/1hFFrHCyCXvWvhOdJSoL8fV5Sbn4uxqyf1CT6RPMu5-A/edit?usp=sharing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Suggested ANSWERS: </a:t>
            </a:r>
            <a:r>
              <a:rPr lang="en" u="sng">
                <a:solidFill>
                  <a:schemeClr val="hlink"/>
                </a:solidFill>
                <a:hlinkClick r:id="rId3"/>
              </a:rPr>
              <a:t>https://docs.google.com/spreadsheets/d/1yiGmQx6x1kzXN3eyoa8Yk-ciCDvKTV9CL-JEVJAfNW0/edit?usp=sharing</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22:notes"/>
          <p:cNvSpPr/>
          <p:nvPr>
            <p:ph idx="2" type="sldImg"/>
          </p:nvPr>
        </p:nvSpPr>
        <p:spPr>
          <a:xfrm>
            <a:off x="685800" y="6815404"/>
            <a:ext cx="5486400" cy="18401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22:notes"/>
          <p:cNvSpPr txBox="1"/>
          <p:nvPr>
            <p:ph idx="1" type="body"/>
          </p:nvPr>
        </p:nvSpPr>
        <p:spPr>
          <a:xfrm>
            <a:off x="685800" y="26239303"/>
            <a:ext cx="5486400" cy="2146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Now Let’s Go Bowling with Shelli Moore- While watching this video I want you to think about how the concepts of bowling supports implementation of CLR with SWDs. I want you to jot down 3 or more ideas discussed that really resonate.</a:t>
            </a:r>
            <a:endParaRPr/>
          </a:p>
          <a:p>
            <a:pPr indent="0" lvl="0" marL="0" rtl="0" algn="l">
              <a:lnSpc>
                <a:spcPct val="100000"/>
              </a:lnSpc>
              <a:spcBef>
                <a:spcPts val="0"/>
              </a:spcBef>
              <a:spcAft>
                <a:spcPts val="0"/>
              </a:spcAft>
              <a:buSzPts val="1400"/>
              <a:buNone/>
            </a:pPr>
            <a:r>
              <a:rPr lang="en"/>
              <a:t>Drop them in the chat.</a:t>
            </a:r>
            <a:endParaRPr/>
          </a:p>
        </p:txBody>
      </p:sp>
      <p:sp>
        <p:nvSpPr>
          <p:cNvPr id="739" name="Google Shape;739;p22:notes"/>
          <p:cNvSpPr txBox="1"/>
          <p:nvPr>
            <p:ph idx="12" type="sldNum"/>
          </p:nvPr>
        </p:nvSpPr>
        <p:spPr>
          <a:xfrm>
            <a:off x="3884613" y="51787606"/>
            <a:ext cx="2971800" cy="27351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 name="Google Shape;74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
              <a:t>Drop this in the chat</a:t>
            </a:r>
            <a:endParaRPr/>
          </a:p>
          <a:p>
            <a:pPr indent="-298450" lvl="0" marL="457200" rtl="0" algn="l">
              <a:lnSpc>
                <a:spcPct val="100000"/>
              </a:lnSpc>
              <a:spcBef>
                <a:spcPts val="0"/>
              </a:spcBef>
              <a:spcAft>
                <a:spcPts val="0"/>
              </a:spcAft>
              <a:buSzPts val="1100"/>
              <a:buAutoNum type="arabicPeriod"/>
            </a:pPr>
            <a:r>
              <a:rPr lang="en"/>
              <a:t> </a:t>
            </a:r>
            <a:r>
              <a:rPr lang="en" u="sng">
                <a:solidFill>
                  <a:schemeClr val="hlink"/>
                </a:solidFill>
                <a:hlinkClick r:id="rId2"/>
              </a:rPr>
              <a:t>https://drive.google.com/file/d/1u4MpnsmJKLY4oQNoMiK0WysOdPQnKMvB/view?usp=sharing</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Clr>
                <a:schemeClr val="dk1"/>
              </a:buClr>
              <a:buSzPts val="1100"/>
              <a:buAutoNum type="arabicPeriod"/>
            </a:pPr>
            <a:r>
              <a:rPr lang="en" u="sng">
                <a:solidFill>
                  <a:srgbClr val="1155CC"/>
                </a:solidFill>
                <a:hlinkClick r:id="rId3">
                  <a:extLst>
                    <a:ext uri="{A12FA001-AC4F-418D-AE19-62706E023703}">
                      <ahyp:hlinkClr val="tx"/>
                    </a:ext>
                  </a:extLst>
                </a:hlinkClick>
              </a:rPr>
              <a:t>https://digitalcommons.uncfsu.edu/cgi/viewcontent.cgi?article=1086&amp;context=jri</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u="sng">
                <a:solidFill>
                  <a:srgbClr val="1155CC"/>
                </a:solidFill>
                <a:hlinkClick r:id="rId4">
                  <a:extLst>
                    <a:ext uri="{A12FA001-AC4F-418D-AE19-62706E023703}">
                      <ahyp:hlinkClr val="tx"/>
                    </a:ext>
                  </a:extLst>
                </a:hlinkClick>
              </a:rPr>
              <a:t>https://www.theedadvocate.org/culturally-responsive-teaching-in-special-education/</a:t>
            </a:r>
            <a:endParaRPr>
              <a:solidFill>
                <a:schemeClr val="dk1"/>
              </a:solidFill>
            </a:endParaRPr>
          </a:p>
          <a:p>
            <a:pPr indent="-228600" lvl="0" marL="457200" rtl="0" algn="l">
              <a:lnSpc>
                <a:spcPct val="100000"/>
              </a:lnSpc>
              <a:spcBef>
                <a:spcPts val="0"/>
              </a:spcBef>
              <a:spcAft>
                <a:spcPts val="0"/>
              </a:spcAft>
              <a:buClr>
                <a:schemeClr val="dk1"/>
              </a:buClr>
              <a:buSzPts val="1100"/>
              <a:buNone/>
            </a:pPr>
            <a:r>
              <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4:notes"/>
          <p:cNvSpPr txBox="1"/>
          <p:nvPr>
            <p:ph idx="1" type="body"/>
          </p:nvPr>
        </p:nvSpPr>
        <p:spPr>
          <a:xfrm>
            <a:off x="914400" y="4343400"/>
            <a:ext cx="50291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3" name="Google Shape;75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1" name="Google Shape;76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notes"/>
          <p:cNvSpPr txBox="1"/>
          <p:nvPr>
            <p:ph idx="1" type="body"/>
          </p:nvPr>
        </p:nvSpPr>
        <p:spPr>
          <a:xfrm>
            <a:off x="685800" y="25898534"/>
            <a:ext cx="5486400" cy="245355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br>
              <a:rPr lang="en"/>
            </a:br>
            <a:endParaRPr/>
          </a:p>
        </p:txBody>
      </p:sp>
      <p:sp>
        <p:nvSpPr>
          <p:cNvPr id="534" name="Google Shape;534;p3:notes"/>
          <p:cNvSpPr/>
          <p:nvPr>
            <p:ph idx="2" type="sldImg"/>
          </p:nvPr>
        </p:nvSpPr>
        <p:spPr>
          <a:xfrm>
            <a:off x="381000" y="4089242"/>
            <a:ext cx="6096000" cy="20446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4:notes"/>
          <p:cNvSpPr txBox="1"/>
          <p:nvPr>
            <p:ph idx="1" type="body"/>
          </p:nvPr>
        </p:nvSpPr>
        <p:spPr>
          <a:xfrm>
            <a:off x="685800" y="25898534"/>
            <a:ext cx="5486400" cy="245355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My</a:t>
            </a:r>
            <a:r>
              <a:rPr lang="en">
                <a:highlight>
                  <a:srgbClr val="00FFFF"/>
                </a:highlight>
              </a:rPr>
              <a:t>Create a poll with the following tag lines:</a:t>
            </a:r>
            <a:endParaRPr>
              <a:highlight>
                <a:srgbClr val="00FFFF"/>
              </a:highlight>
            </a:endParaRPr>
          </a:p>
          <a:p>
            <a:pPr indent="0" lvl="0" marL="0" rtl="0" algn="l">
              <a:lnSpc>
                <a:spcPct val="100000"/>
              </a:lnSpc>
              <a:spcBef>
                <a:spcPts val="0"/>
              </a:spcBef>
              <a:spcAft>
                <a:spcPts val="0"/>
              </a:spcAft>
              <a:buSzPts val="1400"/>
              <a:buNone/>
            </a:pPr>
            <a:r>
              <a:rPr lang="en"/>
              <a:t>On my way</a:t>
            </a:r>
            <a:endParaRPr/>
          </a:p>
          <a:p>
            <a:pPr indent="0" lvl="0" marL="0" rtl="0" algn="l">
              <a:lnSpc>
                <a:spcPct val="100000"/>
              </a:lnSpc>
              <a:spcBef>
                <a:spcPts val="0"/>
              </a:spcBef>
              <a:spcAft>
                <a:spcPts val="0"/>
              </a:spcAft>
              <a:buSzPts val="1400"/>
              <a:buNone/>
            </a:pPr>
            <a:r>
              <a:rPr lang="en"/>
              <a:t>Out the door but running late</a:t>
            </a:r>
            <a:endParaRPr/>
          </a:p>
          <a:p>
            <a:pPr indent="0" lvl="0" marL="0" rtl="0" algn="l">
              <a:lnSpc>
                <a:spcPct val="100000"/>
              </a:lnSpc>
              <a:spcBef>
                <a:spcPts val="0"/>
              </a:spcBef>
              <a:spcAft>
                <a:spcPts val="0"/>
              </a:spcAft>
              <a:buSzPts val="1400"/>
              <a:buNone/>
            </a:pPr>
            <a:r>
              <a:rPr lang="en"/>
              <a:t>Took the scenic route</a:t>
            </a:r>
            <a:endParaRPr/>
          </a:p>
          <a:p>
            <a:pPr indent="0" lvl="0" marL="0" rtl="0" algn="l">
              <a:lnSpc>
                <a:spcPct val="100000"/>
              </a:lnSpc>
              <a:spcBef>
                <a:spcPts val="0"/>
              </a:spcBef>
              <a:spcAft>
                <a:spcPts val="0"/>
              </a:spcAft>
              <a:buSzPts val="1400"/>
              <a:buNone/>
            </a:pPr>
            <a:r>
              <a:rPr lang="en"/>
              <a:t>Close, but stuck in traffic</a:t>
            </a:r>
            <a:endParaRPr/>
          </a:p>
          <a:p>
            <a:pPr indent="0" lvl="0" marL="0" rtl="0" algn="l">
              <a:lnSpc>
                <a:spcPct val="100000"/>
              </a:lnSpc>
              <a:spcBef>
                <a:spcPts val="0"/>
              </a:spcBef>
              <a:spcAft>
                <a:spcPts val="0"/>
              </a:spcAft>
              <a:buSzPts val="1400"/>
              <a:buNone/>
            </a:pPr>
            <a:r>
              <a:rPr lang="en"/>
              <a:t>Almost there</a:t>
            </a:r>
            <a:endParaRPr/>
          </a:p>
          <a:p>
            <a:pPr indent="0" lvl="0" marL="0" rtl="0" algn="l">
              <a:lnSpc>
                <a:spcPct val="100000"/>
              </a:lnSpc>
              <a:spcBef>
                <a:spcPts val="0"/>
              </a:spcBef>
              <a:spcAft>
                <a:spcPts val="0"/>
              </a:spcAft>
              <a:buSzPts val="1400"/>
              <a:buNone/>
            </a:pPr>
            <a:r>
              <a:rPr lang="en"/>
              <a:t>Arrived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br>
              <a:rPr lang="en"/>
            </a:br>
            <a:endParaRPr/>
          </a:p>
        </p:txBody>
      </p:sp>
      <p:sp>
        <p:nvSpPr>
          <p:cNvPr id="541" name="Google Shape;541;p4:notes"/>
          <p:cNvSpPr/>
          <p:nvPr>
            <p:ph idx="2" type="sldImg"/>
          </p:nvPr>
        </p:nvSpPr>
        <p:spPr>
          <a:xfrm>
            <a:off x="381000" y="4089242"/>
            <a:ext cx="6096000" cy="20446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8:notes"/>
          <p:cNvSpPr/>
          <p:nvPr>
            <p:ph idx="2" type="sldImg"/>
          </p:nvPr>
        </p:nvSpPr>
        <p:spPr>
          <a:xfrm>
            <a:off x="685800" y="6815404"/>
            <a:ext cx="5486400" cy="18401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8:notes"/>
          <p:cNvSpPr txBox="1"/>
          <p:nvPr>
            <p:ph idx="1" type="body"/>
          </p:nvPr>
        </p:nvSpPr>
        <p:spPr>
          <a:xfrm>
            <a:off x="685800" y="26239303"/>
            <a:ext cx="5486400" cy="2146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
              <a:t>After reviewing the timeline ask participants what surprises them the most.  Share in the chat</a:t>
            </a:r>
            <a:endParaRPr/>
          </a:p>
          <a:p>
            <a:pPr indent="0" lvl="0" marL="0" rtl="0" algn="l">
              <a:lnSpc>
                <a:spcPct val="100000"/>
              </a:lnSpc>
              <a:spcBef>
                <a:spcPts val="0"/>
              </a:spcBef>
              <a:spcAft>
                <a:spcPts val="0"/>
              </a:spcAft>
              <a:buSzPts val="1400"/>
              <a:buNone/>
            </a:pPr>
            <a:r>
              <a:rPr lang="en"/>
              <a:t>Take a look at this timeline.  It shows the progress in our education system.</a:t>
            </a:r>
            <a:endParaRPr/>
          </a:p>
          <a:p>
            <a:pPr indent="0" lvl="0" marL="0" rtl="0" algn="l">
              <a:lnSpc>
                <a:spcPct val="100000"/>
              </a:lnSpc>
              <a:spcBef>
                <a:spcPts val="0"/>
              </a:spcBef>
              <a:spcAft>
                <a:spcPts val="0"/>
              </a:spcAft>
              <a:buSzPts val="1400"/>
              <a:buNone/>
            </a:pPr>
            <a:r>
              <a:rPr lang="en"/>
              <a:t>1900 – there was not universal HS – those that did go to high school only 6% graduated</a:t>
            </a:r>
            <a:endParaRPr/>
          </a:p>
          <a:p>
            <a:pPr indent="0" lvl="0" marL="0" rtl="0" algn="l">
              <a:lnSpc>
                <a:spcPct val="100000"/>
              </a:lnSpc>
              <a:spcBef>
                <a:spcPts val="0"/>
              </a:spcBef>
              <a:spcAft>
                <a:spcPts val="0"/>
              </a:spcAft>
              <a:buSzPts val="1400"/>
              <a:buNone/>
            </a:pPr>
            <a:r>
              <a:rPr lang="en"/>
              <a:t>1975-  the Individuals with Disabilities Education Act (IDEA) included in the law Least Restrictive Environment and Free and Appropriate Public Education. </a:t>
            </a:r>
            <a:endParaRPr/>
          </a:p>
          <a:p>
            <a:pPr indent="0" lvl="0" marL="0" rtl="0" algn="l">
              <a:lnSpc>
                <a:spcPct val="100000"/>
              </a:lnSpc>
              <a:spcBef>
                <a:spcPts val="0"/>
              </a:spcBef>
              <a:spcAft>
                <a:spcPts val="0"/>
              </a:spcAft>
              <a:buSzPts val="1400"/>
              <a:buNone/>
            </a:pPr>
            <a:r>
              <a:rPr lang="en"/>
              <a:t>2015 – Every Student Succeeds Act (</a:t>
            </a:r>
            <a:r>
              <a:rPr b="1" lang="en"/>
              <a:t>ESSA</a:t>
            </a:r>
            <a:r>
              <a:rPr lang="en"/>
              <a:t>) is the main federal law for K–12 general education. It replaced No Child Left Behind and it includes Universal Design for Learning </a:t>
            </a:r>
            <a:endParaRPr/>
          </a:p>
          <a:p>
            <a:pPr indent="0" lvl="0" marL="0" rtl="0" algn="l">
              <a:lnSpc>
                <a:spcPct val="100000"/>
              </a:lnSpc>
              <a:spcBef>
                <a:spcPts val="0"/>
              </a:spcBef>
              <a:spcAft>
                <a:spcPts val="0"/>
              </a:spcAft>
              <a:buSzPts val="1400"/>
              <a:buNone/>
            </a:pPr>
            <a:r>
              <a:rPr lang="en"/>
              <a:t>This entire timeline shows that we have made progress towards providing Equity and access for all students.  Remote Learning has made us think again about how we can provide access for all. As we have those conversations about policy we should be questioning if we truly want to make progress where does CLR fit in the conversation?</a:t>
            </a:r>
            <a:endParaRPr/>
          </a:p>
          <a:p>
            <a:pPr indent="0" lvl="0" marL="0" rtl="0" algn="l">
              <a:lnSpc>
                <a:spcPct val="100000"/>
              </a:lnSpc>
              <a:spcBef>
                <a:spcPts val="0"/>
              </a:spcBef>
              <a:spcAft>
                <a:spcPts val="0"/>
              </a:spcAft>
              <a:buSzPts val="1400"/>
              <a:buNone/>
            </a:pPr>
            <a:r>
              <a:t/>
            </a:r>
            <a:endParaRPr/>
          </a:p>
        </p:txBody>
      </p:sp>
      <p:sp>
        <p:nvSpPr>
          <p:cNvPr id="567" name="Google Shape;567;p8:notes"/>
          <p:cNvSpPr txBox="1"/>
          <p:nvPr>
            <p:ph idx="12" type="sldNum"/>
          </p:nvPr>
        </p:nvSpPr>
        <p:spPr>
          <a:xfrm>
            <a:off x="3884613" y="51787606"/>
            <a:ext cx="2971800" cy="27351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1"/>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81"/>
          <p:cNvSpPr txBox="1"/>
          <p:nvPr>
            <p:ph type="title"/>
          </p:nvPr>
        </p:nvSpPr>
        <p:spPr>
          <a:xfrm>
            <a:off x="629841"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81"/>
          <p:cNvSpPr txBox="1"/>
          <p:nvPr>
            <p:ph idx="1" type="body"/>
          </p:nvPr>
        </p:nvSpPr>
        <p:spPr>
          <a:xfrm>
            <a:off x="629842" y="1260872"/>
            <a:ext cx="3868200" cy="618000"/>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80" name="Google Shape;80;p81"/>
          <p:cNvSpPr txBox="1"/>
          <p:nvPr>
            <p:ph idx="2" type="body"/>
          </p:nvPr>
        </p:nvSpPr>
        <p:spPr>
          <a:xfrm>
            <a:off x="629842" y="1878806"/>
            <a:ext cx="3868200" cy="27633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81"/>
          <p:cNvSpPr txBox="1"/>
          <p:nvPr>
            <p:ph idx="3" type="body"/>
          </p:nvPr>
        </p:nvSpPr>
        <p:spPr>
          <a:xfrm>
            <a:off x="4629150" y="1260872"/>
            <a:ext cx="3887400" cy="618000"/>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81"/>
          <p:cNvSpPr txBox="1"/>
          <p:nvPr>
            <p:ph idx="4" type="body"/>
          </p:nvPr>
        </p:nvSpPr>
        <p:spPr>
          <a:xfrm>
            <a:off x="4629150" y="1878806"/>
            <a:ext cx="3887400" cy="27633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81"/>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81"/>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8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 name="Shape 86"/>
        <p:cNvGrpSpPr/>
        <p:nvPr/>
      </p:nvGrpSpPr>
      <p:grpSpPr>
        <a:xfrm>
          <a:off x="0" y="0"/>
          <a:ext cx="0" cy="0"/>
          <a:chOff x="0" y="0"/>
          <a:chExt cx="0" cy="0"/>
        </a:xfrm>
      </p:grpSpPr>
      <p:sp>
        <p:nvSpPr>
          <p:cNvPr id="87" name="Google Shape;87;p82"/>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82"/>
          <p:cNvSpPr txBox="1"/>
          <p:nvPr>
            <p:ph idx="1" type="body"/>
          </p:nvPr>
        </p:nvSpPr>
        <p:spPr>
          <a:xfrm>
            <a:off x="3887391" y="740569"/>
            <a:ext cx="4629300" cy="3655200"/>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82"/>
          <p:cNvSpPr txBox="1"/>
          <p:nvPr>
            <p:ph idx="2" type="body"/>
          </p:nvPr>
        </p:nvSpPr>
        <p:spPr>
          <a:xfrm>
            <a:off x="629841" y="1543050"/>
            <a:ext cx="2949300" cy="28587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90" name="Google Shape;90;p82"/>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1" name="Google Shape;91;p82"/>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2" name="Google Shape;92;p8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3" name="Shape 93"/>
        <p:cNvGrpSpPr/>
        <p:nvPr/>
      </p:nvGrpSpPr>
      <p:grpSpPr>
        <a:xfrm>
          <a:off x="0" y="0"/>
          <a:ext cx="0" cy="0"/>
          <a:chOff x="0" y="0"/>
          <a:chExt cx="0" cy="0"/>
        </a:xfrm>
      </p:grpSpPr>
      <p:sp>
        <p:nvSpPr>
          <p:cNvPr id="94" name="Google Shape;94;p83"/>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 name="Google Shape;95;p83"/>
          <p:cNvSpPr/>
          <p:nvPr>
            <p:ph idx="2" type="pic"/>
          </p:nvPr>
        </p:nvSpPr>
        <p:spPr>
          <a:xfrm>
            <a:off x="3887391" y="740569"/>
            <a:ext cx="4629300" cy="3655200"/>
          </a:xfrm>
          <a:prstGeom prst="rect">
            <a:avLst/>
          </a:prstGeom>
          <a:noFill/>
          <a:ln>
            <a:noFill/>
          </a:ln>
        </p:spPr>
      </p:sp>
      <p:sp>
        <p:nvSpPr>
          <p:cNvPr id="96" name="Google Shape;96;p83"/>
          <p:cNvSpPr txBox="1"/>
          <p:nvPr>
            <p:ph idx="1" type="body"/>
          </p:nvPr>
        </p:nvSpPr>
        <p:spPr>
          <a:xfrm>
            <a:off x="629841" y="1543050"/>
            <a:ext cx="2949300" cy="28587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97" name="Google Shape;97;p83"/>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8" name="Google Shape;98;p83"/>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9" name="Google Shape;99;p8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0" name="Shape 100"/>
        <p:cNvGrpSpPr/>
        <p:nvPr/>
      </p:nvGrpSpPr>
      <p:grpSpPr>
        <a:xfrm>
          <a:off x="0" y="0"/>
          <a:ext cx="0" cy="0"/>
          <a:chOff x="0" y="0"/>
          <a:chExt cx="0" cy="0"/>
        </a:xfrm>
      </p:grpSpPr>
      <p:sp>
        <p:nvSpPr>
          <p:cNvPr id="101" name="Google Shape;101;p84"/>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84"/>
          <p:cNvSpPr txBox="1"/>
          <p:nvPr>
            <p:ph idx="1" type="body"/>
          </p:nvPr>
        </p:nvSpPr>
        <p:spPr>
          <a:xfrm rot="5400000">
            <a:off x="2940300" y="-942431"/>
            <a:ext cx="3263400" cy="78867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84"/>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4" name="Google Shape;104;p84"/>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5" name="Google Shape;105;p8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6" name="Shape 106"/>
        <p:cNvGrpSpPr/>
        <p:nvPr/>
      </p:nvGrpSpPr>
      <p:grpSpPr>
        <a:xfrm>
          <a:off x="0" y="0"/>
          <a:ext cx="0" cy="0"/>
          <a:chOff x="0" y="0"/>
          <a:chExt cx="0" cy="0"/>
        </a:xfrm>
      </p:grpSpPr>
      <p:sp>
        <p:nvSpPr>
          <p:cNvPr id="107" name="Google Shape;107;p85"/>
          <p:cNvSpPr txBox="1"/>
          <p:nvPr>
            <p:ph type="title"/>
          </p:nvPr>
        </p:nvSpPr>
        <p:spPr>
          <a:xfrm rot="5400000">
            <a:off x="5350050" y="1467544"/>
            <a:ext cx="4359000" cy="19716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85"/>
          <p:cNvSpPr txBox="1"/>
          <p:nvPr>
            <p:ph idx="1" type="body"/>
          </p:nvPr>
        </p:nvSpPr>
        <p:spPr>
          <a:xfrm rot="5400000">
            <a:off x="1349475" y="-447056"/>
            <a:ext cx="4359000" cy="58008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85"/>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0" name="Google Shape;110;p85"/>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1" name="Google Shape;111;p8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12" name="Shape 112"/>
        <p:cNvGrpSpPr/>
        <p:nvPr/>
      </p:nvGrpSpPr>
      <p:grpSpPr>
        <a:xfrm>
          <a:off x="0" y="0"/>
          <a:ext cx="0" cy="0"/>
          <a:chOff x="0" y="0"/>
          <a:chExt cx="0" cy="0"/>
        </a:xfrm>
      </p:grpSpPr>
      <p:grpSp>
        <p:nvGrpSpPr>
          <p:cNvPr id="113" name="Google Shape;113;p86"/>
          <p:cNvGrpSpPr/>
          <p:nvPr/>
        </p:nvGrpSpPr>
        <p:grpSpPr>
          <a:xfrm>
            <a:off x="6172209" y="2656118"/>
            <a:ext cx="2971745" cy="2886157"/>
            <a:chOff x="6172209" y="2656118"/>
            <a:chExt cx="2971745" cy="2886157"/>
          </a:xfrm>
        </p:grpSpPr>
        <p:sp>
          <p:nvSpPr>
            <p:cNvPr id="114" name="Google Shape;114;p86"/>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86"/>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86"/>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86"/>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86"/>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119" name="Google Shape;119;p86"/>
          <p:cNvGrpSpPr/>
          <p:nvPr/>
        </p:nvGrpSpPr>
        <p:grpSpPr>
          <a:xfrm>
            <a:off x="-32" y="-228035"/>
            <a:ext cx="2163551" cy="1347316"/>
            <a:chOff x="-32" y="-215971"/>
            <a:chExt cx="2163551" cy="1347316"/>
          </a:xfrm>
        </p:grpSpPr>
        <p:sp>
          <p:nvSpPr>
            <p:cNvPr id="120" name="Google Shape;120;p86"/>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86"/>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86"/>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86"/>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86"/>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125" name="Google Shape;125;p86"/>
          <p:cNvSpPr txBox="1"/>
          <p:nvPr>
            <p:ph type="title"/>
          </p:nvPr>
        </p:nvSpPr>
        <p:spPr>
          <a:xfrm>
            <a:off x="1031425" y="1149725"/>
            <a:ext cx="5760300" cy="6807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p86"/>
          <p:cNvSpPr txBox="1"/>
          <p:nvPr>
            <p:ph idx="1" type="body"/>
          </p:nvPr>
        </p:nvSpPr>
        <p:spPr>
          <a:xfrm>
            <a:off x="1031425" y="1860875"/>
            <a:ext cx="2796000" cy="3064800"/>
          </a:xfrm>
          <a:prstGeom prst="rect">
            <a:avLst/>
          </a:prstGeom>
          <a:noFill/>
          <a:ln>
            <a:noFill/>
          </a:ln>
        </p:spPr>
        <p:txBody>
          <a:bodyPr anchorCtr="0" anchor="t" bIns="91425" lIns="91425" spcFirstLastPara="1" rIns="91425" wrap="square" tIns="91425">
            <a:noAutofit/>
          </a:bodyPr>
          <a:lstStyle>
            <a:lvl1pPr indent="-342900" lvl="0" marL="457200" marR="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86"/>
          <p:cNvSpPr txBox="1"/>
          <p:nvPr>
            <p:ph idx="2" type="body"/>
          </p:nvPr>
        </p:nvSpPr>
        <p:spPr>
          <a:xfrm>
            <a:off x="3995772" y="1860875"/>
            <a:ext cx="2796000" cy="3064800"/>
          </a:xfrm>
          <a:prstGeom prst="rect">
            <a:avLst/>
          </a:prstGeom>
          <a:noFill/>
          <a:ln>
            <a:noFill/>
          </a:ln>
        </p:spPr>
        <p:txBody>
          <a:bodyPr anchorCtr="0" anchor="t" bIns="91425" lIns="91425" spcFirstLastPara="1" rIns="91425" wrap="square" tIns="91425">
            <a:noAutofit/>
          </a:bodyPr>
          <a:lstStyle>
            <a:lvl1pPr indent="-342900" lvl="0" marL="457200" marR="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28" name="Shape 128"/>
        <p:cNvGrpSpPr/>
        <p:nvPr/>
      </p:nvGrpSpPr>
      <p:grpSpPr>
        <a:xfrm>
          <a:off x="0" y="0"/>
          <a:ext cx="0" cy="0"/>
          <a:chOff x="0" y="0"/>
          <a:chExt cx="0" cy="0"/>
        </a:xfrm>
      </p:grpSpPr>
      <p:grpSp>
        <p:nvGrpSpPr>
          <p:cNvPr id="129" name="Google Shape;129;p87"/>
          <p:cNvGrpSpPr/>
          <p:nvPr/>
        </p:nvGrpSpPr>
        <p:grpSpPr>
          <a:xfrm>
            <a:off x="6791642" y="3181575"/>
            <a:ext cx="2352136" cy="2284393"/>
            <a:chOff x="6172209" y="2656118"/>
            <a:chExt cx="2971745" cy="2886157"/>
          </a:xfrm>
        </p:grpSpPr>
        <p:sp>
          <p:nvSpPr>
            <p:cNvPr id="130" name="Google Shape;130;p87"/>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87"/>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87"/>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87"/>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87"/>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135" name="Google Shape;135;p87"/>
          <p:cNvGrpSpPr/>
          <p:nvPr/>
        </p:nvGrpSpPr>
        <p:grpSpPr>
          <a:xfrm>
            <a:off x="-32" y="-228035"/>
            <a:ext cx="2163551" cy="1347316"/>
            <a:chOff x="-32" y="-215971"/>
            <a:chExt cx="2163551" cy="1347316"/>
          </a:xfrm>
        </p:grpSpPr>
        <p:sp>
          <p:nvSpPr>
            <p:cNvPr id="136" name="Google Shape;136;p87"/>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87"/>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87"/>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87"/>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87"/>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141" name="Google Shape;141;p87"/>
          <p:cNvSpPr txBox="1"/>
          <p:nvPr>
            <p:ph type="title"/>
          </p:nvPr>
        </p:nvSpPr>
        <p:spPr>
          <a:xfrm>
            <a:off x="1031425" y="1149725"/>
            <a:ext cx="6321000" cy="6807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 name="Google Shape;142;p87"/>
          <p:cNvSpPr txBox="1"/>
          <p:nvPr>
            <p:ph idx="1" type="body"/>
          </p:nvPr>
        </p:nvSpPr>
        <p:spPr>
          <a:xfrm>
            <a:off x="1031425" y="1830425"/>
            <a:ext cx="2037600" cy="3095400"/>
          </a:xfrm>
          <a:prstGeom prst="rect">
            <a:avLst/>
          </a:prstGeom>
          <a:noFill/>
          <a:ln>
            <a:noFill/>
          </a:ln>
        </p:spPr>
        <p:txBody>
          <a:bodyPr anchorCtr="0" anchor="t" bIns="91425" lIns="91425" spcFirstLastPara="1" rIns="91425" wrap="square" tIns="91425">
            <a:noAutofit/>
          </a:bodyPr>
          <a:lstStyle>
            <a:lvl1pPr indent="-330200" lvl="0" marL="457200" marR="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30200" lvl="1" marL="914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30200" lvl="2" marL="1371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43" name="Google Shape;143;p87"/>
          <p:cNvSpPr txBox="1"/>
          <p:nvPr>
            <p:ph idx="2" type="body"/>
          </p:nvPr>
        </p:nvSpPr>
        <p:spPr>
          <a:xfrm>
            <a:off x="3173275" y="1830425"/>
            <a:ext cx="2037600" cy="3095400"/>
          </a:xfrm>
          <a:prstGeom prst="rect">
            <a:avLst/>
          </a:prstGeom>
          <a:noFill/>
          <a:ln>
            <a:noFill/>
          </a:ln>
        </p:spPr>
        <p:txBody>
          <a:bodyPr anchorCtr="0" anchor="t" bIns="91425" lIns="91425" spcFirstLastPara="1" rIns="91425" wrap="square" tIns="91425">
            <a:noAutofit/>
          </a:bodyPr>
          <a:lstStyle>
            <a:lvl1pPr indent="-330200" lvl="0" marL="457200" marR="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30200" lvl="1" marL="914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30200" lvl="2" marL="1371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44" name="Google Shape;144;p87"/>
          <p:cNvSpPr txBox="1"/>
          <p:nvPr>
            <p:ph idx="3" type="body"/>
          </p:nvPr>
        </p:nvSpPr>
        <p:spPr>
          <a:xfrm>
            <a:off x="5315125" y="1830425"/>
            <a:ext cx="2037600" cy="3095400"/>
          </a:xfrm>
          <a:prstGeom prst="rect">
            <a:avLst/>
          </a:prstGeom>
          <a:noFill/>
          <a:ln>
            <a:noFill/>
          </a:ln>
        </p:spPr>
        <p:txBody>
          <a:bodyPr anchorCtr="0" anchor="t" bIns="91425" lIns="91425" spcFirstLastPara="1" rIns="91425" wrap="square" tIns="91425">
            <a:noAutofit/>
          </a:bodyPr>
          <a:lstStyle>
            <a:lvl1pPr indent="-330200" lvl="0" marL="457200" marR="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30200" lvl="1" marL="914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30200" lvl="2" marL="1371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145" name="Shape 145"/>
        <p:cNvGrpSpPr/>
        <p:nvPr/>
      </p:nvGrpSpPr>
      <p:grpSpPr>
        <a:xfrm>
          <a:off x="0" y="0"/>
          <a:ext cx="0" cy="0"/>
          <a:chOff x="0" y="0"/>
          <a:chExt cx="0" cy="0"/>
        </a:xfrm>
      </p:grpSpPr>
      <p:sp>
        <p:nvSpPr>
          <p:cNvPr id="146" name="Google Shape;146;p88"/>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7" name="Google Shape;147;p88"/>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8" name="Google Shape;148;p88"/>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9" name="Google Shape;149;p8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150" name="Shape 150"/>
        <p:cNvGrpSpPr/>
        <p:nvPr/>
      </p:nvGrpSpPr>
      <p:grpSpPr>
        <a:xfrm>
          <a:off x="0" y="0"/>
          <a:ext cx="0" cy="0"/>
          <a:chOff x="0" y="0"/>
          <a:chExt cx="0" cy="0"/>
        </a:xfrm>
      </p:grpSpPr>
      <p:sp>
        <p:nvSpPr>
          <p:cNvPr id="151" name="Google Shape;151;p89"/>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152" name="Google Shape;152;p89"/>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53" name="Google Shape;153;p89"/>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8" name="Shape 158"/>
        <p:cNvGrpSpPr/>
        <p:nvPr/>
      </p:nvGrpSpPr>
      <p:grpSpPr>
        <a:xfrm>
          <a:off x="0" y="0"/>
          <a:ext cx="0" cy="0"/>
          <a:chOff x="0" y="0"/>
          <a:chExt cx="0" cy="0"/>
        </a:xfrm>
      </p:grpSpPr>
      <p:sp>
        <p:nvSpPr>
          <p:cNvPr id="159" name="Google Shape;159;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1" name="Google Shape;161;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2" name="Google Shape;16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3"/>
          <p:cNvSpPr txBox="1"/>
          <p:nvPr>
            <p:ph type="ctrTitle"/>
          </p:nvPr>
        </p:nvSpPr>
        <p:spPr>
          <a:xfrm>
            <a:off x="685800" y="841772"/>
            <a:ext cx="7772400" cy="17907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73"/>
          <p:cNvSpPr txBox="1"/>
          <p:nvPr>
            <p:ph idx="1" type="subTitle"/>
          </p:nvPr>
        </p:nvSpPr>
        <p:spPr>
          <a:xfrm>
            <a:off x="1143000" y="2701528"/>
            <a:ext cx="6858000" cy="1241700"/>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73"/>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p73"/>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 name="Google Shape;20;p7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3" name="Shape 163"/>
        <p:cNvGrpSpPr/>
        <p:nvPr/>
      </p:nvGrpSpPr>
      <p:grpSpPr>
        <a:xfrm>
          <a:off x="0" y="0"/>
          <a:ext cx="0" cy="0"/>
          <a:chOff x="0" y="0"/>
          <a:chExt cx="0" cy="0"/>
        </a:xfrm>
      </p:grpSpPr>
      <p:sp>
        <p:nvSpPr>
          <p:cNvPr id="164" name="Google Shape;164;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5" name="Google Shape;165;p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6" name="Google Shape;166;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67" name="Google Shape;167;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68" name="Google Shape;168;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9" name="Shape 169"/>
        <p:cNvGrpSpPr/>
        <p:nvPr/>
      </p:nvGrpSpPr>
      <p:grpSpPr>
        <a:xfrm>
          <a:off x="0" y="0"/>
          <a:ext cx="0" cy="0"/>
          <a:chOff x="0" y="0"/>
          <a:chExt cx="0" cy="0"/>
        </a:xfrm>
      </p:grpSpPr>
      <p:sp>
        <p:nvSpPr>
          <p:cNvPr id="170" name="Google Shape;170;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1" name="Google Shape;171;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2" name="Google Shape;17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3" name="Shape 173"/>
        <p:cNvGrpSpPr/>
        <p:nvPr/>
      </p:nvGrpSpPr>
      <p:grpSpPr>
        <a:xfrm>
          <a:off x="0" y="0"/>
          <a:ext cx="0" cy="0"/>
          <a:chOff x="0" y="0"/>
          <a:chExt cx="0" cy="0"/>
        </a:xfrm>
      </p:grpSpPr>
      <p:sp>
        <p:nvSpPr>
          <p:cNvPr id="174" name="Google Shape;174;p5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5" name="Google Shape;175;p5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6" name="Google Shape;176;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5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9" name="Google Shape;17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0" name="Shape 180"/>
        <p:cNvGrpSpPr/>
        <p:nvPr/>
      </p:nvGrpSpPr>
      <p:grpSpPr>
        <a:xfrm>
          <a:off x="0" y="0"/>
          <a:ext cx="0" cy="0"/>
          <a:chOff x="0" y="0"/>
          <a:chExt cx="0" cy="0"/>
        </a:xfrm>
      </p:grpSpPr>
      <p:sp>
        <p:nvSpPr>
          <p:cNvPr id="181" name="Google Shape;181;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2" name="Google Shape;182;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3" name="Shape 183"/>
        <p:cNvGrpSpPr/>
        <p:nvPr/>
      </p:nvGrpSpPr>
      <p:grpSpPr>
        <a:xfrm>
          <a:off x="0" y="0"/>
          <a:ext cx="0" cy="0"/>
          <a:chOff x="0" y="0"/>
          <a:chExt cx="0" cy="0"/>
        </a:xfrm>
      </p:grpSpPr>
      <p:sp>
        <p:nvSpPr>
          <p:cNvPr id="184" name="Google Shape;184;p5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85" name="Google Shape;185;p5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6" name="Google Shape;186;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7" name="Shape 187"/>
        <p:cNvGrpSpPr/>
        <p:nvPr/>
      </p:nvGrpSpPr>
      <p:grpSpPr>
        <a:xfrm>
          <a:off x="0" y="0"/>
          <a:ext cx="0" cy="0"/>
          <a:chOff x="0" y="0"/>
          <a:chExt cx="0" cy="0"/>
        </a:xfrm>
      </p:grpSpPr>
      <p:sp>
        <p:nvSpPr>
          <p:cNvPr id="188" name="Google Shape;188;p5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89" name="Google Shape;189;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0" name="Shape 190"/>
        <p:cNvGrpSpPr/>
        <p:nvPr/>
      </p:nvGrpSpPr>
      <p:grpSpPr>
        <a:xfrm>
          <a:off x="0" y="0"/>
          <a:ext cx="0" cy="0"/>
          <a:chOff x="0" y="0"/>
          <a:chExt cx="0" cy="0"/>
        </a:xfrm>
      </p:grpSpPr>
      <p:sp>
        <p:nvSpPr>
          <p:cNvPr id="191" name="Google Shape;191;p5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5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3" name="Google Shape;193;p5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4" name="Google Shape;194;p5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5" name="Google Shape;195;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6" name="Shape 196"/>
        <p:cNvGrpSpPr/>
        <p:nvPr/>
      </p:nvGrpSpPr>
      <p:grpSpPr>
        <a:xfrm>
          <a:off x="0" y="0"/>
          <a:ext cx="0" cy="0"/>
          <a:chOff x="0" y="0"/>
          <a:chExt cx="0" cy="0"/>
        </a:xfrm>
      </p:grpSpPr>
      <p:sp>
        <p:nvSpPr>
          <p:cNvPr id="197" name="Google Shape;197;p5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98" name="Google Shape;198;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9" name="Shape 199"/>
        <p:cNvGrpSpPr/>
        <p:nvPr/>
      </p:nvGrpSpPr>
      <p:grpSpPr>
        <a:xfrm>
          <a:off x="0" y="0"/>
          <a:ext cx="0" cy="0"/>
          <a:chOff x="0" y="0"/>
          <a:chExt cx="0" cy="0"/>
        </a:xfrm>
      </p:grpSpPr>
      <p:sp>
        <p:nvSpPr>
          <p:cNvPr id="200" name="Google Shape;200;p5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1" name="Google Shape;201;p5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02" name="Google Shape;202;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74"/>
          <p:cNvSpPr/>
          <p:nvPr/>
        </p:nvSpPr>
        <p:spPr>
          <a:xfrm>
            <a:off x="0" y="1"/>
            <a:ext cx="9144000" cy="9372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74"/>
          <p:cNvSpPr/>
          <p:nvPr/>
        </p:nvSpPr>
        <p:spPr>
          <a:xfrm>
            <a:off x="0" y="226265"/>
            <a:ext cx="9144000" cy="795917"/>
          </a:xfrm>
          <a:custGeom>
            <a:rect b="b" l="l" r="r" t="t"/>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 name="Google Shape;24;p74"/>
          <p:cNvCxnSpPr/>
          <p:nvPr/>
        </p:nvCxnSpPr>
        <p:spPr>
          <a:xfrm flipH="1" rot="10800000">
            <a:off x="2258963" y="783855"/>
            <a:ext cx="4602300" cy="6900"/>
          </a:xfrm>
          <a:prstGeom prst="straightConnector1">
            <a:avLst/>
          </a:prstGeom>
          <a:noFill/>
          <a:ln cap="rnd" cmpd="sng" w="25400">
            <a:solidFill>
              <a:schemeClr val="accent2"/>
            </a:solidFill>
            <a:prstDash val="dot"/>
            <a:round/>
            <a:headEnd len="sm" w="sm" type="none"/>
            <a:tailEnd len="sm" w="sm" type="none"/>
          </a:ln>
        </p:spPr>
      </p:cxnSp>
      <p:sp>
        <p:nvSpPr>
          <p:cNvPr id="25" name="Google Shape;25;p74"/>
          <p:cNvSpPr txBox="1"/>
          <p:nvPr>
            <p:ph idx="1" type="body"/>
          </p:nvPr>
        </p:nvSpPr>
        <p:spPr>
          <a:xfrm>
            <a:off x="457200" y="1200150"/>
            <a:ext cx="8229600" cy="36303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74"/>
          <p:cNvSpPr txBox="1"/>
          <p:nvPr>
            <p:ph type="title"/>
          </p:nvPr>
        </p:nvSpPr>
        <p:spPr>
          <a:xfrm>
            <a:off x="457200" y="13322"/>
            <a:ext cx="8229600" cy="857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74"/>
          <p:cNvSpPr txBox="1"/>
          <p:nvPr>
            <p:ph idx="12" type="sldNum"/>
          </p:nvPr>
        </p:nvSpPr>
        <p:spPr>
          <a:xfrm>
            <a:off x="8556791" y="4749851"/>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9" name="Shape 209"/>
        <p:cNvGrpSpPr/>
        <p:nvPr/>
      </p:nvGrpSpPr>
      <p:grpSpPr>
        <a:xfrm>
          <a:off x="0" y="0"/>
          <a:ext cx="0" cy="0"/>
          <a:chOff x="0" y="0"/>
          <a:chExt cx="0" cy="0"/>
        </a:xfrm>
      </p:grpSpPr>
      <p:sp>
        <p:nvSpPr>
          <p:cNvPr id="210" name="Google Shape;210;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1" name="Google Shape;211;p3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2" name="Google Shape;212;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13" name="Google Shape;213;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14" name="Google Shape;214;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5" name="Shape 215"/>
        <p:cNvGrpSpPr/>
        <p:nvPr/>
      </p:nvGrpSpPr>
      <p:grpSpPr>
        <a:xfrm>
          <a:off x="0" y="0"/>
          <a:ext cx="0" cy="0"/>
          <a:chOff x="0" y="0"/>
          <a:chExt cx="0" cy="0"/>
        </a:xfrm>
      </p:grpSpPr>
      <p:sp>
        <p:nvSpPr>
          <p:cNvPr id="216" name="Google Shape;216;p60"/>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7" name="Google Shape;217;p60"/>
          <p:cNvSpPr/>
          <p:nvPr/>
        </p:nvSpPr>
        <p:spPr>
          <a:xfrm flipH="1">
            <a:off x="8246400" y="4245875"/>
            <a:ext cx="897600" cy="897600"/>
          </a:xfrm>
          <a:prstGeom prst="round1Rect">
            <a:avLst>
              <a:gd fmla="val 16667" name="adj"/>
            </a:avLst>
          </a:prstGeom>
          <a:solidFill>
            <a:schemeClr val="lt1">
              <a:alpha val="6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8" name="Google Shape;218;p60"/>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19" name="Google Shape;219;p60"/>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220" name="Google Shape;220;p6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1" name="Shape 221"/>
        <p:cNvGrpSpPr/>
        <p:nvPr/>
      </p:nvGrpSpPr>
      <p:grpSpPr>
        <a:xfrm>
          <a:off x="0" y="0"/>
          <a:ext cx="0" cy="0"/>
          <a:chOff x="0" y="0"/>
          <a:chExt cx="0" cy="0"/>
        </a:xfrm>
      </p:grpSpPr>
      <p:sp>
        <p:nvSpPr>
          <p:cNvPr id="222" name="Google Shape;222;p61"/>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3" name="Google Shape;223;p61"/>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4" name="Google Shape;224;p6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25" name="Google Shape;225;p6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6" name="Google Shape;226;p6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footer">
  <p:cSld name="Blank Slide - no footer">
    <p:spTree>
      <p:nvGrpSpPr>
        <p:cNvPr id="227" name="Shape 227"/>
        <p:cNvGrpSpPr/>
        <p:nvPr/>
      </p:nvGrpSpPr>
      <p:grpSpPr>
        <a:xfrm>
          <a:off x="0" y="0"/>
          <a:ext cx="0" cy="0"/>
          <a:chOff x="0" y="0"/>
          <a:chExt cx="0" cy="0"/>
        </a:xfrm>
      </p:grpSpPr>
      <p:sp>
        <p:nvSpPr>
          <p:cNvPr id="228" name="Google Shape;228;p6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footer 1">
  <p:cSld name="Blank Slide - no footer 1">
    <p:spTree>
      <p:nvGrpSpPr>
        <p:cNvPr id="229" name="Shape 229"/>
        <p:cNvGrpSpPr/>
        <p:nvPr/>
      </p:nvGrpSpPr>
      <p:grpSpPr>
        <a:xfrm>
          <a:off x="0" y="0"/>
          <a:ext cx="0" cy="0"/>
          <a:chOff x="0" y="0"/>
          <a:chExt cx="0" cy="0"/>
        </a:xfrm>
      </p:grpSpPr>
      <p:sp>
        <p:nvSpPr>
          <p:cNvPr id="230" name="Google Shape;230;p6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1" name="Shape 231"/>
        <p:cNvGrpSpPr/>
        <p:nvPr/>
      </p:nvGrpSpPr>
      <p:grpSpPr>
        <a:xfrm>
          <a:off x="0" y="0"/>
          <a:ext cx="0" cy="0"/>
          <a:chOff x="0" y="0"/>
          <a:chExt cx="0" cy="0"/>
        </a:xfrm>
      </p:grpSpPr>
      <p:sp>
        <p:nvSpPr>
          <p:cNvPr id="232" name="Google Shape;232;p64"/>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33" name="Google Shape;233;p6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4" name="Shape 234"/>
        <p:cNvGrpSpPr/>
        <p:nvPr/>
      </p:nvGrpSpPr>
      <p:grpSpPr>
        <a:xfrm>
          <a:off x="0" y="0"/>
          <a:ext cx="0" cy="0"/>
          <a:chOff x="0" y="0"/>
          <a:chExt cx="0" cy="0"/>
        </a:xfrm>
      </p:grpSpPr>
      <p:sp>
        <p:nvSpPr>
          <p:cNvPr id="235" name="Google Shape;235;p65"/>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6" name="Google Shape;236;p65"/>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7" name="Google Shape;237;p65"/>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8" name="Google Shape;238;p65"/>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239" name="Google Shape;239;p6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0" name="Shape 240"/>
        <p:cNvGrpSpPr/>
        <p:nvPr/>
      </p:nvGrpSpPr>
      <p:grpSpPr>
        <a:xfrm>
          <a:off x="0" y="0"/>
          <a:ext cx="0" cy="0"/>
          <a:chOff x="0" y="0"/>
          <a:chExt cx="0" cy="0"/>
        </a:xfrm>
      </p:grpSpPr>
      <p:sp>
        <p:nvSpPr>
          <p:cNvPr id="241" name="Google Shape;241;p66"/>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2" name="Google Shape;242;p6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3" name="Google Shape;243;p6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44" name="Google Shape;244;p66"/>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5" name="Google Shape;245;p66"/>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6" name="Google Shape;246;p6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7" name="Shape 247"/>
        <p:cNvGrpSpPr/>
        <p:nvPr/>
      </p:nvGrpSpPr>
      <p:grpSpPr>
        <a:xfrm>
          <a:off x="0" y="0"/>
          <a:ext cx="0" cy="0"/>
          <a:chOff x="0" y="0"/>
          <a:chExt cx="0" cy="0"/>
        </a:xfrm>
      </p:grpSpPr>
      <p:sp>
        <p:nvSpPr>
          <p:cNvPr id="248" name="Google Shape;248;p67"/>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9" name="Google Shape;249;p67"/>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0" name="Google Shape;250;p6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51" name="Google Shape;251;p6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8" name="Shape 28"/>
        <p:cNvGrpSpPr/>
        <p:nvPr/>
      </p:nvGrpSpPr>
      <p:grpSpPr>
        <a:xfrm>
          <a:off x="0" y="0"/>
          <a:ext cx="0" cy="0"/>
          <a:chOff x="0" y="0"/>
          <a:chExt cx="0" cy="0"/>
        </a:xfrm>
      </p:grpSpPr>
      <p:cxnSp>
        <p:nvCxnSpPr>
          <p:cNvPr id="29" name="Google Shape;29;p75"/>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30" name="Google Shape;30;p75"/>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31" name="Google Shape;31;p75"/>
          <p:cNvGrpSpPr/>
          <p:nvPr/>
        </p:nvGrpSpPr>
        <p:grpSpPr>
          <a:xfrm>
            <a:off x="1004144" y="1022025"/>
            <a:ext cx="7136669" cy="152400"/>
            <a:chOff x="1346429" y="1011300"/>
            <a:chExt cx="6452100" cy="152400"/>
          </a:xfrm>
        </p:grpSpPr>
        <p:cxnSp>
          <p:nvCxnSpPr>
            <p:cNvPr id="32" name="Google Shape;32;p75"/>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33" name="Google Shape;33;p75"/>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34" name="Google Shape;34;p75"/>
          <p:cNvGrpSpPr/>
          <p:nvPr/>
        </p:nvGrpSpPr>
        <p:grpSpPr>
          <a:xfrm>
            <a:off x="1004151" y="3969100"/>
            <a:ext cx="7136669" cy="152400"/>
            <a:chOff x="1346435" y="3969088"/>
            <a:chExt cx="6452100" cy="152400"/>
          </a:xfrm>
        </p:grpSpPr>
        <p:cxnSp>
          <p:nvCxnSpPr>
            <p:cNvPr id="35" name="Google Shape;35;p75"/>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36" name="Google Shape;36;p75"/>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37" name="Google Shape;37;p75"/>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5400"/>
              <a:buFont typeface="Calibri"/>
              <a:buNone/>
              <a:defRPr b="0" i="0" sz="5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9pPr>
          </a:lstStyle>
          <a:p/>
        </p:txBody>
      </p:sp>
      <p:sp>
        <p:nvSpPr>
          <p:cNvPr id="38" name="Google Shape;38;p75"/>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lvl="2"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6pPr>
            <a:lvl7pPr lvl="6"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7pPr>
            <a:lvl8pPr lvl="7"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8pPr>
            <a:lvl9pPr lvl="8"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9pPr>
          </a:lstStyle>
          <a:p/>
        </p:txBody>
      </p:sp>
      <p:sp>
        <p:nvSpPr>
          <p:cNvPr id="39" name="Google Shape;39;p75"/>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2" name="Shape 252"/>
        <p:cNvGrpSpPr/>
        <p:nvPr/>
      </p:nvGrpSpPr>
      <p:grpSpPr>
        <a:xfrm>
          <a:off x="0" y="0"/>
          <a:ext cx="0" cy="0"/>
          <a:chOff x="0" y="0"/>
          <a:chExt cx="0" cy="0"/>
        </a:xfrm>
      </p:grpSpPr>
      <p:sp>
        <p:nvSpPr>
          <p:cNvPr id="253" name="Google Shape;253;p68"/>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254" name="Google Shape;254;p6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5" name="Shape 255"/>
        <p:cNvGrpSpPr/>
        <p:nvPr/>
      </p:nvGrpSpPr>
      <p:grpSpPr>
        <a:xfrm>
          <a:off x="0" y="0"/>
          <a:ext cx="0" cy="0"/>
          <a:chOff x="0" y="0"/>
          <a:chExt cx="0" cy="0"/>
        </a:xfrm>
      </p:grpSpPr>
      <p:sp>
        <p:nvSpPr>
          <p:cNvPr id="256" name="Google Shape;256;p6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7" name="Google Shape;257;p6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8" name="Google Shape;258;p6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259" name="Google Shape;259;p69"/>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0" name="Google Shape;260;p6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61" name="Google Shape;261;p6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2" name="Shape 262"/>
        <p:cNvGrpSpPr/>
        <p:nvPr/>
      </p:nvGrpSpPr>
      <p:grpSpPr>
        <a:xfrm>
          <a:off x="0" y="0"/>
          <a:ext cx="0" cy="0"/>
          <a:chOff x="0" y="0"/>
          <a:chExt cx="0" cy="0"/>
        </a:xfrm>
      </p:grpSpPr>
      <p:sp>
        <p:nvSpPr>
          <p:cNvPr id="263" name="Google Shape;263;p7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4" name="Google Shape;264;p7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5" name="Google Shape;265;p70"/>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266" name="Google Shape;266;p7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7" name="Shape 267"/>
        <p:cNvGrpSpPr/>
        <p:nvPr/>
      </p:nvGrpSpPr>
      <p:grpSpPr>
        <a:xfrm>
          <a:off x="0" y="0"/>
          <a:ext cx="0" cy="0"/>
          <a:chOff x="0" y="0"/>
          <a:chExt cx="0" cy="0"/>
        </a:xfrm>
      </p:grpSpPr>
      <p:sp>
        <p:nvSpPr>
          <p:cNvPr id="268" name="Google Shape;268;p71"/>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269" name="Google Shape;269;p71"/>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70" name="Google Shape;270;p7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7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9" name="Shape 279"/>
        <p:cNvGrpSpPr/>
        <p:nvPr/>
      </p:nvGrpSpPr>
      <p:grpSpPr>
        <a:xfrm>
          <a:off x="0" y="0"/>
          <a:ext cx="0" cy="0"/>
          <a:chOff x="0" y="0"/>
          <a:chExt cx="0" cy="0"/>
        </a:xfrm>
      </p:grpSpPr>
      <p:sp>
        <p:nvSpPr>
          <p:cNvPr id="280" name="Google Shape;280;p39"/>
          <p:cNvSpPr txBox="1"/>
          <p:nvPr>
            <p:ph type="title"/>
          </p:nvPr>
        </p:nvSpPr>
        <p:spPr>
          <a:xfrm>
            <a:off x="628650" y="699551"/>
            <a:ext cx="7886700" cy="7245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1" name="Google Shape;281;p39"/>
          <p:cNvSpPr txBox="1"/>
          <p:nvPr>
            <p:ph idx="1" type="body"/>
          </p:nvPr>
        </p:nvSpPr>
        <p:spPr>
          <a:xfrm>
            <a:off x="399750" y="1528850"/>
            <a:ext cx="8115600" cy="29058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39"/>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3" name="Google Shape;283;p39"/>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4" name="Google Shape;284;p3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5" name="Shape 285"/>
        <p:cNvGrpSpPr/>
        <p:nvPr/>
      </p:nvGrpSpPr>
      <p:grpSpPr>
        <a:xfrm>
          <a:off x="0" y="0"/>
          <a:ext cx="0" cy="0"/>
          <a:chOff x="0" y="0"/>
          <a:chExt cx="0" cy="0"/>
        </a:xfrm>
      </p:grpSpPr>
      <p:sp>
        <p:nvSpPr>
          <p:cNvPr id="286" name="Google Shape;286;p40"/>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7" name="Google Shape;287;p40"/>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8" name="Google Shape;288;p40"/>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9" name="Google Shape;289;p4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0" name="Shape 290"/>
        <p:cNvGrpSpPr/>
        <p:nvPr/>
      </p:nvGrpSpPr>
      <p:grpSpPr>
        <a:xfrm>
          <a:off x="0" y="0"/>
          <a:ext cx="0" cy="0"/>
          <a:chOff x="0" y="0"/>
          <a:chExt cx="0" cy="0"/>
        </a:xfrm>
      </p:grpSpPr>
      <p:sp>
        <p:nvSpPr>
          <p:cNvPr id="291" name="Google Shape;291;p50"/>
          <p:cNvSpPr txBox="1"/>
          <p:nvPr>
            <p:ph type="ctrTitle"/>
          </p:nvPr>
        </p:nvSpPr>
        <p:spPr>
          <a:xfrm>
            <a:off x="685800" y="841772"/>
            <a:ext cx="7772400" cy="17907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2" name="Google Shape;292;p50"/>
          <p:cNvSpPr txBox="1"/>
          <p:nvPr>
            <p:ph idx="1" type="subTitle"/>
          </p:nvPr>
        </p:nvSpPr>
        <p:spPr>
          <a:xfrm>
            <a:off x="1143000" y="2701528"/>
            <a:ext cx="6858000" cy="1241700"/>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293" name="Google Shape;293;p50"/>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4" name="Google Shape;294;p50"/>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5" name="Google Shape;295;p5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6" name="Shape 296"/>
        <p:cNvGrpSpPr/>
        <p:nvPr/>
      </p:nvGrpSpPr>
      <p:grpSpPr>
        <a:xfrm>
          <a:off x="0" y="0"/>
          <a:ext cx="0" cy="0"/>
          <a:chOff x="0" y="0"/>
          <a:chExt cx="0" cy="0"/>
        </a:xfrm>
      </p:grpSpPr>
      <p:sp>
        <p:nvSpPr>
          <p:cNvPr id="297" name="Google Shape;297;p90"/>
          <p:cNvSpPr/>
          <p:nvPr/>
        </p:nvSpPr>
        <p:spPr>
          <a:xfrm>
            <a:off x="0" y="1"/>
            <a:ext cx="9144000" cy="9372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90"/>
          <p:cNvSpPr/>
          <p:nvPr/>
        </p:nvSpPr>
        <p:spPr>
          <a:xfrm>
            <a:off x="0" y="226265"/>
            <a:ext cx="9144000" cy="795917"/>
          </a:xfrm>
          <a:custGeom>
            <a:rect b="b" l="l" r="r" t="t"/>
            <a:pathLst>
              <a:path extrusionOk="0" h="1440573" w="914400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9" name="Google Shape;299;p90"/>
          <p:cNvCxnSpPr/>
          <p:nvPr/>
        </p:nvCxnSpPr>
        <p:spPr>
          <a:xfrm flipH="1" rot="10800000">
            <a:off x="2258963" y="783855"/>
            <a:ext cx="4602300" cy="6900"/>
          </a:xfrm>
          <a:prstGeom prst="straightConnector1">
            <a:avLst/>
          </a:prstGeom>
          <a:noFill/>
          <a:ln cap="rnd" cmpd="sng" w="25400">
            <a:solidFill>
              <a:schemeClr val="accent2"/>
            </a:solidFill>
            <a:prstDash val="dot"/>
            <a:round/>
            <a:headEnd len="sm" w="sm" type="none"/>
            <a:tailEnd len="sm" w="sm" type="none"/>
          </a:ln>
        </p:spPr>
      </p:cxnSp>
      <p:sp>
        <p:nvSpPr>
          <p:cNvPr id="300" name="Google Shape;300;p90"/>
          <p:cNvSpPr txBox="1"/>
          <p:nvPr>
            <p:ph idx="1" type="body"/>
          </p:nvPr>
        </p:nvSpPr>
        <p:spPr>
          <a:xfrm>
            <a:off x="457200" y="1200150"/>
            <a:ext cx="8229600" cy="36303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90"/>
          <p:cNvSpPr txBox="1"/>
          <p:nvPr>
            <p:ph type="title"/>
          </p:nvPr>
        </p:nvSpPr>
        <p:spPr>
          <a:xfrm>
            <a:off x="457200" y="13322"/>
            <a:ext cx="8229600" cy="857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2" name="Google Shape;302;p90"/>
          <p:cNvSpPr txBox="1"/>
          <p:nvPr>
            <p:ph idx="12" type="sldNum"/>
          </p:nvPr>
        </p:nvSpPr>
        <p:spPr>
          <a:xfrm>
            <a:off x="8556791" y="4749851"/>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3" name="Shape 303"/>
        <p:cNvGrpSpPr/>
        <p:nvPr/>
      </p:nvGrpSpPr>
      <p:grpSpPr>
        <a:xfrm>
          <a:off x="0" y="0"/>
          <a:ext cx="0" cy="0"/>
          <a:chOff x="0" y="0"/>
          <a:chExt cx="0" cy="0"/>
        </a:xfrm>
      </p:grpSpPr>
      <p:sp>
        <p:nvSpPr>
          <p:cNvPr id="304" name="Google Shape;304;p91"/>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5" name="Google Shape;305;p91"/>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6" name="Google Shape;306;p9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Shapes">
  <p:cSld name="BLANK_1">
    <p:spTree>
      <p:nvGrpSpPr>
        <p:cNvPr id="40" name="Shape 40"/>
        <p:cNvGrpSpPr/>
        <p:nvPr/>
      </p:nvGrpSpPr>
      <p:grpSpPr>
        <a:xfrm>
          <a:off x="0" y="0"/>
          <a:ext cx="0" cy="0"/>
          <a:chOff x="0" y="0"/>
          <a:chExt cx="0" cy="0"/>
        </a:xfrm>
      </p:grpSpPr>
      <p:grpSp>
        <p:nvGrpSpPr>
          <p:cNvPr id="41" name="Google Shape;41;p76"/>
          <p:cNvGrpSpPr/>
          <p:nvPr/>
        </p:nvGrpSpPr>
        <p:grpSpPr>
          <a:xfrm>
            <a:off x="6172209" y="2656118"/>
            <a:ext cx="2971745" cy="2886157"/>
            <a:chOff x="6172209" y="2656118"/>
            <a:chExt cx="2971745" cy="2886157"/>
          </a:xfrm>
        </p:grpSpPr>
        <p:sp>
          <p:nvSpPr>
            <p:cNvPr id="42" name="Google Shape;42;p76"/>
            <p:cNvSpPr/>
            <p:nvPr/>
          </p:nvSpPr>
          <p:spPr>
            <a:xfrm flipH="1" rot="9208626">
              <a:off x="6704904" y="4110434"/>
              <a:ext cx="484232" cy="1204006"/>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6"/>
            <p:cNvSpPr/>
            <p:nvPr/>
          </p:nvSpPr>
          <p:spPr>
            <a:xfrm flipH="1" rot="9208633">
              <a:off x="7804300" y="3279013"/>
              <a:ext cx="877624" cy="2182136"/>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76"/>
            <p:cNvSpPr/>
            <p:nvPr/>
          </p:nvSpPr>
          <p:spPr>
            <a:xfrm flipH="1" rot="9208606">
              <a:off x="7481789" y="4276913"/>
              <a:ext cx="408796" cy="1016449"/>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76"/>
            <p:cNvSpPr/>
            <p:nvPr/>
          </p:nvSpPr>
          <p:spPr>
            <a:xfrm flipH="1" rot="9208678">
              <a:off x="6287617" y="4657701"/>
              <a:ext cx="229660" cy="571018"/>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76"/>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FFFFFF">
                <a:alpha val="32941"/>
              </a:srgbClr>
            </a:solidFill>
            <a:ln>
              <a:noFill/>
            </a:ln>
          </p:spPr>
        </p:sp>
      </p:grpSp>
      <p:grpSp>
        <p:nvGrpSpPr>
          <p:cNvPr id="47" name="Google Shape;47;p76"/>
          <p:cNvGrpSpPr/>
          <p:nvPr/>
        </p:nvGrpSpPr>
        <p:grpSpPr>
          <a:xfrm>
            <a:off x="-32" y="-228035"/>
            <a:ext cx="2163551" cy="1347316"/>
            <a:chOff x="-32" y="-215971"/>
            <a:chExt cx="2163551" cy="1347316"/>
          </a:xfrm>
        </p:grpSpPr>
        <p:sp>
          <p:nvSpPr>
            <p:cNvPr id="48" name="Google Shape;48;p76"/>
            <p:cNvSpPr/>
            <p:nvPr/>
          </p:nvSpPr>
          <p:spPr>
            <a:xfrm flipH="1" rot="-1591408">
              <a:off x="1362169" y="-63166"/>
              <a:ext cx="205103" cy="509980"/>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76"/>
            <p:cNvSpPr/>
            <p:nvPr/>
          </p:nvSpPr>
          <p:spPr>
            <a:xfrm flipH="1" rot="-1591371">
              <a:off x="239463" y="-151890"/>
              <a:ext cx="434754" cy="1080980"/>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6"/>
            <p:cNvSpPr/>
            <p:nvPr/>
          </p:nvSpPr>
          <p:spPr>
            <a:xfrm flipH="1" rot="-1591339">
              <a:off x="892401" y="-169347"/>
              <a:ext cx="504374" cy="1254067"/>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76"/>
            <p:cNvSpPr/>
            <p:nvPr/>
          </p:nvSpPr>
          <p:spPr>
            <a:xfrm flipH="1" rot="-1591322">
              <a:off x="1818452" y="-76292"/>
              <a:ext cx="229660" cy="571018"/>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76"/>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FFFFFF">
                <a:alpha val="32941"/>
              </a:srgbClr>
            </a:solidFill>
            <a:ln>
              <a:noFill/>
            </a:ln>
          </p:spPr>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307" name="Shape 307"/>
        <p:cNvGrpSpPr/>
        <p:nvPr/>
      </p:nvGrpSpPr>
      <p:grpSpPr>
        <a:xfrm>
          <a:off x="0" y="0"/>
          <a:ext cx="0" cy="0"/>
          <a:chOff x="0" y="0"/>
          <a:chExt cx="0" cy="0"/>
        </a:xfrm>
      </p:grpSpPr>
      <p:cxnSp>
        <p:nvCxnSpPr>
          <p:cNvPr id="308" name="Google Shape;308;p9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309" name="Google Shape;309;p9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310" name="Google Shape;310;p92"/>
          <p:cNvGrpSpPr/>
          <p:nvPr/>
        </p:nvGrpSpPr>
        <p:grpSpPr>
          <a:xfrm>
            <a:off x="1004144" y="1022025"/>
            <a:ext cx="7136669" cy="152400"/>
            <a:chOff x="1346429" y="1011300"/>
            <a:chExt cx="6452100" cy="152400"/>
          </a:xfrm>
        </p:grpSpPr>
        <p:cxnSp>
          <p:nvCxnSpPr>
            <p:cNvPr id="311" name="Google Shape;311;p9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312" name="Google Shape;312;p9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313" name="Google Shape;313;p92"/>
          <p:cNvGrpSpPr/>
          <p:nvPr/>
        </p:nvGrpSpPr>
        <p:grpSpPr>
          <a:xfrm>
            <a:off x="1004151" y="3969100"/>
            <a:ext cx="7136669" cy="152400"/>
            <a:chOff x="1346435" y="3969088"/>
            <a:chExt cx="6452100" cy="152400"/>
          </a:xfrm>
        </p:grpSpPr>
        <p:cxnSp>
          <p:nvCxnSpPr>
            <p:cNvPr id="314" name="Google Shape;314;p9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315" name="Google Shape;315;p9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316" name="Google Shape;316;p92"/>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5400"/>
              <a:buFont typeface="Calibri"/>
              <a:buNone/>
              <a:defRPr b="0" i="0" sz="5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400"/>
              <a:buFont typeface="Arial"/>
              <a:buNone/>
              <a:defRPr b="0" i="0" sz="5400" u="none" cap="none" strike="noStrike">
                <a:solidFill>
                  <a:srgbClr val="000000"/>
                </a:solidFill>
                <a:latin typeface="Arial"/>
                <a:ea typeface="Arial"/>
                <a:cs typeface="Arial"/>
                <a:sym typeface="Arial"/>
              </a:defRPr>
            </a:lvl9pPr>
          </a:lstStyle>
          <a:p/>
        </p:txBody>
      </p:sp>
      <p:sp>
        <p:nvSpPr>
          <p:cNvPr id="317" name="Google Shape;317;p92"/>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lvl="2"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6pPr>
            <a:lvl7pPr lvl="6"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7pPr>
            <a:lvl8pPr lvl="7"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8pPr>
            <a:lvl9pPr lvl="8" marR="0" algn="ctr">
              <a:lnSpc>
                <a:spcPct val="10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9pPr>
          </a:lstStyle>
          <a:p/>
        </p:txBody>
      </p:sp>
      <p:sp>
        <p:nvSpPr>
          <p:cNvPr id="318" name="Google Shape;318;p9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Shapes">
  <p:cSld name="BLANK_1">
    <p:spTree>
      <p:nvGrpSpPr>
        <p:cNvPr id="319" name="Shape 319"/>
        <p:cNvGrpSpPr/>
        <p:nvPr/>
      </p:nvGrpSpPr>
      <p:grpSpPr>
        <a:xfrm>
          <a:off x="0" y="0"/>
          <a:ext cx="0" cy="0"/>
          <a:chOff x="0" y="0"/>
          <a:chExt cx="0" cy="0"/>
        </a:xfrm>
      </p:grpSpPr>
      <p:grpSp>
        <p:nvGrpSpPr>
          <p:cNvPr id="320" name="Google Shape;320;p93"/>
          <p:cNvGrpSpPr/>
          <p:nvPr/>
        </p:nvGrpSpPr>
        <p:grpSpPr>
          <a:xfrm>
            <a:off x="6172209" y="2656118"/>
            <a:ext cx="2971745" cy="2886157"/>
            <a:chOff x="6172209" y="2656118"/>
            <a:chExt cx="2971745" cy="2886157"/>
          </a:xfrm>
        </p:grpSpPr>
        <p:sp>
          <p:nvSpPr>
            <p:cNvPr id="321" name="Google Shape;321;p93"/>
            <p:cNvSpPr/>
            <p:nvPr/>
          </p:nvSpPr>
          <p:spPr>
            <a:xfrm flipH="1" rot="9208626">
              <a:off x="6704904" y="4110434"/>
              <a:ext cx="484232" cy="1204006"/>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93"/>
            <p:cNvSpPr/>
            <p:nvPr/>
          </p:nvSpPr>
          <p:spPr>
            <a:xfrm flipH="1" rot="9208633">
              <a:off x="7804300" y="3279013"/>
              <a:ext cx="877624" cy="2182136"/>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93"/>
            <p:cNvSpPr/>
            <p:nvPr/>
          </p:nvSpPr>
          <p:spPr>
            <a:xfrm flipH="1" rot="9208606">
              <a:off x="7481789" y="4276913"/>
              <a:ext cx="408796" cy="1016449"/>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93"/>
            <p:cNvSpPr/>
            <p:nvPr/>
          </p:nvSpPr>
          <p:spPr>
            <a:xfrm flipH="1" rot="9208678">
              <a:off x="6287617" y="4657701"/>
              <a:ext cx="229660" cy="571018"/>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93"/>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FFFFFF">
                <a:alpha val="32941"/>
              </a:srgbClr>
            </a:solidFill>
            <a:ln>
              <a:noFill/>
            </a:ln>
          </p:spPr>
        </p:sp>
      </p:grpSp>
      <p:grpSp>
        <p:nvGrpSpPr>
          <p:cNvPr id="326" name="Google Shape;326;p93"/>
          <p:cNvGrpSpPr/>
          <p:nvPr/>
        </p:nvGrpSpPr>
        <p:grpSpPr>
          <a:xfrm>
            <a:off x="-32" y="-228035"/>
            <a:ext cx="2163551" cy="1347316"/>
            <a:chOff x="-32" y="-215971"/>
            <a:chExt cx="2163551" cy="1347316"/>
          </a:xfrm>
        </p:grpSpPr>
        <p:sp>
          <p:nvSpPr>
            <p:cNvPr id="327" name="Google Shape;327;p93"/>
            <p:cNvSpPr/>
            <p:nvPr/>
          </p:nvSpPr>
          <p:spPr>
            <a:xfrm flipH="1" rot="-1591408">
              <a:off x="1362169" y="-63166"/>
              <a:ext cx="205103" cy="509980"/>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93"/>
            <p:cNvSpPr/>
            <p:nvPr/>
          </p:nvSpPr>
          <p:spPr>
            <a:xfrm flipH="1" rot="-1591371">
              <a:off x="239463" y="-151890"/>
              <a:ext cx="434754" cy="1080980"/>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93"/>
            <p:cNvSpPr/>
            <p:nvPr/>
          </p:nvSpPr>
          <p:spPr>
            <a:xfrm flipH="1" rot="-1591339">
              <a:off x="892401" y="-169347"/>
              <a:ext cx="504374" cy="1254067"/>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93"/>
            <p:cNvSpPr/>
            <p:nvPr/>
          </p:nvSpPr>
          <p:spPr>
            <a:xfrm flipH="1" rot="-1591322">
              <a:off x="1818452" y="-76292"/>
              <a:ext cx="229660" cy="571018"/>
            </a:xfrm>
            <a:prstGeom prst="flowChartManualInput">
              <a:avLst/>
            </a:prstGeom>
            <a:solidFill>
              <a:srgbClr val="FFFFFF">
                <a:alpha val="3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93"/>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FFFFFF">
                <a:alpha val="32941"/>
              </a:srgbClr>
            </a:solidFill>
            <a:ln>
              <a:noFill/>
            </a:ln>
          </p:spPr>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2" name="Shape 332"/>
        <p:cNvGrpSpPr/>
        <p:nvPr/>
      </p:nvGrpSpPr>
      <p:grpSpPr>
        <a:xfrm>
          <a:off x="0" y="0"/>
          <a:ext cx="0" cy="0"/>
          <a:chOff x="0" y="0"/>
          <a:chExt cx="0" cy="0"/>
        </a:xfrm>
      </p:grpSpPr>
      <p:sp>
        <p:nvSpPr>
          <p:cNvPr id="333" name="Google Shape;333;p94"/>
          <p:cNvSpPr txBox="1"/>
          <p:nvPr>
            <p:ph type="title"/>
          </p:nvPr>
        </p:nvSpPr>
        <p:spPr>
          <a:xfrm>
            <a:off x="623888" y="1282304"/>
            <a:ext cx="7886700" cy="21396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4" name="Google Shape;334;p94"/>
          <p:cNvSpPr txBox="1"/>
          <p:nvPr>
            <p:ph idx="1" type="body"/>
          </p:nvPr>
        </p:nvSpPr>
        <p:spPr>
          <a:xfrm>
            <a:off x="623888" y="3442098"/>
            <a:ext cx="7886700" cy="11253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335" name="Google Shape;335;p94"/>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36" name="Google Shape;336;p94"/>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37" name="Google Shape;337;p9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8" name="Shape 338"/>
        <p:cNvGrpSpPr/>
        <p:nvPr/>
      </p:nvGrpSpPr>
      <p:grpSpPr>
        <a:xfrm>
          <a:off x="0" y="0"/>
          <a:ext cx="0" cy="0"/>
          <a:chOff x="0" y="0"/>
          <a:chExt cx="0" cy="0"/>
        </a:xfrm>
      </p:grpSpPr>
      <p:sp>
        <p:nvSpPr>
          <p:cNvPr id="339" name="Google Shape;339;p95"/>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0" name="Google Shape;340;p95"/>
          <p:cNvSpPr txBox="1"/>
          <p:nvPr>
            <p:ph idx="1" type="body"/>
          </p:nvPr>
        </p:nvSpPr>
        <p:spPr>
          <a:xfrm>
            <a:off x="628650" y="1369219"/>
            <a:ext cx="3886200" cy="32634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1" name="Google Shape;341;p95"/>
          <p:cNvSpPr txBox="1"/>
          <p:nvPr>
            <p:ph idx="2" type="body"/>
          </p:nvPr>
        </p:nvSpPr>
        <p:spPr>
          <a:xfrm>
            <a:off x="4629150" y="1369219"/>
            <a:ext cx="3886200" cy="32634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95"/>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3" name="Google Shape;343;p95"/>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4" name="Google Shape;344;p9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5" name="Shape 345"/>
        <p:cNvGrpSpPr/>
        <p:nvPr/>
      </p:nvGrpSpPr>
      <p:grpSpPr>
        <a:xfrm>
          <a:off x="0" y="0"/>
          <a:ext cx="0" cy="0"/>
          <a:chOff x="0" y="0"/>
          <a:chExt cx="0" cy="0"/>
        </a:xfrm>
      </p:grpSpPr>
      <p:sp>
        <p:nvSpPr>
          <p:cNvPr id="346" name="Google Shape;346;p96"/>
          <p:cNvSpPr txBox="1"/>
          <p:nvPr>
            <p:ph type="title"/>
          </p:nvPr>
        </p:nvSpPr>
        <p:spPr>
          <a:xfrm>
            <a:off x="629841"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7" name="Google Shape;347;p96"/>
          <p:cNvSpPr txBox="1"/>
          <p:nvPr>
            <p:ph idx="1" type="body"/>
          </p:nvPr>
        </p:nvSpPr>
        <p:spPr>
          <a:xfrm>
            <a:off x="629842" y="1260872"/>
            <a:ext cx="3868200" cy="618000"/>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348" name="Google Shape;348;p96"/>
          <p:cNvSpPr txBox="1"/>
          <p:nvPr>
            <p:ph idx="2" type="body"/>
          </p:nvPr>
        </p:nvSpPr>
        <p:spPr>
          <a:xfrm>
            <a:off x="629842" y="1878806"/>
            <a:ext cx="3868200" cy="27633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9" name="Google Shape;349;p96"/>
          <p:cNvSpPr txBox="1"/>
          <p:nvPr>
            <p:ph idx="3" type="body"/>
          </p:nvPr>
        </p:nvSpPr>
        <p:spPr>
          <a:xfrm>
            <a:off x="4629150" y="1260872"/>
            <a:ext cx="3887400" cy="618000"/>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350" name="Google Shape;350;p96"/>
          <p:cNvSpPr txBox="1"/>
          <p:nvPr>
            <p:ph idx="4" type="body"/>
          </p:nvPr>
        </p:nvSpPr>
        <p:spPr>
          <a:xfrm>
            <a:off x="4629150" y="1878806"/>
            <a:ext cx="3887400" cy="27633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96"/>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2" name="Google Shape;352;p96"/>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3" name="Google Shape;353;p9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4" name="Shape 354"/>
        <p:cNvGrpSpPr/>
        <p:nvPr/>
      </p:nvGrpSpPr>
      <p:grpSpPr>
        <a:xfrm>
          <a:off x="0" y="0"/>
          <a:ext cx="0" cy="0"/>
          <a:chOff x="0" y="0"/>
          <a:chExt cx="0" cy="0"/>
        </a:xfrm>
      </p:grpSpPr>
      <p:sp>
        <p:nvSpPr>
          <p:cNvPr id="355" name="Google Shape;355;p97"/>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6" name="Google Shape;356;p97"/>
          <p:cNvSpPr txBox="1"/>
          <p:nvPr>
            <p:ph idx="1" type="body"/>
          </p:nvPr>
        </p:nvSpPr>
        <p:spPr>
          <a:xfrm>
            <a:off x="3887391" y="740569"/>
            <a:ext cx="4629300" cy="3655200"/>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7" name="Google Shape;357;p97"/>
          <p:cNvSpPr txBox="1"/>
          <p:nvPr>
            <p:ph idx="2" type="body"/>
          </p:nvPr>
        </p:nvSpPr>
        <p:spPr>
          <a:xfrm>
            <a:off x="629841" y="1543050"/>
            <a:ext cx="2949300" cy="28587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358" name="Google Shape;358;p97"/>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9" name="Google Shape;359;p97"/>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0" name="Google Shape;360;p9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1" name="Shape 361"/>
        <p:cNvGrpSpPr/>
        <p:nvPr/>
      </p:nvGrpSpPr>
      <p:grpSpPr>
        <a:xfrm>
          <a:off x="0" y="0"/>
          <a:ext cx="0" cy="0"/>
          <a:chOff x="0" y="0"/>
          <a:chExt cx="0" cy="0"/>
        </a:xfrm>
      </p:grpSpPr>
      <p:sp>
        <p:nvSpPr>
          <p:cNvPr id="362" name="Google Shape;362;p98"/>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3" name="Google Shape;363;p98"/>
          <p:cNvSpPr/>
          <p:nvPr>
            <p:ph idx="2" type="pic"/>
          </p:nvPr>
        </p:nvSpPr>
        <p:spPr>
          <a:xfrm>
            <a:off x="3887391" y="740569"/>
            <a:ext cx="4629300" cy="3655200"/>
          </a:xfrm>
          <a:prstGeom prst="rect">
            <a:avLst/>
          </a:prstGeom>
          <a:noFill/>
          <a:ln>
            <a:noFill/>
          </a:ln>
        </p:spPr>
      </p:sp>
      <p:sp>
        <p:nvSpPr>
          <p:cNvPr id="364" name="Google Shape;364;p98"/>
          <p:cNvSpPr txBox="1"/>
          <p:nvPr>
            <p:ph idx="1" type="body"/>
          </p:nvPr>
        </p:nvSpPr>
        <p:spPr>
          <a:xfrm>
            <a:off x="629841" y="1543050"/>
            <a:ext cx="2949300" cy="28587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365" name="Google Shape;365;p98"/>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6" name="Google Shape;366;p98"/>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7" name="Google Shape;367;p9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8" name="Shape 368"/>
        <p:cNvGrpSpPr/>
        <p:nvPr/>
      </p:nvGrpSpPr>
      <p:grpSpPr>
        <a:xfrm>
          <a:off x="0" y="0"/>
          <a:ext cx="0" cy="0"/>
          <a:chOff x="0" y="0"/>
          <a:chExt cx="0" cy="0"/>
        </a:xfrm>
      </p:grpSpPr>
      <p:sp>
        <p:nvSpPr>
          <p:cNvPr id="369" name="Google Shape;369;p99"/>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0" name="Google Shape;370;p99"/>
          <p:cNvSpPr txBox="1"/>
          <p:nvPr>
            <p:ph idx="1" type="body"/>
          </p:nvPr>
        </p:nvSpPr>
        <p:spPr>
          <a:xfrm rot="5400000">
            <a:off x="2940300" y="-942431"/>
            <a:ext cx="3263400" cy="78867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99"/>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2" name="Google Shape;372;p99"/>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3" name="Google Shape;373;p9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4" name="Shape 374"/>
        <p:cNvGrpSpPr/>
        <p:nvPr/>
      </p:nvGrpSpPr>
      <p:grpSpPr>
        <a:xfrm>
          <a:off x="0" y="0"/>
          <a:ext cx="0" cy="0"/>
          <a:chOff x="0" y="0"/>
          <a:chExt cx="0" cy="0"/>
        </a:xfrm>
      </p:grpSpPr>
      <p:sp>
        <p:nvSpPr>
          <p:cNvPr id="375" name="Google Shape;375;p100"/>
          <p:cNvSpPr txBox="1"/>
          <p:nvPr>
            <p:ph type="title"/>
          </p:nvPr>
        </p:nvSpPr>
        <p:spPr>
          <a:xfrm rot="5400000">
            <a:off x="5350050" y="1467544"/>
            <a:ext cx="4359000" cy="19716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6" name="Google Shape;376;p100"/>
          <p:cNvSpPr txBox="1"/>
          <p:nvPr>
            <p:ph idx="1" type="body"/>
          </p:nvPr>
        </p:nvSpPr>
        <p:spPr>
          <a:xfrm rot="5400000">
            <a:off x="1349475" y="-447056"/>
            <a:ext cx="4359000" cy="58008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100"/>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8" name="Google Shape;378;p100"/>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9" name="Google Shape;379;p10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80" name="Shape 380"/>
        <p:cNvGrpSpPr/>
        <p:nvPr/>
      </p:nvGrpSpPr>
      <p:grpSpPr>
        <a:xfrm>
          <a:off x="0" y="0"/>
          <a:ext cx="0" cy="0"/>
          <a:chOff x="0" y="0"/>
          <a:chExt cx="0" cy="0"/>
        </a:xfrm>
      </p:grpSpPr>
      <p:grpSp>
        <p:nvGrpSpPr>
          <p:cNvPr id="381" name="Google Shape;381;p101"/>
          <p:cNvGrpSpPr/>
          <p:nvPr/>
        </p:nvGrpSpPr>
        <p:grpSpPr>
          <a:xfrm>
            <a:off x="6172209" y="2656118"/>
            <a:ext cx="2971745" cy="2886157"/>
            <a:chOff x="6172209" y="2656118"/>
            <a:chExt cx="2971745" cy="2886157"/>
          </a:xfrm>
        </p:grpSpPr>
        <p:sp>
          <p:nvSpPr>
            <p:cNvPr id="382" name="Google Shape;382;p101"/>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01"/>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01"/>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01"/>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01"/>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387" name="Google Shape;387;p101"/>
          <p:cNvGrpSpPr/>
          <p:nvPr/>
        </p:nvGrpSpPr>
        <p:grpSpPr>
          <a:xfrm>
            <a:off x="-32" y="-228035"/>
            <a:ext cx="2163551" cy="1347316"/>
            <a:chOff x="-32" y="-215971"/>
            <a:chExt cx="2163551" cy="1347316"/>
          </a:xfrm>
        </p:grpSpPr>
        <p:sp>
          <p:nvSpPr>
            <p:cNvPr id="388" name="Google Shape;388;p101"/>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01"/>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01"/>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01"/>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01"/>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393" name="Google Shape;393;p101"/>
          <p:cNvSpPr txBox="1"/>
          <p:nvPr>
            <p:ph type="title"/>
          </p:nvPr>
        </p:nvSpPr>
        <p:spPr>
          <a:xfrm>
            <a:off x="1031425" y="1149725"/>
            <a:ext cx="5760300" cy="6807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4" name="Google Shape;394;p101"/>
          <p:cNvSpPr txBox="1"/>
          <p:nvPr>
            <p:ph idx="1" type="body"/>
          </p:nvPr>
        </p:nvSpPr>
        <p:spPr>
          <a:xfrm>
            <a:off x="1031425" y="1860875"/>
            <a:ext cx="2796000" cy="3064800"/>
          </a:xfrm>
          <a:prstGeom prst="rect">
            <a:avLst/>
          </a:prstGeom>
          <a:noFill/>
          <a:ln>
            <a:noFill/>
          </a:ln>
        </p:spPr>
        <p:txBody>
          <a:bodyPr anchorCtr="0" anchor="t" bIns="91425" lIns="91425" spcFirstLastPara="1" rIns="91425" wrap="square" tIns="91425">
            <a:noAutofit/>
          </a:bodyPr>
          <a:lstStyle>
            <a:lvl1pPr indent="-342900" lvl="0" marL="457200" marR="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p101"/>
          <p:cNvSpPr txBox="1"/>
          <p:nvPr>
            <p:ph idx="2" type="body"/>
          </p:nvPr>
        </p:nvSpPr>
        <p:spPr>
          <a:xfrm>
            <a:off x="3995772" y="1860875"/>
            <a:ext cx="2796000" cy="3064800"/>
          </a:xfrm>
          <a:prstGeom prst="rect">
            <a:avLst/>
          </a:prstGeom>
          <a:noFill/>
          <a:ln>
            <a:noFill/>
          </a:ln>
        </p:spPr>
        <p:txBody>
          <a:bodyPr anchorCtr="0" anchor="t" bIns="91425" lIns="91425" spcFirstLastPara="1" rIns="91425" wrap="square" tIns="91425">
            <a:noAutofit/>
          </a:bodyPr>
          <a:lstStyle>
            <a:lvl1pPr indent="-342900" lvl="0" marL="457200" marR="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77"/>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77"/>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77"/>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7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96" name="Shape 396"/>
        <p:cNvGrpSpPr/>
        <p:nvPr/>
      </p:nvGrpSpPr>
      <p:grpSpPr>
        <a:xfrm>
          <a:off x="0" y="0"/>
          <a:ext cx="0" cy="0"/>
          <a:chOff x="0" y="0"/>
          <a:chExt cx="0" cy="0"/>
        </a:xfrm>
      </p:grpSpPr>
      <p:grpSp>
        <p:nvGrpSpPr>
          <p:cNvPr id="397" name="Google Shape;397;p102"/>
          <p:cNvGrpSpPr/>
          <p:nvPr/>
        </p:nvGrpSpPr>
        <p:grpSpPr>
          <a:xfrm>
            <a:off x="6791642" y="3181575"/>
            <a:ext cx="2352136" cy="2284392"/>
            <a:chOff x="6172209" y="2656118"/>
            <a:chExt cx="2971745" cy="2886157"/>
          </a:xfrm>
        </p:grpSpPr>
        <p:sp>
          <p:nvSpPr>
            <p:cNvPr id="398" name="Google Shape;398;p102"/>
            <p:cNvSpPr/>
            <p:nvPr/>
          </p:nvSpPr>
          <p:spPr>
            <a:xfrm flipH="1" rot="9208626">
              <a:off x="6704904" y="4110434"/>
              <a:ext cx="484232" cy="1204006"/>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02"/>
            <p:cNvSpPr/>
            <p:nvPr/>
          </p:nvSpPr>
          <p:spPr>
            <a:xfrm flipH="1" rot="9208633">
              <a:off x="7804300" y="3279013"/>
              <a:ext cx="877624" cy="2182136"/>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02"/>
            <p:cNvSpPr/>
            <p:nvPr/>
          </p:nvSpPr>
          <p:spPr>
            <a:xfrm flipH="1" rot="9208606">
              <a:off x="7481789" y="4276913"/>
              <a:ext cx="408796" cy="1016449"/>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02"/>
            <p:cNvSpPr/>
            <p:nvPr/>
          </p:nvSpPr>
          <p:spPr>
            <a:xfrm flipH="1" rot="9208678">
              <a:off x="6287617" y="4657701"/>
              <a:ext cx="229660" cy="571018"/>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02"/>
            <p:cNvSpPr/>
            <p:nvPr/>
          </p:nvSpPr>
          <p:spPr>
            <a:xfrm>
              <a:off x="8289303" y="2656118"/>
              <a:ext cx="854651" cy="1929080"/>
            </a:xfrm>
            <a:custGeom>
              <a:rect b="b" l="l" r="r" t="t"/>
              <a:pathLst>
                <a:path extrusionOk="0" h="84860" w="37596">
                  <a:moveTo>
                    <a:pt x="19066" y="0"/>
                  </a:moveTo>
                  <a:lnTo>
                    <a:pt x="0" y="9130"/>
                  </a:lnTo>
                  <a:lnTo>
                    <a:pt x="37596" y="84860"/>
                  </a:lnTo>
                  <a:lnTo>
                    <a:pt x="37596" y="37328"/>
                  </a:lnTo>
                  <a:close/>
                </a:path>
              </a:pathLst>
            </a:custGeom>
            <a:solidFill>
              <a:srgbClr val="3796BF"/>
            </a:solidFill>
            <a:ln>
              <a:noFill/>
            </a:ln>
          </p:spPr>
        </p:sp>
      </p:grpSp>
      <p:grpSp>
        <p:nvGrpSpPr>
          <p:cNvPr id="403" name="Google Shape;403;p102"/>
          <p:cNvGrpSpPr/>
          <p:nvPr/>
        </p:nvGrpSpPr>
        <p:grpSpPr>
          <a:xfrm>
            <a:off x="-32" y="-228035"/>
            <a:ext cx="2163551" cy="1347316"/>
            <a:chOff x="-32" y="-215971"/>
            <a:chExt cx="2163551" cy="1347316"/>
          </a:xfrm>
        </p:grpSpPr>
        <p:sp>
          <p:nvSpPr>
            <p:cNvPr id="404" name="Google Shape;404;p102"/>
            <p:cNvSpPr/>
            <p:nvPr/>
          </p:nvSpPr>
          <p:spPr>
            <a:xfrm flipH="1" rot="-1591408">
              <a:off x="1362169" y="-63166"/>
              <a:ext cx="205103" cy="509980"/>
            </a:xfrm>
            <a:prstGeom prst="flowChartManualInput">
              <a:avLst/>
            </a:prstGeom>
            <a:solidFill>
              <a:srgbClr val="3796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02"/>
            <p:cNvSpPr/>
            <p:nvPr/>
          </p:nvSpPr>
          <p:spPr>
            <a:xfrm flipH="1" rot="-1591371">
              <a:off x="239463" y="-151890"/>
              <a:ext cx="434754" cy="1080980"/>
            </a:xfrm>
            <a:prstGeom prst="flowChartManualInput">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02"/>
            <p:cNvSpPr/>
            <p:nvPr/>
          </p:nvSpPr>
          <p:spPr>
            <a:xfrm flipH="1" rot="-1591339">
              <a:off x="892401" y="-169347"/>
              <a:ext cx="504374" cy="1254067"/>
            </a:xfrm>
            <a:prstGeom prst="flowChartManualInput">
              <a:avLst/>
            </a:prstGeom>
            <a:solidFill>
              <a:srgbClr val="81D1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02"/>
            <p:cNvSpPr/>
            <p:nvPr/>
          </p:nvSpPr>
          <p:spPr>
            <a:xfrm flipH="1" rot="-1591322">
              <a:off x="1818452" y="-76292"/>
              <a:ext cx="229660" cy="571018"/>
            </a:xfrm>
            <a:prstGeom prst="flowChartManualInput">
              <a:avLst/>
            </a:prstGeom>
            <a:solidFill>
              <a:srgbClr val="4BB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02"/>
            <p:cNvSpPr/>
            <p:nvPr/>
          </p:nvSpPr>
          <p:spPr>
            <a:xfrm rot="10800000">
              <a:off x="-32" y="70725"/>
              <a:ext cx="380284" cy="858147"/>
            </a:xfrm>
            <a:custGeom>
              <a:rect b="b" l="l" r="r" t="t"/>
              <a:pathLst>
                <a:path extrusionOk="0" h="84860" w="37596">
                  <a:moveTo>
                    <a:pt x="19066" y="0"/>
                  </a:moveTo>
                  <a:lnTo>
                    <a:pt x="0" y="9130"/>
                  </a:lnTo>
                  <a:lnTo>
                    <a:pt x="37596" y="84860"/>
                  </a:lnTo>
                  <a:lnTo>
                    <a:pt x="37596" y="37328"/>
                  </a:lnTo>
                  <a:close/>
                </a:path>
              </a:pathLst>
            </a:custGeom>
            <a:solidFill>
              <a:srgbClr val="4BB5D9"/>
            </a:solidFill>
            <a:ln>
              <a:noFill/>
            </a:ln>
          </p:spPr>
        </p:sp>
      </p:grpSp>
      <p:sp>
        <p:nvSpPr>
          <p:cNvPr id="409" name="Google Shape;409;p102"/>
          <p:cNvSpPr txBox="1"/>
          <p:nvPr>
            <p:ph type="title"/>
          </p:nvPr>
        </p:nvSpPr>
        <p:spPr>
          <a:xfrm>
            <a:off x="1031425" y="1149725"/>
            <a:ext cx="6321000" cy="6807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0" name="Google Shape;410;p102"/>
          <p:cNvSpPr txBox="1"/>
          <p:nvPr>
            <p:ph idx="1" type="body"/>
          </p:nvPr>
        </p:nvSpPr>
        <p:spPr>
          <a:xfrm>
            <a:off x="1031425" y="1830425"/>
            <a:ext cx="2037600" cy="3095400"/>
          </a:xfrm>
          <a:prstGeom prst="rect">
            <a:avLst/>
          </a:prstGeom>
          <a:noFill/>
          <a:ln>
            <a:noFill/>
          </a:ln>
        </p:spPr>
        <p:txBody>
          <a:bodyPr anchorCtr="0" anchor="t" bIns="91425" lIns="91425" spcFirstLastPara="1" rIns="91425" wrap="square" tIns="91425">
            <a:noAutofit/>
          </a:bodyPr>
          <a:lstStyle>
            <a:lvl1pPr indent="-330200" lvl="0" marL="457200" marR="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30200" lvl="1" marL="914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30200" lvl="2" marL="1371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11" name="Google Shape;411;p102"/>
          <p:cNvSpPr txBox="1"/>
          <p:nvPr>
            <p:ph idx="2" type="body"/>
          </p:nvPr>
        </p:nvSpPr>
        <p:spPr>
          <a:xfrm>
            <a:off x="3173275" y="1830425"/>
            <a:ext cx="2037600" cy="3095400"/>
          </a:xfrm>
          <a:prstGeom prst="rect">
            <a:avLst/>
          </a:prstGeom>
          <a:noFill/>
          <a:ln>
            <a:noFill/>
          </a:ln>
        </p:spPr>
        <p:txBody>
          <a:bodyPr anchorCtr="0" anchor="t" bIns="91425" lIns="91425" spcFirstLastPara="1" rIns="91425" wrap="square" tIns="91425">
            <a:noAutofit/>
          </a:bodyPr>
          <a:lstStyle>
            <a:lvl1pPr indent="-330200" lvl="0" marL="457200" marR="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30200" lvl="1" marL="914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30200" lvl="2" marL="1371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12" name="Google Shape;412;p102"/>
          <p:cNvSpPr txBox="1"/>
          <p:nvPr>
            <p:ph idx="3" type="body"/>
          </p:nvPr>
        </p:nvSpPr>
        <p:spPr>
          <a:xfrm>
            <a:off x="5315125" y="1830425"/>
            <a:ext cx="2037600" cy="3095400"/>
          </a:xfrm>
          <a:prstGeom prst="rect">
            <a:avLst/>
          </a:prstGeom>
          <a:noFill/>
          <a:ln>
            <a:noFill/>
          </a:ln>
        </p:spPr>
        <p:txBody>
          <a:bodyPr anchorCtr="0" anchor="t" bIns="91425" lIns="91425" spcFirstLastPara="1" rIns="91425" wrap="square" tIns="91425">
            <a:noAutofit/>
          </a:bodyPr>
          <a:lstStyle>
            <a:lvl1pPr indent="-330200" lvl="0" marL="457200" marR="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30200" lvl="1" marL="914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30200" lvl="2" marL="1371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413" name="Shape 413"/>
        <p:cNvGrpSpPr/>
        <p:nvPr/>
      </p:nvGrpSpPr>
      <p:grpSpPr>
        <a:xfrm>
          <a:off x="0" y="0"/>
          <a:ext cx="0" cy="0"/>
          <a:chOff x="0" y="0"/>
          <a:chExt cx="0" cy="0"/>
        </a:xfrm>
      </p:grpSpPr>
      <p:sp>
        <p:nvSpPr>
          <p:cNvPr id="414" name="Google Shape;414;p103"/>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15" name="Google Shape;415;p103"/>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6" name="Google Shape;416;p103"/>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7" name="Google Shape;417;p10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418" name="Shape 418"/>
        <p:cNvGrpSpPr/>
        <p:nvPr/>
      </p:nvGrpSpPr>
      <p:grpSpPr>
        <a:xfrm>
          <a:off x="0" y="0"/>
          <a:ext cx="0" cy="0"/>
          <a:chOff x="0" y="0"/>
          <a:chExt cx="0" cy="0"/>
        </a:xfrm>
      </p:grpSpPr>
      <p:sp>
        <p:nvSpPr>
          <p:cNvPr id="419" name="Google Shape;419;p10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420" name="Google Shape;420;p10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421" name="Google Shape;421;p104"/>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
  <p:cSld name="OBJECT_1">
    <p:spTree>
      <p:nvGrpSpPr>
        <p:cNvPr id="426" name="Shape 426"/>
        <p:cNvGrpSpPr/>
        <p:nvPr/>
      </p:nvGrpSpPr>
      <p:grpSpPr>
        <a:xfrm>
          <a:off x="0" y="0"/>
          <a:ext cx="0" cy="0"/>
          <a:chOff x="0" y="0"/>
          <a:chExt cx="0" cy="0"/>
        </a:xfrm>
      </p:grpSpPr>
      <p:sp>
        <p:nvSpPr>
          <p:cNvPr id="427" name="Google Shape;427;p42"/>
          <p:cNvSpPr txBox="1"/>
          <p:nvPr>
            <p:ph type="title"/>
          </p:nvPr>
        </p:nvSpPr>
        <p:spPr>
          <a:xfrm>
            <a:off x="457200" y="205977"/>
            <a:ext cx="8229600" cy="85725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900"/>
              <a:buNone/>
              <a:defRPr sz="2900">
                <a:solidFill>
                  <a:schemeClr val="dk1"/>
                </a:solidFill>
                <a:latin typeface="Calibri"/>
                <a:ea typeface="Calibri"/>
                <a:cs typeface="Calibri"/>
                <a:sym typeface="Calibri"/>
              </a:defRPr>
            </a:lvl1pPr>
            <a:lvl2pPr lvl="1" algn="ctr">
              <a:lnSpc>
                <a:spcPct val="100000"/>
              </a:lnSpc>
              <a:spcBef>
                <a:spcPts val="0"/>
              </a:spcBef>
              <a:spcAft>
                <a:spcPts val="0"/>
              </a:spcAft>
              <a:buClr>
                <a:schemeClr val="dk1"/>
              </a:buClr>
              <a:buSzPts val="2900"/>
              <a:buFont typeface="Calibri"/>
              <a:buNone/>
              <a:defRPr sz="2900">
                <a:solidFill>
                  <a:schemeClr val="dk1"/>
                </a:solidFill>
                <a:latin typeface="Calibri"/>
                <a:ea typeface="Calibri"/>
                <a:cs typeface="Calibri"/>
                <a:sym typeface="Calibri"/>
              </a:defRPr>
            </a:lvl2pPr>
            <a:lvl3pPr lvl="2" algn="ctr">
              <a:lnSpc>
                <a:spcPct val="100000"/>
              </a:lnSpc>
              <a:spcBef>
                <a:spcPts val="0"/>
              </a:spcBef>
              <a:spcAft>
                <a:spcPts val="0"/>
              </a:spcAft>
              <a:buSzPts val="2800"/>
              <a:buNone/>
              <a:defRPr sz="2900">
                <a:solidFill>
                  <a:schemeClr val="dk1"/>
                </a:solidFill>
                <a:latin typeface="Calibri"/>
                <a:ea typeface="Calibri"/>
                <a:cs typeface="Calibri"/>
                <a:sym typeface="Calibri"/>
              </a:defRPr>
            </a:lvl3pPr>
            <a:lvl4pPr lvl="3" algn="ctr">
              <a:lnSpc>
                <a:spcPct val="100000"/>
              </a:lnSpc>
              <a:spcBef>
                <a:spcPts val="0"/>
              </a:spcBef>
              <a:spcAft>
                <a:spcPts val="0"/>
              </a:spcAft>
              <a:buSzPts val="2800"/>
              <a:buNone/>
              <a:defRPr sz="2900">
                <a:solidFill>
                  <a:schemeClr val="dk1"/>
                </a:solidFill>
                <a:latin typeface="Calibri"/>
                <a:ea typeface="Calibri"/>
                <a:cs typeface="Calibri"/>
                <a:sym typeface="Calibri"/>
              </a:defRPr>
            </a:lvl4pPr>
            <a:lvl5pPr lvl="4" algn="ctr">
              <a:lnSpc>
                <a:spcPct val="100000"/>
              </a:lnSpc>
              <a:spcBef>
                <a:spcPts val="0"/>
              </a:spcBef>
              <a:spcAft>
                <a:spcPts val="0"/>
              </a:spcAft>
              <a:buSzPts val="2800"/>
              <a:buNone/>
              <a:defRPr sz="2900">
                <a:solidFill>
                  <a:schemeClr val="dk1"/>
                </a:solidFill>
                <a:latin typeface="Calibri"/>
                <a:ea typeface="Calibri"/>
                <a:cs typeface="Calibri"/>
                <a:sym typeface="Calibri"/>
              </a:defRPr>
            </a:lvl5pPr>
            <a:lvl6pPr lvl="5" algn="ctr">
              <a:lnSpc>
                <a:spcPct val="100000"/>
              </a:lnSpc>
              <a:spcBef>
                <a:spcPts val="0"/>
              </a:spcBef>
              <a:spcAft>
                <a:spcPts val="0"/>
              </a:spcAft>
              <a:buSzPts val="2800"/>
              <a:buNone/>
              <a:defRPr sz="2900">
                <a:solidFill>
                  <a:schemeClr val="dk1"/>
                </a:solidFill>
                <a:latin typeface="Calibri"/>
                <a:ea typeface="Calibri"/>
                <a:cs typeface="Calibri"/>
                <a:sym typeface="Calibri"/>
              </a:defRPr>
            </a:lvl6pPr>
            <a:lvl7pPr lvl="6" algn="ctr">
              <a:lnSpc>
                <a:spcPct val="100000"/>
              </a:lnSpc>
              <a:spcBef>
                <a:spcPts val="0"/>
              </a:spcBef>
              <a:spcAft>
                <a:spcPts val="0"/>
              </a:spcAft>
              <a:buSzPts val="2800"/>
              <a:buNone/>
              <a:defRPr sz="2900">
                <a:solidFill>
                  <a:schemeClr val="dk1"/>
                </a:solidFill>
                <a:latin typeface="Calibri"/>
                <a:ea typeface="Calibri"/>
                <a:cs typeface="Calibri"/>
                <a:sym typeface="Calibri"/>
              </a:defRPr>
            </a:lvl7pPr>
            <a:lvl8pPr lvl="7" algn="ctr">
              <a:lnSpc>
                <a:spcPct val="100000"/>
              </a:lnSpc>
              <a:spcBef>
                <a:spcPts val="0"/>
              </a:spcBef>
              <a:spcAft>
                <a:spcPts val="0"/>
              </a:spcAft>
              <a:buSzPts val="2800"/>
              <a:buNone/>
              <a:defRPr sz="2900">
                <a:solidFill>
                  <a:schemeClr val="dk1"/>
                </a:solidFill>
                <a:latin typeface="Calibri"/>
                <a:ea typeface="Calibri"/>
                <a:cs typeface="Calibri"/>
                <a:sym typeface="Calibri"/>
              </a:defRPr>
            </a:lvl8pPr>
            <a:lvl9pPr lvl="8" algn="ctr">
              <a:lnSpc>
                <a:spcPct val="100000"/>
              </a:lnSpc>
              <a:spcBef>
                <a:spcPts val="0"/>
              </a:spcBef>
              <a:spcAft>
                <a:spcPts val="0"/>
              </a:spcAft>
              <a:buSzPts val="2800"/>
              <a:buNone/>
              <a:defRPr sz="2900">
                <a:solidFill>
                  <a:schemeClr val="dk1"/>
                </a:solidFill>
                <a:latin typeface="Calibri"/>
                <a:ea typeface="Calibri"/>
                <a:cs typeface="Calibri"/>
                <a:sym typeface="Calibri"/>
              </a:defRPr>
            </a:lvl9pPr>
          </a:lstStyle>
          <a:p/>
        </p:txBody>
      </p:sp>
      <p:sp>
        <p:nvSpPr>
          <p:cNvPr id="428" name="Google Shape;428;p42"/>
          <p:cNvSpPr txBox="1"/>
          <p:nvPr>
            <p:ph idx="1" type="body"/>
          </p:nvPr>
        </p:nvSpPr>
        <p:spPr>
          <a:xfrm>
            <a:off x="457200" y="1200158"/>
            <a:ext cx="8229600" cy="3394475"/>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
        <p:nvSpPr>
          <p:cNvPr id="429" name="Google Shape;429;p42"/>
          <p:cNvSpPr txBox="1"/>
          <p:nvPr>
            <p:ph idx="10" type="dt"/>
          </p:nvPr>
        </p:nvSpPr>
        <p:spPr>
          <a:xfrm>
            <a:off x="457207" y="4767364"/>
            <a:ext cx="2133599" cy="273842"/>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430" name="Google Shape;430;p42"/>
          <p:cNvSpPr txBox="1"/>
          <p:nvPr>
            <p:ph idx="11" type="ftr"/>
          </p:nvPr>
        </p:nvSpPr>
        <p:spPr>
          <a:xfrm>
            <a:off x="3124200" y="4767364"/>
            <a:ext cx="2895600" cy="273842"/>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1" i="0" sz="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431" name="Google Shape;431;p42"/>
          <p:cNvSpPr txBox="1"/>
          <p:nvPr>
            <p:ph idx="12" type="sldNum"/>
          </p:nvPr>
        </p:nvSpPr>
        <p:spPr>
          <a:xfrm>
            <a:off x="6553212" y="4767364"/>
            <a:ext cx="2133599" cy="273842"/>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2" name="Shape 432"/>
        <p:cNvGrpSpPr/>
        <p:nvPr/>
      </p:nvGrpSpPr>
      <p:grpSpPr>
        <a:xfrm>
          <a:off x="0" y="0"/>
          <a:ext cx="0" cy="0"/>
          <a:chOff x="0" y="0"/>
          <a:chExt cx="0" cy="0"/>
        </a:xfrm>
      </p:grpSpPr>
      <p:sp>
        <p:nvSpPr>
          <p:cNvPr id="433" name="Google Shape;433;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4" name="Shape 434"/>
        <p:cNvGrpSpPr/>
        <p:nvPr/>
      </p:nvGrpSpPr>
      <p:grpSpPr>
        <a:xfrm>
          <a:off x="0" y="0"/>
          <a:ext cx="0" cy="0"/>
          <a:chOff x="0" y="0"/>
          <a:chExt cx="0" cy="0"/>
        </a:xfrm>
      </p:grpSpPr>
      <p:sp>
        <p:nvSpPr>
          <p:cNvPr id="435" name="Google Shape;435;p10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36" name="Google Shape;436;p10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7" name="Google Shape;437;p1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8" name="Shape 438"/>
        <p:cNvGrpSpPr/>
        <p:nvPr/>
      </p:nvGrpSpPr>
      <p:grpSpPr>
        <a:xfrm>
          <a:off x="0" y="0"/>
          <a:ext cx="0" cy="0"/>
          <a:chOff x="0" y="0"/>
          <a:chExt cx="0" cy="0"/>
        </a:xfrm>
      </p:grpSpPr>
      <p:sp>
        <p:nvSpPr>
          <p:cNvPr id="439" name="Google Shape;439;p10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40" name="Google Shape;440;p10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1" name="Shape 441"/>
        <p:cNvGrpSpPr/>
        <p:nvPr/>
      </p:nvGrpSpPr>
      <p:grpSpPr>
        <a:xfrm>
          <a:off x="0" y="0"/>
          <a:ext cx="0" cy="0"/>
          <a:chOff x="0" y="0"/>
          <a:chExt cx="0" cy="0"/>
        </a:xfrm>
      </p:grpSpPr>
      <p:sp>
        <p:nvSpPr>
          <p:cNvPr id="442" name="Google Shape;442;p10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3" name="Google Shape;443;p10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44" name="Google Shape;444;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5" name="Shape 445"/>
        <p:cNvGrpSpPr/>
        <p:nvPr/>
      </p:nvGrpSpPr>
      <p:grpSpPr>
        <a:xfrm>
          <a:off x="0" y="0"/>
          <a:ext cx="0" cy="0"/>
          <a:chOff x="0" y="0"/>
          <a:chExt cx="0" cy="0"/>
        </a:xfrm>
      </p:grpSpPr>
      <p:sp>
        <p:nvSpPr>
          <p:cNvPr id="446" name="Google Shape;446;p10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7" name="Google Shape;447;p10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48" name="Google Shape;448;p10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49" name="Google Shape;449;p1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0" name="Shape 450"/>
        <p:cNvGrpSpPr/>
        <p:nvPr/>
      </p:nvGrpSpPr>
      <p:grpSpPr>
        <a:xfrm>
          <a:off x="0" y="0"/>
          <a:ext cx="0" cy="0"/>
          <a:chOff x="0" y="0"/>
          <a:chExt cx="0" cy="0"/>
        </a:xfrm>
      </p:grpSpPr>
      <p:sp>
        <p:nvSpPr>
          <p:cNvPr id="451" name="Google Shape;451;p10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2" name="Google Shape;452;p1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78"/>
          <p:cNvSpPr txBox="1"/>
          <p:nvPr>
            <p:ph type="title"/>
          </p:nvPr>
        </p:nvSpPr>
        <p:spPr>
          <a:xfrm>
            <a:off x="628650" y="699551"/>
            <a:ext cx="7886700" cy="7245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78"/>
          <p:cNvSpPr txBox="1"/>
          <p:nvPr>
            <p:ph idx="1" type="body"/>
          </p:nvPr>
        </p:nvSpPr>
        <p:spPr>
          <a:xfrm>
            <a:off x="399750" y="1528850"/>
            <a:ext cx="8115600" cy="29058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78"/>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78"/>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7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3" name="Shape 453"/>
        <p:cNvGrpSpPr/>
        <p:nvPr/>
      </p:nvGrpSpPr>
      <p:grpSpPr>
        <a:xfrm>
          <a:off x="0" y="0"/>
          <a:ext cx="0" cy="0"/>
          <a:chOff x="0" y="0"/>
          <a:chExt cx="0" cy="0"/>
        </a:xfrm>
      </p:grpSpPr>
      <p:sp>
        <p:nvSpPr>
          <p:cNvPr id="454" name="Google Shape;454;p1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5" name="Google Shape;455;p1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56" name="Google Shape;456;p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7" name="Shape 457"/>
        <p:cNvGrpSpPr/>
        <p:nvPr/>
      </p:nvGrpSpPr>
      <p:grpSpPr>
        <a:xfrm>
          <a:off x="0" y="0"/>
          <a:ext cx="0" cy="0"/>
          <a:chOff x="0" y="0"/>
          <a:chExt cx="0" cy="0"/>
        </a:xfrm>
      </p:grpSpPr>
      <p:sp>
        <p:nvSpPr>
          <p:cNvPr id="458" name="Google Shape;458;p1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59" name="Google Shape;459;p1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0" name="Shape 460"/>
        <p:cNvGrpSpPr/>
        <p:nvPr/>
      </p:nvGrpSpPr>
      <p:grpSpPr>
        <a:xfrm>
          <a:off x="0" y="0"/>
          <a:ext cx="0" cy="0"/>
          <a:chOff x="0" y="0"/>
          <a:chExt cx="0" cy="0"/>
        </a:xfrm>
      </p:grpSpPr>
      <p:sp>
        <p:nvSpPr>
          <p:cNvPr id="461" name="Google Shape;461;p1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3" name="Google Shape;463;p1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4" name="Google Shape;464;p1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65" name="Google Shape;465;p1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6" name="Shape 466"/>
        <p:cNvGrpSpPr/>
        <p:nvPr/>
      </p:nvGrpSpPr>
      <p:grpSpPr>
        <a:xfrm>
          <a:off x="0" y="0"/>
          <a:ext cx="0" cy="0"/>
          <a:chOff x="0" y="0"/>
          <a:chExt cx="0" cy="0"/>
        </a:xfrm>
      </p:grpSpPr>
      <p:sp>
        <p:nvSpPr>
          <p:cNvPr id="467" name="Google Shape;467;p1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68" name="Google Shape;468;p1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9" name="Shape 469"/>
        <p:cNvGrpSpPr/>
        <p:nvPr/>
      </p:nvGrpSpPr>
      <p:grpSpPr>
        <a:xfrm>
          <a:off x="0" y="0"/>
          <a:ext cx="0" cy="0"/>
          <a:chOff x="0" y="0"/>
          <a:chExt cx="0" cy="0"/>
        </a:xfrm>
      </p:grpSpPr>
      <p:sp>
        <p:nvSpPr>
          <p:cNvPr id="470" name="Google Shape;470;p1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1" name="Google Shape;471;p1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2" name="Google Shape;472;p1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3" name="Shape 473"/>
        <p:cNvGrpSpPr/>
        <p:nvPr/>
      </p:nvGrpSpPr>
      <p:grpSpPr>
        <a:xfrm>
          <a:off x="0" y="0"/>
          <a:ext cx="0" cy="0"/>
          <a:chOff x="0" y="0"/>
          <a:chExt cx="0" cy="0"/>
        </a:xfrm>
      </p:grpSpPr>
      <p:sp>
        <p:nvSpPr>
          <p:cNvPr id="474" name="Google Shape;474;p115"/>
          <p:cNvSpPr txBox="1"/>
          <p:nvPr>
            <p:ph type="title"/>
          </p:nvPr>
        </p:nvSpPr>
        <p:spPr>
          <a:xfrm>
            <a:off x="628650" y="205978"/>
            <a:ext cx="7886700"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5" name="Google Shape;475;p115"/>
          <p:cNvSpPr txBox="1"/>
          <p:nvPr>
            <p:ph idx="1" type="body"/>
          </p:nvPr>
        </p:nvSpPr>
        <p:spPr>
          <a:xfrm>
            <a:off x="628650" y="1365647"/>
            <a:ext cx="3886200" cy="3263503"/>
          </a:xfrm>
          <a:prstGeom prst="rect">
            <a:avLst/>
          </a:prstGeom>
          <a:noFill/>
          <a:ln>
            <a:noFill/>
          </a:ln>
        </p:spPr>
        <p:txBody>
          <a:bodyPr anchorCtr="0" anchor="t" bIns="45700" lIns="91425" spcFirstLastPara="1" rIns="91425" wrap="square" tIns="45700">
            <a:noAutofit/>
          </a:bodyPr>
          <a:lstStyle>
            <a:lvl1pPr indent="-361950" lvl="0" marL="457200" algn="l">
              <a:lnSpc>
                <a:spcPct val="115000"/>
              </a:lnSpc>
              <a:spcBef>
                <a:spcPts val="420"/>
              </a:spcBef>
              <a:spcAft>
                <a:spcPts val="0"/>
              </a:spcAft>
              <a:buClr>
                <a:schemeClr val="dk1"/>
              </a:buClr>
              <a:buSzPts val="2100"/>
              <a:buChar char="●"/>
              <a:defRPr sz="2100"/>
            </a:lvl1pPr>
            <a:lvl2pPr indent="-342900" lvl="1" marL="914400" algn="l">
              <a:lnSpc>
                <a:spcPct val="115000"/>
              </a:lnSpc>
              <a:spcBef>
                <a:spcPts val="1600"/>
              </a:spcBef>
              <a:spcAft>
                <a:spcPts val="0"/>
              </a:spcAft>
              <a:buClr>
                <a:schemeClr val="dk1"/>
              </a:buClr>
              <a:buSzPts val="1800"/>
              <a:buChar char="○"/>
              <a:defRPr sz="1800"/>
            </a:lvl2pPr>
            <a:lvl3pPr indent="-323850" lvl="2" marL="1371600" algn="l">
              <a:lnSpc>
                <a:spcPct val="115000"/>
              </a:lnSpc>
              <a:spcBef>
                <a:spcPts val="1600"/>
              </a:spcBef>
              <a:spcAft>
                <a:spcPts val="0"/>
              </a:spcAft>
              <a:buClr>
                <a:schemeClr val="dk1"/>
              </a:buClr>
              <a:buSzPts val="1500"/>
              <a:buChar char="■"/>
              <a:defRPr sz="1500"/>
            </a:lvl3pPr>
            <a:lvl4pPr indent="-314325" lvl="3" marL="1828800" algn="l">
              <a:lnSpc>
                <a:spcPct val="115000"/>
              </a:lnSpc>
              <a:spcBef>
                <a:spcPts val="1600"/>
              </a:spcBef>
              <a:spcAft>
                <a:spcPts val="0"/>
              </a:spcAft>
              <a:buClr>
                <a:schemeClr val="dk1"/>
              </a:buClr>
              <a:buSzPts val="1350"/>
              <a:buChar char="●"/>
              <a:defRPr sz="1350"/>
            </a:lvl4pPr>
            <a:lvl5pPr indent="-314325" lvl="4" marL="2286000" algn="l">
              <a:lnSpc>
                <a:spcPct val="115000"/>
              </a:lnSpc>
              <a:spcBef>
                <a:spcPts val="1600"/>
              </a:spcBef>
              <a:spcAft>
                <a:spcPts val="0"/>
              </a:spcAft>
              <a:buClr>
                <a:schemeClr val="dk1"/>
              </a:buClr>
              <a:buSzPts val="1350"/>
              <a:buChar char="○"/>
              <a:defRPr sz="1350"/>
            </a:lvl5pPr>
            <a:lvl6pPr indent="-314325" lvl="5" marL="2743200" algn="l">
              <a:lnSpc>
                <a:spcPct val="115000"/>
              </a:lnSpc>
              <a:spcBef>
                <a:spcPts val="1600"/>
              </a:spcBef>
              <a:spcAft>
                <a:spcPts val="0"/>
              </a:spcAft>
              <a:buClr>
                <a:schemeClr val="dk1"/>
              </a:buClr>
              <a:buSzPts val="1350"/>
              <a:buChar char="■"/>
              <a:defRPr sz="1350"/>
            </a:lvl6pPr>
            <a:lvl7pPr indent="-314325" lvl="6" marL="3200400" algn="l">
              <a:lnSpc>
                <a:spcPct val="115000"/>
              </a:lnSpc>
              <a:spcBef>
                <a:spcPts val="1600"/>
              </a:spcBef>
              <a:spcAft>
                <a:spcPts val="0"/>
              </a:spcAft>
              <a:buClr>
                <a:schemeClr val="dk1"/>
              </a:buClr>
              <a:buSzPts val="1350"/>
              <a:buChar char="●"/>
              <a:defRPr sz="1350"/>
            </a:lvl7pPr>
            <a:lvl8pPr indent="-314325" lvl="7" marL="3657600" algn="l">
              <a:lnSpc>
                <a:spcPct val="115000"/>
              </a:lnSpc>
              <a:spcBef>
                <a:spcPts val="1600"/>
              </a:spcBef>
              <a:spcAft>
                <a:spcPts val="0"/>
              </a:spcAft>
              <a:buClr>
                <a:schemeClr val="dk1"/>
              </a:buClr>
              <a:buSzPts val="1350"/>
              <a:buChar char="○"/>
              <a:defRPr sz="1350"/>
            </a:lvl8pPr>
            <a:lvl9pPr indent="-314325" lvl="8" marL="4114800" algn="l">
              <a:lnSpc>
                <a:spcPct val="115000"/>
              </a:lnSpc>
              <a:spcBef>
                <a:spcPts val="1600"/>
              </a:spcBef>
              <a:spcAft>
                <a:spcPts val="1600"/>
              </a:spcAft>
              <a:buClr>
                <a:schemeClr val="dk1"/>
              </a:buClr>
              <a:buSzPts val="1350"/>
              <a:buChar char="■"/>
              <a:defRPr sz="1350"/>
            </a:lvl9pPr>
          </a:lstStyle>
          <a:p/>
        </p:txBody>
      </p:sp>
      <p:sp>
        <p:nvSpPr>
          <p:cNvPr id="476" name="Google Shape;476;p115"/>
          <p:cNvSpPr txBox="1"/>
          <p:nvPr>
            <p:ph idx="2" type="body"/>
          </p:nvPr>
        </p:nvSpPr>
        <p:spPr>
          <a:xfrm>
            <a:off x="4629150" y="1365647"/>
            <a:ext cx="3886200" cy="3263503"/>
          </a:xfrm>
          <a:prstGeom prst="rect">
            <a:avLst/>
          </a:prstGeom>
          <a:noFill/>
          <a:ln>
            <a:noFill/>
          </a:ln>
        </p:spPr>
        <p:txBody>
          <a:bodyPr anchorCtr="0" anchor="t" bIns="45700" lIns="91425" spcFirstLastPara="1" rIns="91425" wrap="square" tIns="45700">
            <a:noAutofit/>
          </a:bodyPr>
          <a:lstStyle>
            <a:lvl1pPr indent="-361950" lvl="0" marL="457200" algn="l">
              <a:lnSpc>
                <a:spcPct val="115000"/>
              </a:lnSpc>
              <a:spcBef>
                <a:spcPts val="420"/>
              </a:spcBef>
              <a:spcAft>
                <a:spcPts val="0"/>
              </a:spcAft>
              <a:buClr>
                <a:schemeClr val="dk1"/>
              </a:buClr>
              <a:buSzPts val="2100"/>
              <a:buChar char="●"/>
              <a:defRPr sz="2100"/>
            </a:lvl1pPr>
            <a:lvl2pPr indent="-342900" lvl="1" marL="914400" algn="l">
              <a:lnSpc>
                <a:spcPct val="115000"/>
              </a:lnSpc>
              <a:spcBef>
                <a:spcPts val="1600"/>
              </a:spcBef>
              <a:spcAft>
                <a:spcPts val="0"/>
              </a:spcAft>
              <a:buClr>
                <a:schemeClr val="dk1"/>
              </a:buClr>
              <a:buSzPts val="1800"/>
              <a:buChar char="○"/>
              <a:defRPr sz="1800"/>
            </a:lvl2pPr>
            <a:lvl3pPr indent="-323850" lvl="2" marL="1371600" algn="l">
              <a:lnSpc>
                <a:spcPct val="115000"/>
              </a:lnSpc>
              <a:spcBef>
                <a:spcPts val="1600"/>
              </a:spcBef>
              <a:spcAft>
                <a:spcPts val="0"/>
              </a:spcAft>
              <a:buClr>
                <a:schemeClr val="dk1"/>
              </a:buClr>
              <a:buSzPts val="1500"/>
              <a:buChar char="■"/>
              <a:defRPr sz="1500"/>
            </a:lvl3pPr>
            <a:lvl4pPr indent="-314325" lvl="3" marL="1828800" algn="l">
              <a:lnSpc>
                <a:spcPct val="115000"/>
              </a:lnSpc>
              <a:spcBef>
                <a:spcPts val="1600"/>
              </a:spcBef>
              <a:spcAft>
                <a:spcPts val="0"/>
              </a:spcAft>
              <a:buClr>
                <a:schemeClr val="dk1"/>
              </a:buClr>
              <a:buSzPts val="1350"/>
              <a:buChar char="●"/>
              <a:defRPr sz="1350"/>
            </a:lvl4pPr>
            <a:lvl5pPr indent="-314325" lvl="4" marL="2286000" algn="l">
              <a:lnSpc>
                <a:spcPct val="115000"/>
              </a:lnSpc>
              <a:spcBef>
                <a:spcPts val="1600"/>
              </a:spcBef>
              <a:spcAft>
                <a:spcPts val="0"/>
              </a:spcAft>
              <a:buClr>
                <a:schemeClr val="dk1"/>
              </a:buClr>
              <a:buSzPts val="1350"/>
              <a:buChar char="○"/>
              <a:defRPr sz="1350"/>
            </a:lvl5pPr>
            <a:lvl6pPr indent="-314325" lvl="5" marL="2743200" algn="l">
              <a:lnSpc>
                <a:spcPct val="115000"/>
              </a:lnSpc>
              <a:spcBef>
                <a:spcPts val="1600"/>
              </a:spcBef>
              <a:spcAft>
                <a:spcPts val="0"/>
              </a:spcAft>
              <a:buClr>
                <a:schemeClr val="dk1"/>
              </a:buClr>
              <a:buSzPts val="1350"/>
              <a:buChar char="■"/>
              <a:defRPr sz="1350"/>
            </a:lvl6pPr>
            <a:lvl7pPr indent="-314325" lvl="6" marL="3200400" algn="l">
              <a:lnSpc>
                <a:spcPct val="115000"/>
              </a:lnSpc>
              <a:spcBef>
                <a:spcPts val="1600"/>
              </a:spcBef>
              <a:spcAft>
                <a:spcPts val="0"/>
              </a:spcAft>
              <a:buClr>
                <a:schemeClr val="dk1"/>
              </a:buClr>
              <a:buSzPts val="1350"/>
              <a:buChar char="●"/>
              <a:defRPr sz="1350"/>
            </a:lvl7pPr>
            <a:lvl8pPr indent="-314325" lvl="7" marL="3657600" algn="l">
              <a:lnSpc>
                <a:spcPct val="115000"/>
              </a:lnSpc>
              <a:spcBef>
                <a:spcPts val="1600"/>
              </a:spcBef>
              <a:spcAft>
                <a:spcPts val="0"/>
              </a:spcAft>
              <a:buClr>
                <a:schemeClr val="dk1"/>
              </a:buClr>
              <a:buSzPts val="1350"/>
              <a:buChar char="○"/>
              <a:defRPr sz="1350"/>
            </a:lvl8pPr>
            <a:lvl9pPr indent="-314325" lvl="8" marL="4114800" algn="l">
              <a:lnSpc>
                <a:spcPct val="115000"/>
              </a:lnSpc>
              <a:spcBef>
                <a:spcPts val="1600"/>
              </a:spcBef>
              <a:spcAft>
                <a:spcPts val="1600"/>
              </a:spcAft>
              <a:buClr>
                <a:schemeClr val="dk1"/>
              </a:buClr>
              <a:buSzPts val="1350"/>
              <a:buChar char="■"/>
              <a:defRPr sz="1350"/>
            </a:lvl9pPr>
          </a:lstStyle>
          <a:p/>
        </p:txBody>
      </p:sp>
      <p:sp>
        <p:nvSpPr>
          <p:cNvPr id="477" name="Google Shape;477;p115"/>
          <p:cNvSpPr txBox="1"/>
          <p:nvPr>
            <p:ph idx="10" type="dt"/>
          </p:nvPr>
        </p:nvSpPr>
        <p:spPr>
          <a:xfrm>
            <a:off x="628650" y="4767263"/>
            <a:ext cx="245745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8" name="Google Shape;478;p115"/>
          <p:cNvSpPr txBox="1"/>
          <p:nvPr>
            <p:ph idx="11" type="ftr"/>
          </p:nvPr>
        </p:nvSpPr>
        <p:spPr>
          <a:xfrm>
            <a:off x="3486150" y="4767263"/>
            <a:ext cx="21717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9" name="Google Shape;479;p115"/>
          <p:cNvSpPr txBox="1"/>
          <p:nvPr>
            <p:ph idx="12" type="sldNum"/>
          </p:nvPr>
        </p:nvSpPr>
        <p:spPr>
          <a:xfrm>
            <a:off x="6057900" y="4767263"/>
            <a:ext cx="245745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0" name="Shape 480"/>
        <p:cNvGrpSpPr/>
        <p:nvPr/>
      </p:nvGrpSpPr>
      <p:grpSpPr>
        <a:xfrm>
          <a:off x="0" y="0"/>
          <a:ext cx="0" cy="0"/>
          <a:chOff x="0" y="0"/>
          <a:chExt cx="0" cy="0"/>
        </a:xfrm>
      </p:grpSpPr>
      <p:sp>
        <p:nvSpPr>
          <p:cNvPr id="481" name="Google Shape;481;p116"/>
          <p:cNvSpPr txBox="1"/>
          <p:nvPr>
            <p:ph type="title"/>
          </p:nvPr>
        </p:nvSpPr>
        <p:spPr>
          <a:xfrm>
            <a:off x="628650" y="205978"/>
            <a:ext cx="7886700"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2" name="Google Shape;482;p116"/>
          <p:cNvSpPr txBox="1"/>
          <p:nvPr>
            <p:ph idx="1" type="body"/>
          </p:nvPr>
        </p:nvSpPr>
        <p:spPr>
          <a:xfrm>
            <a:off x="628650" y="1365647"/>
            <a:ext cx="7886700" cy="3263503"/>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600"/>
              </a:spcBef>
              <a:spcAft>
                <a:spcPts val="0"/>
              </a:spcAft>
              <a:buClr>
                <a:schemeClr val="dk1"/>
              </a:buClr>
              <a:buSzPts val="1800"/>
              <a:buChar char="○"/>
              <a:defRPr/>
            </a:lvl2pPr>
            <a:lvl3pPr indent="-342900" lvl="2" marL="1371600" algn="l">
              <a:lnSpc>
                <a:spcPct val="115000"/>
              </a:lnSpc>
              <a:spcBef>
                <a:spcPts val="1600"/>
              </a:spcBef>
              <a:spcAft>
                <a:spcPts val="0"/>
              </a:spcAft>
              <a:buClr>
                <a:schemeClr val="dk1"/>
              </a:buClr>
              <a:buSzPts val="1800"/>
              <a:buChar char="■"/>
              <a:defRPr/>
            </a:lvl3pPr>
            <a:lvl4pPr indent="-342900" lvl="3" marL="1828800" algn="l">
              <a:lnSpc>
                <a:spcPct val="115000"/>
              </a:lnSpc>
              <a:spcBef>
                <a:spcPts val="1600"/>
              </a:spcBef>
              <a:spcAft>
                <a:spcPts val="0"/>
              </a:spcAft>
              <a:buClr>
                <a:schemeClr val="dk1"/>
              </a:buClr>
              <a:buSzPts val="1800"/>
              <a:buChar char="●"/>
              <a:defRPr/>
            </a:lvl4pPr>
            <a:lvl5pPr indent="-342900" lvl="4" marL="2286000" algn="l">
              <a:lnSpc>
                <a:spcPct val="115000"/>
              </a:lnSpc>
              <a:spcBef>
                <a:spcPts val="1600"/>
              </a:spcBef>
              <a:spcAft>
                <a:spcPts val="0"/>
              </a:spcAft>
              <a:buClr>
                <a:schemeClr val="dk1"/>
              </a:buClr>
              <a:buSzPts val="1800"/>
              <a:buChar char="○"/>
              <a:defRPr/>
            </a:lvl5pPr>
            <a:lvl6pPr indent="-342900" lvl="5" marL="2743200" algn="l">
              <a:lnSpc>
                <a:spcPct val="115000"/>
              </a:lnSpc>
              <a:spcBef>
                <a:spcPts val="1600"/>
              </a:spcBef>
              <a:spcAft>
                <a:spcPts val="0"/>
              </a:spcAft>
              <a:buClr>
                <a:schemeClr val="dk1"/>
              </a:buClr>
              <a:buSzPts val="1800"/>
              <a:buChar char="■"/>
              <a:defRPr/>
            </a:lvl6pPr>
            <a:lvl7pPr indent="-342900" lvl="6" marL="3200400" algn="l">
              <a:lnSpc>
                <a:spcPct val="115000"/>
              </a:lnSpc>
              <a:spcBef>
                <a:spcPts val="1600"/>
              </a:spcBef>
              <a:spcAft>
                <a:spcPts val="0"/>
              </a:spcAft>
              <a:buClr>
                <a:schemeClr val="dk1"/>
              </a:buClr>
              <a:buSzPts val="1800"/>
              <a:buChar char="●"/>
              <a:defRPr/>
            </a:lvl7pPr>
            <a:lvl8pPr indent="-342900" lvl="7" marL="3657600" algn="l">
              <a:lnSpc>
                <a:spcPct val="115000"/>
              </a:lnSpc>
              <a:spcBef>
                <a:spcPts val="1600"/>
              </a:spcBef>
              <a:spcAft>
                <a:spcPts val="0"/>
              </a:spcAft>
              <a:buClr>
                <a:schemeClr val="dk1"/>
              </a:buClr>
              <a:buSzPts val="1800"/>
              <a:buChar char="○"/>
              <a:defRPr/>
            </a:lvl8pPr>
            <a:lvl9pPr indent="-342900" lvl="8" marL="4114800" algn="l">
              <a:lnSpc>
                <a:spcPct val="115000"/>
              </a:lnSpc>
              <a:spcBef>
                <a:spcPts val="1600"/>
              </a:spcBef>
              <a:spcAft>
                <a:spcPts val="1600"/>
              </a:spcAft>
              <a:buClr>
                <a:schemeClr val="dk1"/>
              </a:buClr>
              <a:buSzPts val="1800"/>
              <a:buChar char="■"/>
              <a:defRPr/>
            </a:lvl9pPr>
          </a:lstStyle>
          <a:p/>
        </p:txBody>
      </p:sp>
      <p:sp>
        <p:nvSpPr>
          <p:cNvPr id="483" name="Google Shape;483;p116"/>
          <p:cNvSpPr txBox="1"/>
          <p:nvPr>
            <p:ph idx="10" type="dt"/>
          </p:nvPr>
        </p:nvSpPr>
        <p:spPr>
          <a:xfrm>
            <a:off x="628650" y="4767263"/>
            <a:ext cx="245745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4" name="Google Shape;484;p116"/>
          <p:cNvSpPr txBox="1"/>
          <p:nvPr>
            <p:ph idx="11" type="ftr"/>
          </p:nvPr>
        </p:nvSpPr>
        <p:spPr>
          <a:xfrm>
            <a:off x="3486150" y="4767263"/>
            <a:ext cx="21717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5" name="Google Shape;485;p116"/>
          <p:cNvSpPr txBox="1"/>
          <p:nvPr>
            <p:ph idx="12" type="sldNum"/>
          </p:nvPr>
        </p:nvSpPr>
        <p:spPr>
          <a:xfrm>
            <a:off x="6057900" y="4767263"/>
            <a:ext cx="245745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Bulleted List">
  <p:cSld name="Content Slide: Bulleted List">
    <p:spTree>
      <p:nvGrpSpPr>
        <p:cNvPr id="486" name="Shape 486"/>
        <p:cNvGrpSpPr/>
        <p:nvPr/>
      </p:nvGrpSpPr>
      <p:grpSpPr>
        <a:xfrm>
          <a:off x="0" y="0"/>
          <a:ext cx="0" cy="0"/>
          <a:chOff x="0" y="0"/>
          <a:chExt cx="0" cy="0"/>
        </a:xfrm>
      </p:grpSpPr>
      <p:sp>
        <p:nvSpPr>
          <p:cNvPr id="487" name="Google Shape;487;p117"/>
          <p:cNvSpPr txBox="1"/>
          <p:nvPr>
            <p:ph idx="10" type="dt"/>
          </p:nvPr>
        </p:nvSpPr>
        <p:spPr>
          <a:xfrm>
            <a:off x="359228" y="4885189"/>
            <a:ext cx="2712962" cy="25830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488" name="Google Shape;488;p117"/>
          <p:cNvCxnSpPr/>
          <p:nvPr/>
        </p:nvCxnSpPr>
        <p:spPr>
          <a:xfrm>
            <a:off x="447524" y="4839833"/>
            <a:ext cx="8248952" cy="0"/>
          </a:xfrm>
          <a:prstGeom prst="straightConnector1">
            <a:avLst/>
          </a:prstGeom>
          <a:noFill/>
          <a:ln cap="flat" cmpd="sng" w="12700">
            <a:solidFill>
              <a:srgbClr val="7F7F7F"/>
            </a:solidFill>
            <a:prstDash val="solid"/>
            <a:round/>
            <a:headEnd len="sm" w="sm" type="none"/>
            <a:tailEnd len="sm" w="sm" type="none"/>
          </a:ln>
        </p:spPr>
      </p:cxnSp>
      <p:sp>
        <p:nvSpPr>
          <p:cNvPr id="489" name="Google Shape;489;p117"/>
          <p:cNvSpPr txBox="1"/>
          <p:nvPr>
            <p:ph idx="1" type="body"/>
          </p:nvPr>
        </p:nvSpPr>
        <p:spPr>
          <a:xfrm>
            <a:off x="359228" y="744085"/>
            <a:ext cx="8337248" cy="3850537"/>
          </a:xfrm>
          <a:prstGeom prst="rect">
            <a:avLst/>
          </a:prstGeom>
          <a:noFill/>
          <a:ln>
            <a:noFill/>
          </a:ln>
        </p:spPr>
        <p:txBody>
          <a:bodyPr anchorCtr="0" anchor="t" bIns="45700" lIns="91425" spcFirstLastPara="1" rIns="91425" wrap="square" tIns="45700">
            <a:noAutofit/>
          </a:bodyPr>
          <a:lstStyle>
            <a:lvl1pPr indent="-370840" lvl="0" marL="457200" algn="l">
              <a:lnSpc>
                <a:spcPct val="90000"/>
              </a:lnSpc>
              <a:spcBef>
                <a:spcPts val="560"/>
              </a:spcBef>
              <a:spcAft>
                <a:spcPts val="0"/>
              </a:spcAft>
              <a:buClr>
                <a:srgbClr val="5F5F5F"/>
              </a:buClr>
              <a:buSzPts val="2240"/>
              <a:buFont typeface="Arial"/>
              <a:buChar char="•"/>
              <a:defRPr sz="2800">
                <a:solidFill>
                  <a:srgbClr val="5F5F5F"/>
                </a:solidFill>
              </a:defRPr>
            </a:lvl1pPr>
            <a:lvl2pPr indent="-228600" lvl="1" marL="914400" algn="l">
              <a:lnSpc>
                <a:spcPct val="115000"/>
              </a:lnSpc>
              <a:spcBef>
                <a:spcPts val="1600"/>
              </a:spcBef>
              <a:spcAft>
                <a:spcPts val="0"/>
              </a:spcAft>
              <a:buClr>
                <a:srgbClr val="262626"/>
              </a:buClr>
              <a:buSzPts val="2100"/>
              <a:buNone/>
              <a:defRPr>
                <a:solidFill>
                  <a:srgbClr val="262626"/>
                </a:solidFill>
              </a:defRPr>
            </a:lvl2pPr>
            <a:lvl3pPr indent="-228600" lvl="2" marL="1371600" algn="l">
              <a:lnSpc>
                <a:spcPct val="115000"/>
              </a:lnSpc>
              <a:spcBef>
                <a:spcPts val="1600"/>
              </a:spcBef>
              <a:spcAft>
                <a:spcPts val="0"/>
              </a:spcAft>
              <a:buClr>
                <a:srgbClr val="595959"/>
              </a:buClr>
              <a:buSzPts val="1800"/>
              <a:buNone/>
              <a:defRPr>
                <a:solidFill>
                  <a:srgbClr val="595959"/>
                </a:solidFill>
              </a:defRPr>
            </a:lvl3pPr>
            <a:lvl4pPr indent="-304800" lvl="3" marL="1828800" algn="l">
              <a:lnSpc>
                <a:spcPct val="90000"/>
              </a:lnSpc>
              <a:spcBef>
                <a:spcPts val="1600"/>
              </a:spcBef>
              <a:spcAft>
                <a:spcPts val="0"/>
              </a:spcAft>
              <a:buClr>
                <a:srgbClr val="5F5F5F"/>
              </a:buClr>
              <a:buSzPts val="1200"/>
              <a:buFont typeface="Arial"/>
              <a:buChar char="•"/>
              <a:defRPr>
                <a:solidFill>
                  <a:srgbClr val="5F5F5F"/>
                </a:solidFill>
              </a:defRPr>
            </a:lvl4pPr>
            <a:lvl5pPr indent="-228600" lvl="4" marL="2286000" algn="l">
              <a:lnSpc>
                <a:spcPct val="115000"/>
              </a:lnSpc>
              <a:spcBef>
                <a:spcPts val="1600"/>
              </a:spcBef>
              <a:spcAft>
                <a:spcPts val="0"/>
              </a:spcAft>
              <a:buClr>
                <a:srgbClr val="262626"/>
              </a:buClr>
              <a:buSzPts val="1500"/>
              <a:buNone/>
              <a:defRPr>
                <a:solidFill>
                  <a:srgbClr val="262626"/>
                </a:solidFill>
              </a:defRPr>
            </a:lvl5pPr>
            <a:lvl6pPr indent="-342900" lvl="5" marL="2743200" algn="l">
              <a:lnSpc>
                <a:spcPct val="115000"/>
              </a:lnSpc>
              <a:spcBef>
                <a:spcPts val="1600"/>
              </a:spcBef>
              <a:spcAft>
                <a:spcPts val="0"/>
              </a:spcAft>
              <a:buClr>
                <a:schemeClr val="dk1"/>
              </a:buClr>
              <a:buSzPts val="1800"/>
              <a:buChar char="■"/>
              <a:defRPr/>
            </a:lvl6pPr>
            <a:lvl7pPr indent="-342900" lvl="6" marL="3200400" algn="l">
              <a:lnSpc>
                <a:spcPct val="115000"/>
              </a:lnSpc>
              <a:spcBef>
                <a:spcPts val="1600"/>
              </a:spcBef>
              <a:spcAft>
                <a:spcPts val="0"/>
              </a:spcAft>
              <a:buClr>
                <a:schemeClr val="dk1"/>
              </a:buClr>
              <a:buSzPts val="1800"/>
              <a:buChar char="●"/>
              <a:defRPr/>
            </a:lvl7pPr>
            <a:lvl8pPr indent="-342900" lvl="7" marL="3657600" algn="l">
              <a:lnSpc>
                <a:spcPct val="115000"/>
              </a:lnSpc>
              <a:spcBef>
                <a:spcPts val="1600"/>
              </a:spcBef>
              <a:spcAft>
                <a:spcPts val="0"/>
              </a:spcAft>
              <a:buClr>
                <a:schemeClr val="dk1"/>
              </a:buClr>
              <a:buSzPts val="1800"/>
              <a:buChar char="○"/>
              <a:defRPr/>
            </a:lvl8pPr>
            <a:lvl9pPr indent="-342900" lvl="8" marL="4114800" algn="l">
              <a:lnSpc>
                <a:spcPct val="115000"/>
              </a:lnSpc>
              <a:spcBef>
                <a:spcPts val="1600"/>
              </a:spcBef>
              <a:spcAft>
                <a:spcPts val="1600"/>
              </a:spcAft>
              <a:buClr>
                <a:schemeClr val="dk1"/>
              </a:buClr>
              <a:buSzPts val="1800"/>
              <a:buChar char="■"/>
              <a:defRPr/>
            </a:lvl9pPr>
          </a:lstStyle>
          <a:p/>
        </p:txBody>
      </p:sp>
      <p:sp>
        <p:nvSpPr>
          <p:cNvPr id="490" name="Google Shape;490;p117"/>
          <p:cNvSpPr txBox="1"/>
          <p:nvPr>
            <p:ph type="title"/>
          </p:nvPr>
        </p:nvSpPr>
        <p:spPr>
          <a:xfrm>
            <a:off x="359228" y="144206"/>
            <a:ext cx="8337248" cy="4653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5691CE"/>
              </a:buClr>
              <a:buSzPts val="3200"/>
              <a:buFont typeface="Calibri"/>
              <a:buNone/>
              <a:defRPr b="1" i="0" sz="3200">
                <a:solidFill>
                  <a:srgbClr val="5691CE"/>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cxnSp>
        <p:nvCxnSpPr>
          <p:cNvPr id="491" name="Google Shape;491;p117"/>
          <p:cNvCxnSpPr/>
          <p:nvPr/>
        </p:nvCxnSpPr>
        <p:spPr>
          <a:xfrm>
            <a:off x="447524" y="609512"/>
            <a:ext cx="8248952" cy="0"/>
          </a:xfrm>
          <a:prstGeom prst="straightConnector1">
            <a:avLst/>
          </a:prstGeom>
          <a:noFill/>
          <a:ln cap="flat" cmpd="sng" w="12700">
            <a:solidFill>
              <a:srgbClr val="5691CE"/>
            </a:solidFill>
            <a:prstDash val="solid"/>
            <a:round/>
            <a:headEnd len="sm" w="sm" type="none"/>
            <a:tailEnd len="sm" w="sm" type="none"/>
          </a:ln>
        </p:spPr>
      </p:cxnSp>
      <p:cxnSp>
        <p:nvCxnSpPr>
          <p:cNvPr id="492" name="Google Shape;492;p117"/>
          <p:cNvCxnSpPr/>
          <p:nvPr/>
        </p:nvCxnSpPr>
        <p:spPr>
          <a:xfrm>
            <a:off x="447524" y="148967"/>
            <a:ext cx="8248952" cy="0"/>
          </a:xfrm>
          <a:prstGeom prst="straightConnector1">
            <a:avLst/>
          </a:prstGeom>
          <a:noFill/>
          <a:ln cap="flat" cmpd="sng" w="44450">
            <a:solidFill>
              <a:srgbClr val="5691CE"/>
            </a:solidFill>
            <a:prstDash val="solid"/>
            <a:round/>
            <a:headEnd len="sm" w="sm" type="none"/>
            <a:tailEnd len="sm" w="sm" type="none"/>
          </a:ln>
        </p:spPr>
      </p:cxn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Obj" type="twoObj">
  <p:cSld name="TWO_OBJECTS">
    <p:spTree>
      <p:nvGrpSpPr>
        <p:cNvPr id="494" name="Shape 494"/>
        <p:cNvGrpSpPr/>
        <p:nvPr/>
      </p:nvGrpSpPr>
      <p:grpSpPr>
        <a:xfrm>
          <a:off x="0" y="0"/>
          <a:ext cx="0" cy="0"/>
          <a:chOff x="0" y="0"/>
          <a:chExt cx="0" cy="0"/>
        </a:xfrm>
      </p:grpSpPr>
      <p:sp>
        <p:nvSpPr>
          <p:cNvPr id="495" name="Google Shape;495;p45"/>
          <p:cNvSpPr txBox="1"/>
          <p:nvPr>
            <p:ph idx="1" type="body"/>
          </p:nvPr>
        </p:nvSpPr>
        <p:spPr>
          <a:xfrm>
            <a:off x="822963" y="822959"/>
            <a:ext cx="3200399" cy="2784348"/>
          </a:xfrm>
          <a:prstGeom prst="rect">
            <a:avLst/>
          </a:prstGeom>
          <a:noFill/>
          <a:ln>
            <a:noFill/>
          </a:ln>
        </p:spPr>
        <p:txBody>
          <a:bodyPr anchorCtr="0" anchor="t" bIns="91375" lIns="91375" spcFirstLastPara="1" rIns="91375" wrap="square" tIns="9137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6" name="Google Shape;496;p45"/>
          <p:cNvSpPr txBox="1"/>
          <p:nvPr>
            <p:ph idx="2" type="body"/>
          </p:nvPr>
        </p:nvSpPr>
        <p:spPr>
          <a:xfrm>
            <a:off x="4700020" y="822959"/>
            <a:ext cx="3200399" cy="2784348"/>
          </a:xfrm>
          <a:prstGeom prst="rect">
            <a:avLst/>
          </a:prstGeom>
          <a:noFill/>
          <a:ln>
            <a:noFill/>
          </a:ln>
        </p:spPr>
        <p:txBody>
          <a:bodyPr anchorCtr="0" anchor="t" bIns="91375" lIns="91375" spcFirstLastPara="1" rIns="91375" wrap="square" tIns="91375">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7" name="Google Shape;497;p45"/>
          <p:cNvSpPr txBox="1"/>
          <p:nvPr>
            <p:ph type="title"/>
          </p:nvPr>
        </p:nvSpPr>
        <p:spPr>
          <a:xfrm>
            <a:off x="822329" y="273847"/>
            <a:ext cx="7521574" cy="411956"/>
          </a:xfrm>
          <a:prstGeom prst="rect">
            <a:avLst/>
          </a:prstGeom>
          <a:noFill/>
          <a:ln>
            <a:noFill/>
          </a:ln>
        </p:spPr>
        <p:txBody>
          <a:bodyPr anchorCtr="0" anchor="t" bIns="91375" lIns="91375" spcFirstLastPara="1" rIns="91375" wrap="square" tIns="91375">
            <a:noAutofit/>
          </a:bodyPr>
          <a:lstStyle>
            <a:lvl1pPr lvl="0" marR="0" rtl="0" algn="l">
              <a:lnSpc>
                <a:spcPct val="100000"/>
              </a:lnSpc>
              <a:spcBef>
                <a:spcPts val="0"/>
              </a:spcBef>
              <a:spcAft>
                <a:spcPts val="0"/>
              </a:spcAft>
              <a:buClr>
                <a:schemeClr val="dk1"/>
              </a:buClr>
              <a:buSzPts val="2800"/>
              <a:buFont typeface="Arial"/>
              <a:buNone/>
              <a:defRPr b="0" i="0" sz="2800" u="none" cap="small"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8" name="Shape 49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79"/>
          <p:cNvSpPr txBox="1"/>
          <p:nvPr>
            <p:ph type="title"/>
          </p:nvPr>
        </p:nvSpPr>
        <p:spPr>
          <a:xfrm>
            <a:off x="623888" y="1282304"/>
            <a:ext cx="7886700" cy="21396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79"/>
          <p:cNvSpPr txBox="1"/>
          <p:nvPr>
            <p:ph idx="1" type="body"/>
          </p:nvPr>
        </p:nvSpPr>
        <p:spPr>
          <a:xfrm>
            <a:off x="623888" y="3442098"/>
            <a:ext cx="7886700" cy="1125300"/>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67" name="Google Shape;67;p79"/>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p79"/>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7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99" name="Shape 499"/>
        <p:cNvGrpSpPr/>
        <p:nvPr/>
      </p:nvGrpSpPr>
      <p:grpSpPr>
        <a:xfrm>
          <a:off x="0" y="0"/>
          <a:ext cx="0" cy="0"/>
          <a:chOff x="0" y="0"/>
          <a:chExt cx="0" cy="0"/>
        </a:xfrm>
      </p:grpSpPr>
      <p:sp>
        <p:nvSpPr>
          <p:cNvPr id="500" name="Google Shape;500;p119"/>
          <p:cNvSpPr txBox="1"/>
          <p:nvPr>
            <p:ph type="title"/>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1" name="Google Shape;501;p119"/>
          <p:cNvSpPr txBox="1"/>
          <p:nvPr>
            <p:ph idx="1" type="body"/>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393700" lvl="0" marL="457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1pPr>
            <a:lvl2pPr indent="-374650" lvl="1" marL="9144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2pPr>
            <a:lvl3pPr indent="-349250" lvl="2" marL="13716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2" name="Google Shape;502;p119"/>
          <p:cNvSpPr txBox="1"/>
          <p:nvPr>
            <p:ph idx="10" type="dt"/>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3" name="Google Shape;503;p119"/>
          <p:cNvSpPr txBox="1"/>
          <p:nvPr>
            <p:ph idx="11" type="ftr"/>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4" name="Google Shape;504;p119"/>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5" name="Shape 505"/>
        <p:cNvGrpSpPr/>
        <p:nvPr/>
      </p:nvGrpSpPr>
      <p:grpSpPr>
        <a:xfrm>
          <a:off x="0" y="0"/>
          <a:ext cx="0" cy="0"/>
          <a:chOff x="0" y="0"/>
          <a:chExt cx="0" cy="0"/>
        </a:xfrm>
      </p:grpSpPr>
      <p:sp>
        <p:nvSpPr>
          <p:cNvPr id="506" name="Google Shape;506;p120"/>
          <p:cNvSpPr txBox="1"/>
          <p:nvPr>
            <p:ph type="title"/>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7" name="Google Shape;507;p120"/>
          <p:cNvSpPr txBox="1"/>
          <p:nvPr>
            <p:ph idx="1" type="body"/>
          </p:nvPr>
        </p:nvSpPr>
        <p:spPr>
          <a:xfrm rot="5400000">
            <a:off x="375000" y="-375000"/>
            <a:ext cx="2250000" cy="3000000"/>
          </a:xfrm>
          <a:prstGeom prst="rect">
            <a:avLst/>
          </a:prstGeom>
          <a:noFill/>
          <a:ln>
            <a:noFill/>
          </a:ln>
        </p:spPr>
        <p:txBody>
          <a:bodyPr anchorCtr="0" anchor="t" bIns="45700" lIns="91425" spcFirstLastPara="1" rIns="91425" wrap="square" tIns="45700">
            <a:noAutofit/>
          </a:bodyPr>
          <a:lstStyle>
            <a:lvl1pPr indent="-393700" lvl="0" marL="457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1pPr>
            <a:lvl2pPr indent="-374650" lvl="1" marL="9144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2pPr>
            <a:lvl3pPr indent="-349250" lvl="2" marL="13716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8" name="Google Shape;508;p120"/>
          <p:cNvSpPr txBox="1"/>
          <p:nvPr>
            <p:ph idx="10" type="dt"/>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9" name="Google Shape;509;p120"/>
          <p:cNvSpPr txBox="1"/>
          <p:nvPr>
            <p:ph idx="11" type="ftr"/>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0" name="Google Shape;510;p120"/>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11" name="Shape 511"/>
        <p:cNvGrpSpPr/>
        <p:nvPr/>
      </p:nvGrpSpPr>
      <p:grpSpPr>
        <a:xfrm>
          <a:off x="0" y="0"/>
          <a:ext cx="0" cy="0"/>
          <a:chOff x="0" y="0"/>
          <a:chExt cx="0" cy="0"/>
        </a:xfrm>
      </p:grpSpPr>
      <p:sp>
        <p:nvSpPr>
          <p:cNvPr id="512" name="Google Shape;512;p121"/>
          <p:cNvSpPr txBox="1"/>
          <p:nvPr>
            <p:ph idx="10" type="dt"/>
          </p:nvPr>
        </p:nvSpPr>
        <p:spPr>
          <a:xfrm>
            <a:off x="6172200" y="4629161"/>
            <a:ext cx="2514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3" name="Google Shape;513;p121"/>
          <p:cNvSpPr txBox="1"/>
          <p:nvPr>
            <p:ph idx="11" type="ftr"/>
          </p:nvPr>
        </p:nvSpPr>
        <p:spPr>
          <a:xfrm>
            <a:off x="457206" y="4629161"/>
            <a:ext cx="3352801"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4" name="Google Shape;514;p121"/>
          <p:cNvSpPr txBox="1"/>
          <p:nvPr>
            <p:ph idx="12" type="sldNum"/>
          </p:nvPr>
        </p:nvSpPr>
        <p:spPr>
          <a:xfrm>
            <a:off x="3810000" y="4629161"/>
            <a:ext cx="18288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7F7F7F"/>
              </a:buClr>
              <a:buSzPts val="1400"/>
              <a:buFont typeface="Trebuchet MS"/>
              <a:buNone/>
              <a:defRPr b="0" i="0" sz="1400" u="none" cap="none" strike="noStrike">
                <a:solidFill>
                  <a:srgbClr val="7F7F7F"/>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
              <a:t>‹#›</a:t>
            </a:fld>
            <a:endParaRPr/>
          </a:p>
        </p:txBody>
      </p:sp>
      <p:sp>
        <p:nvSpPr>
          <p:cNvPr id="515" name="Google Shape;515;p121"/>
          <p:cNvSpPr txBox="1"/>
          <p:nvPr>
            <p:ph type="title"/>
          </p:nvPr>
        </p:nvSpPr>
        <p:spPr>
          <a:xfrm>
            <a:off x="1793291" y="3279126"/>
            <a:ext cx="6512511" cy="857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6" name="Google Shape;516;p121"/>
          <p:cNvSpPr txBox="1"/>
          <p:nvPr>
            <p:ph idx="1" type="body"/>
          </p:nvPr>
        </p:nvSpPr>
        <p:spPr>
          <a:xfrm>
            <a:off x="1143000" y="548640"/>
            <a:ext cx="6400800" cy="2606040"/>
          </a:xfrm>
          <a:prstGeom prst="rect">
            <a:avLst/>
          </a:prstGeom>
          <a:noFill/>
          <a:ln>
            <a:noFill/>
          </a:ln>
        </p:spPr>
        <p:txBody>
          <a:bodyPr anchorCtr="0" anchor="t" bIns="45700" lIns="91425" spcFirstLastPara="1" rIns="91425" wrap="square" tIns="45700">
            <a:noAutofit/>
          </a:bodyPr>
          <a:lstStyle>
            <a:lvl1pPr indent="-393700" lvl="0" marL="457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1pPr>
            <a:lvl2pPr indent="-374650" lvl="1" marL="914400" marR="0" rtl="0" algn="l">
              <a:lnSpc>
                <a:spcPct val="100000"/>
              </a:lnSpc>
              <a:spcBef>
                <a:spcPts val="46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2pPr>
            <a:lvl3pPr indent="-349250" lvl="2" marL="1371600" marR="0" rtl="0" algn="l">
              <a:lnSpc>
                <a:spcPct val="100000"/>
              </a:lnSpc>
              <a:spcBef>
                <a:spcPts val="38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80"/>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80"/>
          <p:cNvSpPr txBox="1"/>
          <p:nvPr>
            <p:ph idx="1" type="body"/>
          </p:nvPr>
        </p:nvSpPr>
        <p:spPr>
          <a:xfrm>
            <a:off x="628650" y="1369219"/>
            <a:ext cx="3886200" cy="32634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80"/>
          <p:cNvSpPr txBox="1"/>
          <p:nvPr>
            <p:ph idx="2" type="body"/>
          </p:nvPr>
        </p:nvSpPr>
        <p:spPr>
          <a:xfrm>
            <a:off x="4629150" y="1369219"/>
            <a:ext cx="3886200" cy="32634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80"/>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80"/>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8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3.jp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image" Target="../media/image9.jp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6" Type="http://schemas.openxmlformats.org/officeDocument/2006/relationships/theme" Target="../theme/theme5.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6.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1.jp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slideLayout" Target="../slideLayouts/slideLayout62.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 Type="http://schemas.openxmlformats.org/officeDocument/2006/relationships/image" Target="../media/image1.jpg"/><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7" Type="http://schemas.openxmlformats.org/officeDocument/2006/relationships/theme" Target="../theme/theme7.xml"/><Relationship Id="rId16" Type="http://schemas.openxmlformats.org/officeDocument/2006/relationships/slideLayout" Target="../slideLayouts/slideLayout77.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0"/>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0"/>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0"/>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154" name="Shape 154"/>
        <p:cNvGrpSpPr/>
        <p:nvPr/>
      </p:nvGrpSpPr>
      <p:grpSpPr>
        <a:xfrm>
          <a:off x="0" y="0"/>
          <a:ext cx="0" cy="0"/>
          <a:chOff x="0" y="0"/>
          <a:chExt cx="0" cy="0"/>
        </a:xfrm>
      </p:grpSpPr>
      <p:sp>
        <p:nvSpPr>
          <p:cNvPr id="155" name="Google Shape;155;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6" name="Google Shape;156;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57" name="Google Shape;15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blipFill>
          <a:blip r:embed="rId1">
            <a:alphaModFix/>
          </a:blip>
          <a:stretch>
            <a:fillRect/>
          </a:stretch>
        </a:blipFill>
      </p:bgPr>
    </p:bg>
    <p:spTree>
      <p:nvGrpSpPr>
        <p:cNvPr id="205" name="Shape 205"/>
        <p:cNvGrpSpPr/>
        <p:nvPr/>
      </p:nvGrpSpPr>
      <p:grpSpPr>
        <a:xfrm>
          <a:off x="0" y="0"/>
          <a:ext cx="0" cy="0"/>
          <a:chOff x="0" y="0"/>
          <a:chExt cx="0" cy="0"/>
        </a:xfrm>
      </p:grpSpPr>
      <p:sp>
        <p:nvSpPr>
          <p:cNvPr id="206" name="Google Shape;206;p3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207" name="Google Shape;207;p35"/>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208" name="Google Shape;208;p3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5" name="Google Shape;275;p38"/>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38"/>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7" name="Google Shape;277;p38"/>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78" name="Google Shape;278;p3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mc:AlternateContent>
    <mc:Choice Requires="p14">
      <p:transition spd="slow" p14:dur="13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422" name="Shape 422"/>
        <p:cNvGrpSpPr/>
        <p:nvPr/>
      </p:nvGrpSpPr>
      <p:grpSpPr>
        <a:xfrm>
          <a:off x="0" y="0"/>
          <a:ext cx="0" cy="0"/>
          <a:chOff x="0" y="0"/>
          <a:chExt cx="0" cy="0"/>
        </a:xfrm>
      </p:grpSpPr>
      <p:sp>
        <p:nvSpPr>
          <p:cNvPr id="423" name="Google Shape;423;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24" name="Google Shape;424;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25" name="Google Shape;425;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93" name="Shape 4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31" r:id="rId2"/>
    <p:sldLayoutId id="2147483732" r:id="rId3"/>
    <p:sldLayoutId id="2147483733" r:id="rId4"/>
    <p:sldLayoutId id="2147483734" r:id="rId5"/>
    <p:sldLayoutId id="214748373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hyperlink" Target="https://www.usatoday.com/story/life/health-wellness/2021/06/11/disabled-not-special-needs-experts-explain-why-never-use-term/7591024002/" TargetMode="External"/><Relationship Id="rId4" Type="http://schemas.openxmlformats.org/officeDocument/2006/relationships/hyperlink" Target="https://www.edutopia.org/article/getting-started-person-first-languag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8.xml"/><Relationship Id="rId3" Type="http://schemas.openxmlformats.org/officeDocument/2006/relationships/hyperlink" Target="http://www.youtube.com/watch?v=Hqufun248BY"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hyperlink" Target="http://www.youtube.com/watch?v=RYtUlU8MjlY" TargetMode="External"/><Relationship Id="rId5"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45.xml"/><Relationship Id="rId2" Type="http://schemas.openxmlformats.org/officeDocument/2006/relationships/notesSlide" Target="../notesSlides/notesSlide25.xml"/><Relationship Id="rId3" Type="http://schemas.openxmlformats.org/officeDocument/2006/relationships/hyperlink" Target="https://www.culturallyresponsive.org/subscribe" TargetMode="External"/><Relationship Id="rId4" Type="http://schemas.openxmlformats.org/officeDocument/2006/relationships/hyperlink" Target="https://us10.campaign-archive.com/?u=5e5c2103f53a61bc489ef41bc&amp;id=6e9b28944d" TargetMode="External"/><Relationship Id="rId9" Type="http://schemas.openxmlformats.org/officeDocument/2006/relationships/image" Target="../media/image22.png"/><Relationship Id="rId5" Type="http://schemas.openxmlformats.org/officeDocument/2006/relationships/hyperlink" Target="https://docs.google.com/document/d/1F-95KPjx084O35yPbbaqEXkH3yoeCZCcXoPEBs1D-Qk/edit" TargetMode="External"/><Relationship Id="rId6" Type="http://schemas.openxmlformats.org/officeDocument/2006/relationships/hyperlink" Target="https://workdrive.zohoexternal.com/external/8OOPBDQG2Ro-JBvLn" TargetMode="External"/><Relationship Id="rId7" Type="http://schemas.openxmlformats.org/officeDocument/2006/relationships/hyperlink" Target="https://documentcloud.adobe.com/link/track?uri=urn:aaid:scds:US:ce029f02-0c0b-45f2-b908-c20b4867c1a7" TargetMode="External"/><Relationship Id="rId8"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hyperlink" Target="http://www.youtube.com/watch?v=h1vKOchATXs" TargetMode="External"/><Relationship Id="rId6"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
          <p:cNvSpPr txBox="1"/>
          <p:nvPr/>
        </p:nvSpPr>
        <p:spPr>
          <a:xfrm>
            <a:off x="196550" y="777025"/>
            <a:ext cx="8795700" cy="98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200"/>
              <a:buFont typeface="Arial"/>
              <a:buNone/>
            </a:pPr>
            <a:r>
              <a:rPr b="0" i="0" lang="en" sz="5200" u="none" cap="none" strike="noStrike">
                <a:solidFill>
                  <a:schemeClr val="dk1"/>
                </a:solidFill>
                <a:latin typeface="Arial"/>
                <a:ea typeface="Arial"/>
                <a:cs typeface="Arial"/>
                <a:sym typeface="Arial"/>
              </a:rPr>
              <a:t>CLR and SPED</a:t>
            </a:r>
            <a:endParaRPr b="0" i="0" sz="5200" u="none" cap="none" strike="noStrike">
              <a:solidFill>
                <a:schemeClr val="dk1"/>
              </a:solidFill>
              <a:latin typeface="Arial"/>
              <a:ea typeface="Arial"/>
              <a:cs typeface="Arial"/>
              <a:sym typeface="Arial"/>
            </a:endParaRPr>
          </a:p>
        </p:txBody>
      </p:sp>
      <p:sp>
        <p:nvSpPr>
          <p:cNvPr id="522" name="Google Shape;522;p1"/>
          <p:cNvSpPr txBox="1"/>
          <p:nvPr/>
        </p:nvSpPr>
        <p:spPr>
          <a:xfrm>
            <a:off x="794700" y="2464575"/>
            <a:ext cx="75546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595959"/>
                </a:solidFill>
                <a:latin typeface="Arial"/>
                <a:ea typeface="Arial"/>
                <a:cs typeface="Arial"/>
                <a:sym typeface="Arial"/>
              </a:rPr>
              <a:t>How culturally and linguistically responsive is your special education?</a:t>
            </a:r>
            <a:endParaRPr b="0" i="0" sz="2800" u="none" cap="none" strike="noStrike">
              <a:solidFill>
                <a:srgbClr val="595959"/>
              </a:solidFill>
              <a:latin typeface="Arial"/>
              <a:ea typeface="Arial"/>
              <a:cs typeface="Arial"/>
              <a:sym typeface="Arial"/>
            </a:endParaRPr>
          </a:p>
        </p:txBody>
      </p:sp>
      <p:pic>
        <p:nvPicPr>
          <p:cNvPr id="523" name="Google Shape;523;p1"/>
          <p:cNvPicPr preferRelativeResize="0"/>
          <p:nvPr/>
        </p:nvPicPr>
        <p:blipFill rotWithShape="1">
          <a:blip r:embed="rId3">
            <a:alphaModFix/>
          </a:blip>
          <a:srcRect b="0" l="0" r="0" t="0"/>
          <a:stretch/>
        </p:blipFill>
        <p:spPr>
          <a:xfrm>
            <a:off x="-2" y="0"/>
            <a:ext cx="9144003" cy="5143501"/>
          </a:xfrm>
          <a:prstGeom prst="rect">
            <a:avLst/>
          </a:prstGeom>
          <a:noFill/>
          <a:ln>
            <a:noFill/>
          </a:ln>
        </p:spPr>
      </p:pic>
      <p:sp>
        <p:nvSpPr>
          <p:cNvPr id="524" name="Google Shape;524;p1"/>
          <p:cNvSpPr txBox="1"/>
          <p:nvPr/>
        </p:nvSpPr>
        <p:spPr>
          <a:xfrm>
            <a:off x="6400825" y="3309500"/>
            <a:ext cx="25467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lt1"/>
                </a:solidFill>
                <a:latin typeface="Calibri"/>
                <a:ea typeface="Calibri"/>
                <a:cs typeface="Calibri"/>
                <a:sym typeface="Calibri"/>
              </a:rPr>
              <a:t>Kiechelle Russell, MA</a:t>
            </a:r>
            <a:endParaRPr b="1" i="0" sz="17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lt1"/>
                </a:solidFill>
                <a:latin typeface="Calibri"/>
                <a:ea typeface="Calibri"/>
                <a:cs typeface="Calibri"/>
                <a:sym typeface="Calibri"/>
              </a:rPr>
              <a:t>CLR Coach and Special Education Consultant</a:t>
            </a:r>
            <a:endParaRPr b="1" i="0" sz="17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3" name="Shape 623"/>
        <p:cNvGrpSpPr/>
        <p:nvPr/>
      </p:nvGrpSpPr>
      <p:grpSpPr>
        <a:xfrm>
          <a:off x="0" y="0"/>
          <a:ext cx="0" cy="0"/>
          <a:chOff x="0" y="0"/>
          <a:chExt cx="0" cy="0"/>
        </a:xfrm>
      </p:grpSpPr>
      <p:sp>
        <p:nvSpPr>
          <p:cNvPr id="624" name="Google Shape;624;p10"/>
          <p:cNvSpPr txBox="1"/>
          <p:nvPr>
            <p:ph type="title"/>
          </p:nvPr>
        </p:nvSpPr>
        <p:spPr>
          <a:xfrm>
            <a:off x="628650" y="699551"/>
            <a:ext cx="7886700" cy="3021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1400"/>
              <a:buNone/>
            </a:pPr>
            <a:r>
              <a:rPr lang="en"/>
              <a:t>VALIDATING AND AFFIRMING LANGUAGE</a:t>
            </a:r>
            <a:endParaRPr/>
          </a:p>
        </p:txBody>
      </p:sp>
      <p:sp>
        <p:nvSpPr>
          <p:cNvPr id="625" name="Google Shape;625;p10"/>
          <p:cNvSpPr txBox="1"/>
          <p:nvPr>
            <p:ph idx="1" type="body"/>
          </p:nvPr>
        </p:nvSpPr>
        <p:spPr>
          <a:xfrm>
            <a:off x="575125" y="2571750"/>
            <a:ext cx="8961900" cy="3627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9" name="Shape 629"/>
        <p:cNvGrpSpPr/>
        <p:nvPr/>
      </p:nvGrpSpPr>
      <p:grpSpPr>
        <a:xfrm>
          <a:off x="0" y="0"/>
          <a:ext cx="0" cy="0"/>
          <a:chOff x="0" y="0"/>
          <a:chExt cx="0" cy="0"/>
        </a:xfrm>
      </p:grpSpPr>
      <p:sp>
        <p:nvSpPr>
          <p:cNvPr id="630" name="Google Shape;630;p11"/>
          <p:cNvSpPr txBox="1"/>
          <p:nvPr>
            <p:ph type="title"/>
          </p:nvPr>
        </p:nvSpPr>
        <p:spPr>
          <a:xfrm>
            <a:off x="311700" y="646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t>Validating and Affirming Language</a:t>
            </a:r>
            <a:endParaRPr b="1"/>
          </a:p>
        </p:txBody>
      </p:sp>
      <p:sp>
        <p:nvSpPr>
          <p:cNvPr id="631" name="Google Shape;631;p11"/>
          <p:cNvSpPr txBox="1"/>
          <p:nvPr>
            <p:ph idx="1" type="body"/>
          </p:nvPr>
        </p:nvSpPr>
        <p:spPr>
          <a:xfrm>
            <a:off x="311700" y="1281325"/>
            <a:ext cx="8520600" cy="4860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rPr b="1" lang="en" sz="1602">
                <a:solidFill>
                  <a:srgbClr val="202124"/>
                </a:solidFill>
                <a:highlight>
                  <a:srgbClr val="FFFFFF"/>
                </a:highlight>
                <a:latin typeface="Roboto"/>
                <a:ea typeface="Roboto"/>
                <a:cs typeface="Roboto"/>
                <a:sym typeface="Roboto"/>
              </a:rPr>
              <a:t>CLR Infusion:</a:t>
            </a:r>
            <a:r>
              <a:rPr lang="en" sz="1602">
                <a:solidFill>
                  <a:srgbClr val="202124"/>
                </a:solidFill>
                <a:highlight>
                  <a:srgbClr val="FFFFFF"/>
                </a:highlight>
                <a:latin typeface="Roboto"/>
                <a:ea typeface="Roboto"/>
                <a:cs typeface="Roboto"/>
                <a:sym typeface="Roboto"/>
              </a:rPr>
              <a:t>  Establish an agreed upon language for the purpose of the workshop. </a:t>
            </a:r>
            <a:endParaRPr sz="1160">
              <a:solidFill>
                <a:srgbClr val="202124"/>
              </a:solidFill>
              <a:highlight>
                <a:srgbClr val="FFFFFF"/>
              </a:highlight>
              <a:latin typeface="Roboto"/>
              <a:ea typeface="Roboto"/>
              <a:cs typeface="Roboto"/>
              <a:sym typeface="Roboto"/>
            </a:endParaRPr>
          </a:p>
          <a:p>
            <a:pPr indent="0" lvl="0" marL="0" rtl="0" algn="l">
              <a:lnSpc>
                <a:spcPct val="80000"/>
              </a:lnSpc>
              <a:spcBef>
                <a:spcPts val="0"/>
              </a:spcBef>
              <a:spcAft>
                <a:spcPts val="0"/>
              </a:spcAft>
              <a:buSzPts val="605"/>
              <a:buNone/>
            </a:pPr>
            <a:r>
              <a:t/>
            </a:r>
            <a:endParaRPr sz="1005">
              <a:solidFill>
                <a:schemeClr val="dk1"/>
              </a:solidFill>
            </a:endParaRPr>
          </a:p>
          <a:p>
            <a:pPr indent="0" lvl="0" marL="1371600" rtl="0" algn="l">
              <a:lnSpc>
                <a:spcPct val="80000"/>
              </a:lnSpc>
              <a:spcBef>
                <a:spcPts val="0"/>
              </a:spcBef>
              <a:spcAft>
                <a:spcPts val="0"/>
              </a:spcAft>
              <a:buSzPts val="605"/>
              <a:buNone/>
            </a:pPr>
            <a:r>
              <a:t/>
            </a:r>
            <a:endParaRPr sz="1390"/>
          </a:p>
        </p:txBody>
      </p:sp>
      <p:sp>
        <p:nvSpPr>
          <p:cNvPr id="632" name="Google Shape;632;p11"/>
          <p:cNvSpPr txBox="1"/>
          <p:nvPr/>
        </p:nvSpPr>
        <p:spPr>
          <a:xfrm>
            <a:off x="311700" y="2040325"/>
            <a:ext cx="8019000" cy="26475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Arial"/>
              <a:buAutoNum type="arabicPeriod"/>
            </a:pPr>
            <a:r>
              <a:rPr b="0" i="0" lang="en" sz="1600" u="none" cap="none" strike="noStrike">
                <a:solidFill>
                  <a:srgbClr val="000000"/>
                </a:solidFill>
                <a:latin typeface="Arial"/>
                <a:ea typeface="Arial"/>
                <a:cs typeface="Arial"/>
                <a:sym typeface="Arial"/>
              </a:rPr>
              <a:t>Group A will read the </a:t>
            </a:r>
            <a:r>
              <a:rPr b="0" i="0" lang="en" sz="1600" u="sng" cap="none" strike="noStrike">
                <a:solidFill>
                  <a:schemeClr val="hlink"/>
                </a:solidFill>
                <a:latin typeface="Arial"/>
                <a:ea typeface="Arial"/>
                <a:cs typeface="Arial"/>
                <a:sym typeface="Arial"/>
                <a:hlinkClick r:id="rId3"/>
              </a:rPr>
              <a:t>USA Today Article by David Oliver</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en" sz="1600" u="none" cap="none" strike="noStrike">
                <a:solidFill>
                  <a:srgbClr val="000000"/>
                </a:solidFill>
                <a:latin typeface="Arial"/>
                <a:ea typeface="Arial"/>
                <a:cs typeface="Arial"/>
                <a:sym typeface="Arial"/>
              </a:rPr>
              <a:t>Group B will read the </a:t>
            </a:r>
            <a:r>
              <a:rPr b="0" i="0" lang="en" sz="1600" u="sng" cap="none" strike="noStrike">
                <a:solidFill>
                  <a:schemeClr val="hlink"/>
                </a:solidFill>
                <a:latin typeface="Arial"/>
                <a:ea typeface="Arial"/>
                <a:cs typeface="Arial"/>
                <a:sym typeface="Arial"/>
                <a:hlinkClick r:id="rId4"/>
              </a:rPr>
              <a:t>Edutopia Article by Foley and Graff</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en" sz="1600" u="none" cap="none" strike="noStrike">
                <a:solidFill>
                  <a:srgbClr val="000000"/>
                </a:solidFill>
                <a:latin typeface="Arial"/>
                <a:ea typeface="Arial"/>
                <a:cs typeface="Arial"/>
                <a:sym typeface="Arial"/>
              </a:rPr>
              <a:t>After reading the article, be able to agree on the 3 key points around the use of affirmative language.</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en" sz="1600" u="none" cap="none" strike="noStrike">
                <a:solidFill>
                  <a:srgbClr val="000000"/>
                </a:solidFill>
                <a:latin typeface="Arial"/>
                <a:ea typeface="Arial"/>
                <a:cs typeface="Arial"/>
                <a:sym typeface="Arial"/>
              </a:rPr>
              <a:t>Mix and Mingle Round 1 - How does using people first language humanize PWDs?</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en" sz="1600" u="none" cap="none" strike="noStrike">
                <a:solidFill>
                  <a:srgbClr val="000000"/>
                </a:solidFill>
                <a:latin typeface="Arial"/>
                <a:ea typeface="Arial"/>
                <a:cs typeface="Arial"/>
                <a:sym typeface="Arial"/>
              </a:rPr>
              <a:t>Mix and Mingle Round 2 - What language respects both identity and dignity? How so?</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AutoNum type="arabicPeriod"/>
            </a:pPr>
            <a:r>
              <a:rPr b="0" i="0" lang="en" sz="1600" u="none" cap="none" strike="noStrike">
                <a:solidFill>
                  <a:srgbClr val="000000"/>
                </a:solidFill>
                <a:latin typeface="Arial"/>
                <a:ea typeface="Arial"/>
                <a:cs typeface="Arial"/>
                <a:sym typeface="Arial"/>
              </a:rPr>
              <a:t>Last word share out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2"/>
          <p:cNvSpPr txBox="1"/>
          <p:nvPr>
            <p:ph type="title"/>
          </p:nvPr>
        </p:nvSpPr>
        <p:spPr>
          <a:xfrm>
            <a:off x="628650" y="578647"/>
            <a:ext cx="7886700" cy="3263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t/>
            </a:r>
            <a:endParaRPr>
              <a:solidFill>
                <a:srgbClr val="000000"/>
              </a:solidFill>
            </a:endParaRPr>
          </a:p>
          <a:p>
            <a:pPr indent="0" lvl="0" marL="0" rtl="0" algn="l">
              <a:lnSpc>
                <a:spcPct val="90000"/>
              </a:lnSpc>
              <a:spcBef>
                <a:spcPts val="0"/>
              </a:spcBef>
              <a:spcAft>
                <a:spcPts val="0"/>
              </a:spcAft>
              <a:buSzPts val="1400"/>
              <a:buNone/>
            </a:pPr>
            <a:r>
              <a:rPr lang="en">
                <a:solidFill>
                  <a:srgbClr val="000000"/>
                </a:solidFill>
              </a:rPr>
              <a:t>VALIDATING AND AFFIRMING BEHAVIORS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3"/>
          <p:cNvSpPr txBox="1"/>
          <p:nvPr>
            <p:ph type="title"/>
          </p:nvPr>
        </p:nvSpPr>
        <p:spPr>
          <a:xfrm>
            <a:off x="628650" y="715244"/>
            <a:ext cx="7886700" cy="994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1400"/>
              <a:buNone/>
            </a:pPr>
            <a:r>
              <a:rPr b="1" lang="en" sz="2900">
                <a:latin typeface="Arial"/>
                <a:ea typeface="Arial"/>
                <a:cs typeface="Arial"/>
                <a:sym typeface="Arial"/>
              </a:rPr>
              <a:t>CLR is About Deep Culture and the Rings of Culture</a:t>
            </a:r>
            <a:endParaRPr b="1" sz="2900">
              <a:latin typeface="Arial"/>
              <a:ea typeface="Arial"/>
              <a:cs typeface="Arial"/>
              <a:sym typeface="Arial"/>
            </a:endParaRPr>
          </a:p>
        </p:txBody>
      </p:sp>
      <p:pic>
        <p:nvPicPr>
          <p:cNvPr descr="Screen Shot 2016-12-12 at 12.38.22 PM.png" id="643" name="Google Shape;643;p13"/>
          <p:cNvPicPr preferRelativeResize="0"/>
          <p:nvPr/>
        </p:nvPicPr>
        <p:blipFill rotWithShape="1">
          <a:blip r:embed="rId3">
            <a:alphaModFix/>
          </a:blip>
          <a:srcRect b="0" l="0" r="0" t="0"/>
          <a:stretch/>
        </p:blipFill>
        <p:spPr>
          <a:xfrm>
            <a:off x="453175" y="1691593"/>
            <a:ext cx="3711826" cy="2840332"/>
          </a:xfrm>
          <a:prstGeom prst="rect">
            <a:avLst/>
          </a:prstGeom>
          <a:noFill/>
          <a:ln>
            <a:noFill/>
          </a:ln>
          <a:effectLst>
            <a:outerShdw blurRad="57150" rotWithShape="0" algn="bl" dir="5400000" dist="19050">
              <a:srgbClr val="000000">
                <a:alpha val="49803"/>
              </a:srgbClr>
            </a:outerShdw>
          </a:effectLst>
        </p:spPr>
      </p:pic>
      <p:sp>
        <p:nvSpPr>
          <p:cNvPr id="644" name="Google Shape;644;p13"/>
          <p:cNvSpPr/>
          <p:nvPr/>
        </p:nvSpPr>
        <p:spPr>
          <a:xfrm flipH="1" rot="10800000">
            <a:off x="139600" y="3002748"/>
            <a:ext cx="808500" cy="994200"/>
          </a:xfrm>
          <a:prstGeom prst="bentArrow">
            <a:avLst>
              <a:gd fmla="val 25000" name="adj1"/>
              <a:gd fmla="val 25000" name="adj2"/>
              <a:gd fmla="val 25000" name="adj3"/>
              <a:gd fmla="val 43750" name="adj4"/>
            </a:avLst>
          </a:prstGeom>
          <a:solidFill>
            <a:srgbClr val="FF0000"/>
          </a:solidFill>
          <a:ln cap="flat" cmpd="sng" w="9525">
            <a:solidFill>
              <a:srgbClr val="FF0000"/>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5" name="Google Shape;645;p13"/>
          <p:cNvPicPr preferRelativeResize="0"/>
          <p:nvPr/>
        </p:nvPicPr>
        <p:blipFill rotWithShape="1">
          <a:blip r:embed="rId4">
            <a:alphaModFix/>
          </a:blip>
          <a:srcRect b="0" l="0" r="0" t="0"/>
          <a:stretch/>
        </p:blipFill>
        <p:spPr>
          <a:xfrm>
            <a:off x="8153913" y="746900"/>
            <a:ext cx="767100" cy="444959"/>
          </a:xfrm>
          <a:prstGeom prst="rect">
            <a:avLst/>
          </a:prstGeom>
          <a:noFill/>
          <a:ln>
            <a:noFill/>
          </a:ln>
          <a:effectLst>
            <a:outerShdw blurRad="57150" rotWithShape="0" algn="bl" dir="5400000" dist="19050">
              <a:srgbClr val="000000">
                <a:alpha val="49803"/>
              </a:srgbClr>
            </a:outerShdw>
          </a:effectLst>
        </p:spPr>
      </p:pic>
      <p:pic>
        <p:nvPicPr>
          <p:cNvPr id="646" name="Google Shape;646;p13"/>
          <p:cNvPicPr preferRelativeResize="0"/>
          <p:nvPr/>
        </p:nvPicPr>
        <p:blipFill rotWithShape="1">
          <a:blip r:embed="rId5">
            <a:alphaModFix/>
          </a:blip>
          <a:srcRect b="0" l="0" r="0" t="0"/>
          <a:stretch/>
        </p:blipFill>
        <p:spPr>
          <a:xfrm>
            <a:off x="4238749" y="1709462"/>
            <a:ext cx="4682274" cy="28046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4"/>
          <p:cNvSpPr txBox="1"/>
          <p:nvPr>
            <p:ph type="title"/>
          </p:nvPr>
        </p:nvSpPr>
        <p:spPr>
          <a:xfrm>
            <a:off x="-44550" y="591010"/>
            <a:ext cx="9144000" cy="514200"/>
          </a:xfrm>
          <a:prstGeom prst="rect">
            <a:avLst/>
          </a:prstGeom>
          <a:noFill/>
          <a:ln>
            <a:noFill/>
          </a:ln>
        </p:spPr>
        <p:txBody>
          <a:bodyPr anchorCtr="0" anchor="ctr" bIns="30425" lIns="60850" spcFirstLastPara="1" rIns="60850" wrap="square" tIns="30425">
            <a:noAutofit/>
          </a:bodyPr>
          <a:lstStyle/>
          <a:p>
            <a:pPr indent="0" lvl="0" marL="0" rtl="0" algn="ctr">
              <a:lnSpc>
                <a:spcPct val="100000"/>
              </a:lnSpc>
              <a:spcBef>
                <a:spcPts val="0"/>
              </a:spcBef>
              <a:spcAft>
                <a:spcPts val="0"/>
              </a:spcAft>
              <a:buSzPts val="2900"/>
              <a:buNone/>
            </a:pPr>
            <a:r>
              <a:rPr b="1" lang="en">
                <a:solidFill>
                  <a:schemeClr val="dk1"/>
                </a:solidFill>
              </a:rPr>
              <a:t>Culture is Intangible (invisible)</a:t>
            </a:r>
            <a:endParaRPr b="1">
              <a:solidFill>
                <a:schemeClr val="dk1"/>
              </a:solidFill>
            </a:endParaRPr>
          </a:p>
        </p:txBody>
      </p:sp>
      <p:pic>
        <p:nvPicPr>
          <p:cNvPr id="652" name="Google Shape;652;p14"/>
          <p:cNvPicPr preferRelativeResize="0"/>
          <p:nvPr/>
        </p:nvPicPr>
        <p:blipFill rotWithShape="1">
          <a:blip r:embed="rId3">
            <a:alphaModFix/>
          </a:blip>
          <a:srcRect b="0" l="0" r="0" t="0"/>
          <a:stretch/>
        </p:blipFill>
        <p:spPr>
          <a:xfrm>
            <a:off x="428275" y="1105200"/>
            <a:ext cx="8198351" cy="3431899"/>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pic>
        <p:nvPicPr>
          <p:cNvPr id="658" name="Google Shape;658;p15"/>
          <p:cNvPicPr preferRelativeResize="0"/>
          <p:nvPr/>
        </p:nvPicPr>
        <p:blipFill rotWithShape="1">
          <a:blip r:embed="rId3">
            <a:alphaModFix/>
          </a:blip>
          <a:srcRect b="0" l="0" r="0" t="0"/>
          <a:stretch/>
        </p:blipFill>
        <p:spPr>
          <a:xfrm>
            <a:off x="2191925" y="657413"/>
            <a:ext cx="4844825" cy="3828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6"/>
          <p:cNvSpPr/>
          <p:nvPr/>
        </p:nvSpPr>
        <p:spPr>
          <a:xfrm>
            <a:off x="3769751" y="1822582"/>
            <a:ext cx="1626526" cy="1227689"/>
          </a:xfrm>
          <a:prstGeom prst="ellipse">
            <a:avLst/>
          </a:prstGeom>
          <a:solidFill>
            <a:srgbClr val="FF0000">
              <a:alpha val="24313"/>
            </a:srgbClr>
          </a:solid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Franklin Gothic"/>
              <a:ea typeface="Franklin Gothic"/>
              <a:cs typeface="Franklin Gothic"/>
              <a:sym typeface="Franklin Gothic"/>
            </a:endParaRPr>
          </a:p>
        </p:txBody>
      </p:sp>
      <p:sp>
        <p:nvSpPr>
          <p:cNvPr id="664" name="Google Shape;664;p16"/>
          <p:cNvSpPr/>
          <p:nvPr/>
        </p:nvSpPr>
        <p:spPr>
          <a:xfrm>
            <a:off x="3769751" y="1203133"/>
            <a:ext cx="1626526" cy="1227689"/>
          </a:xfrm>
          <a:prstGeom prst="ellipse">
            <a:avLst/>
          </a:prstGeom>
          <a:solidFill>
            <a:srgbClr val="FFC000">
              <a:alpha val="24313"/>
            </a:srgbClr>
          </a:solidFill>
          <a:ln cap="flat" cmpd="sng" w="571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Franklin Gothic"/>
              <a:ea typeface="Franklin Gothic"/>
              <a:cs typeface="Franklin Gothic"/>
              <a:sym typeface="Franklin Gothic"/>
            </a:endParaRPr>
          </a:p>
        </p:txBody>
      </p:sp>
      <p:sp>
        <p:nvSpPr>
          <p:cNvPr id="665" name="Google Shape;665;p16"/>
          <p:cNvSpPr/>
          <p:nvPr/>
        </p:nvSpPr>
        <p:spPr>
          <a:xfrm>
            <a:off x="4479673" y="1512857"/>
            <a:ext cx="1626526" cy="1227689"/>
          </a:xfrm>
          <a:prstGeom prst="ellipse">
            <a:avLst/>
          </a:prstGeom>
          <a:solidFill>
            <a:srgbClr val="FFFF00">
              <a:alpha val="24313"/>
            </a:srgbClr>
          </a:solidFill>
          <a:ln cap="flat" cmpd="sng" w="5715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Franklin Gothic"/>
              <a:ea typeface="Franklin Gothic"/>
              <a:cs typeface="Franklin Gothic"/>
              <a:sym typeface="Franklin Gothic"/>
            </a:endParaRPr>
          </a:p>
        </p:txBody>
      </p:sp>
      <p:sp>
        <p:nvSpPr>
          <p:cNvPr id="666" name="Google Shape;666;p16"/>
          <p:cNvSpPr/>
          <p:nvPr/>
        </p:nvSpPr>
        <p:spPr>
          <a:xfrm>
            <a:off x="4479672" y="2126701"/>
            <a:ext cx="1626526" cy="1227689"/>
          </a:xfrm>
          <a:prstGeom prst="ellipse">
            <a:avLst/>
          </a:prstGeom>
          <a:solidFill>
            <a:srgbClr val="00B050">
              <a:alpha val="24313"/>
            </a:srgbClr>
          </a:solid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Franklin Gothic"/>
              <a:ea typeface="Franklin Gothic"/>
              <a:cs typeface="Franklin Gothic"/>
              <a:sym typeface="Franklin Gothic"/>
            </a:endParaRPr>
          </a:p>
        </p:txBody>
      </p:sp>
      <p:sp>
        <p:nvSpPr>
          <p:cNvPr id="667" name="Google Shape;667;p16"/>
          <p:cNvSpPr/>
          <p:nvPr/>
        </p:nvSpPr>
        <p:spPr>
          <a:xfrm>
            <a:off x="3769751" y="2430821"/>
            <a:ext cx="1626526" cy="1227689"/>
          </a:xfrm>
          <a:prstGeom prst="ellipse">
            <a:avLst/>
          </a:prstGeom>
          <a:solidFill>
            <a:srgbClr val="0070C0">
              <a:alpha val="24313"/>
            </a:srgbClr>
          </a:solidFill>
          <a:ln cap="flat" cmpd="sng" w="571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Franklin Gothic"/>
              <a:ea typeface="Franklin Gothic"/>
              <a:cs typeface="Franklin Gothic"/>
              <a:sym typeface="Franklin Gothic"/>
            </a:endParaRPr>
          </a:p>
        </p:txBody>
      </p:sp>
      <p:sp>
        <p:nvSpPr>
          <p:cNvPr id="668" name="Google Shape;668;p16"/>
          <p:cNvSpPr/>
          <p:nvPr/>
        </p:nvSpPr>
        <p:spPr>
          <a:xfrm>
            <a:off x="3059829" y="2126701"/>
            <a:ext cx="1626526" cy="1227689"/>
          </a:xfrm>
          <a:prstGeom prst="ellipse">
            <a:avLst/>
          </a:prstGeom>
          <a:solidFill>
            <a:srgbClr val="7030A0">
              <a:alpha val="24313"/>
            </a:srgbClr>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Franklin Gothic"/>
              <a:ea typeface="Franklin Gothic"/>
              <a:cs typeface="Franklin Gothic"/>
              <a:sym typeface="Franklin Gothic"/>
            </a:endParaRPr>
          </a:p>
        </p:txBody>
      </p:sp>
      <p:sp>
        <p:nvSpPr>
          <p:cNvPr id="669" name="Google Shape;669;p16"/>
          <p:cNvSpPr/>
          <p:nvPr/>
        </p:nvSpPr>
        <p:spPr>
          <a:xfrm>
            <a:off x="3059829" y="1510055"/>
            <a:ext cx="1626526" cy="1227689"/>
          </a:xfrm>
          <a:prstGeom prst="ellipse">
            <a:avLst/>
          </a:prstGeom>
          <a:solidFill>
            <a:srgbClr val="FF40FF">
              <a:alpha val="24313"/>
            </a:srgbClr>
          </a:solidFill>
          <a:ln cap="flat" cmpd="sng" w="57150">
            <a:solidFill>
              <a:srgbClr val="FF4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Franklin Gothic"/>
              <a:ea typeface="Franklin Gothic"/>
              <a:cs typeface="Franklin Gothic"/>
              <a:sym typeface="Franklin Gothic"/>
            </a:endParaRPr>
          </a:p>
        </p:txBody>
      </p:sp>
      <p:sp>
        <p:nvSpPr>
          <p:cNvPr id="670" name="Google Shape;670;p16"/>
          <p:cNvSpPr txBox="1"/>
          <p:nvPr/>
        </p:nvSpPr>
        <p:spPr>
          <a:xfrm>
            <a:off x="0" y="626783"/>
            <a:ext cx="9088582" cy="48474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 sz="3600" u="none" cap="none" strike="noStrike">
                <a:solidFill>
                  <a:schemeClr val="dk1"/>
                </a:solidFill>
                <a:latin typeface="Aharoni"/>
                <a:ea typeface="Aharoni"/>
                <a:cs typeface="Aharoni"/>
                <a:sym typeface="Aharoni"/>
              </a:rPr>
              <a:t>Rings of Culture = “Intersectionalities”</a:t>
            </a:r>
            <a:endParaRPr b="0" i="0" sz="1400" u="none" cap="none" strike="noStrike">
              <a:solidFill>
                <a:srgbClr val="000000"/>
              </a:solidFill>
              <a:latin typeface="Arial"/>
              <a:ea typeface="Arial"/>
              <a:cs typeface="Arial"/>
              <a:sym typeface="Arial"/>
            </a:endParaRPr>
          </a:p>
        </p:txBody>
      </p:sp>
      <p:sp>
        <p:nvSpPr>
          <p:cNvPr id="671" name="Google Shape;671;p16"/>
          <p:cNvSpPr/>
          <p:nvPr/>
        </p:nvSpPr>
        <p:spPr>
          <a:xfrm>
            <a:off x="577869" y="3776086"/>
            <a:ext cx="904079" cy="678059"/>
          </a:xfrm>
          <a:prstGeom prst="ellipse">
            <a:avLst/>
          </a:prstGeom>
          <a:solidFill>
            <a:srgbClr val="FF0000">
              <a:alpha val="24313"/>
            </a:srgbClr>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Franklin Gothic"/>
              <a:ea typeface="Franklin Gothic"/>
              <a:cs typeface="Franklin Gothic"/>
              <a:sym typeface="Franklin Gothic"/>
            </a:endParaRPr>
          </a:p>
        </p:txBody>
      </p:sp>
      <p:sp>
        <p:nvSpPr>
          <p:cNvPr id="672" name="Google Shape;672;p16"/>
          <p:cNvSpPr/>
          <p:nvPr/>
        </p:nvSpPr>
        <p:spPr>
          <a:xfrm>
            <a:off x="3015209" y="3776086"/>
            <a:ext cx="904079" cy="678059"/>
          </a:xfrm>
          <a:prstGeom prst="ellipse">
            <a:avLst/>
          </a:prstGeom>
          <a:solidFill>
            <a:srgbClr val="FFFF00">
              <a:alpha val="24313"/>
            </a:srgbClr>
          </a:solidFill>
          <a:ln cap="flat" cmpd="sng" w="381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C000"/>
              </a:solidFill>
              <a:latin typeface="Franklin Gothic"/>
              <a:ea typeface="Franklin Gothic"/>
              <a:cs typeface="Franklin Gothic"/>
              <a:sym typeface="Franklin Gothic"/>
            </a:endParaRPr>
          </a:p>
        </p:txBody>
      </p:sp>
      <p:sp>
        <p:nvSpPr>
          <p:cNvPr id="673" name="Google Shape;673;p16"/>
          <p:cNvSpPr/>
          <p:nvPr/>
        </p:nvSpPr>
        <p:spPr>
          <a:xfrm>
            <a:off x="1765268" y="3776086"/>
            <a:ext cx="904079" cy="678059"/>
          </a:xfrm>
          <a:prstGeom prst="ellipse">
            <a:avLst/>
          </a:prstGeom>
          <a:solidFill>
            <a:srgbClr val="FFC000">
              <a:alpha val="24313"/>
            </a:srgbClr>
          </a:solid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C000"/>
              </a:solidFill>
              <a:latin typeface="Franklin Gothic"/>
              <a:ea typeface="Franklin Gothic"/>
              <a:cs typeface="Franklin Gothic"/>
              <a:sym typeface="Franklin Gothic"/>
            </a:endParaRPr>
          </a:p>
        </p:txBody>
      </p:sp>
      <p:sp>
        <p:nvSpPr>
          <p:cNvPr id="674" name="Google Shape;674;p16"/>
          <p:cNvSpPr/>
          <p:nvPr/>
        </p:nvSpPr>
        <p:spPr>
          <a:xfrm>
            <a:off x="4233874" y="3762581"/>
            <a:ext cx="904079" cy="678059"/>
          </a:xfrm>
          <a:prstGeom prst="ellipse">
            <a:avLst/>
          </a:prstGeom>
          <a:solidFill>
            <a:srgbClr val="00B050">
              <a:alpha val="24313"/>
            </a:srgbClr>
          </a:solid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C000"/>
              </a:solidFill>
              <a:latin typeface="Franklin Gothic"/>
              <a:ea typeface="Franklin Gothic"/>
              <a:cs typeface="Franklin Gothic"/>
              <a:sym typeface="Franklin Gothic"/>
            </a:endParaRPr>
          </a:p>
        </p:txBody>
      </p:sp>
      <p:sp>
        <p:nvSpPr>
          <p:cNvPr id="675" name="Google Shape;675;p16"/>
          <p:cNvSpPr/>
          <p:nvPr/>
        </p:nvSpPr>
        <p:spPr>
          <a:xfrm>
            <a:off x="5462214" y="3762581"/>
            <a:ext cx="904079" cy="678059"/>
          </a:xfrm>
          <a:prstGeom prst="ellipse">
            <a:avLst/>
          </a:prstGeom>
          <a:solidFill>
            <a:srgbClr val="002060">
              <a:alpha val="24313"/>
            </a:srgbClr>
          </a:solidFill>
          <a:ln cap="flat" cmpd="sng" w="381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Franklin Gothic"/>
              <a:ea typeface="Franklin Gothic"/>
              <a:cs typeface="Franklin Gothic"/>
              <a:sym typeface="Franklin Gothic"/>
            </a:endParaRPr>
          </a:p>
        </p:txBody>
      </p:sp>
      <p:sp>
        <p:nvSpPr>
          <p:cNvPr id="676" name="Google Shape;676;p16"/>
          <p:cNvSpPr/>
          <p:nvPr/>
        </p:nvSpPr>
        <p:spPr>
          <a:xfrm>
            <a:off x="7814118" y="3747605"/>
            <a:ext cx="904079" cy="678059"/>
          </a:xfrm>
          <a:prstGeom prst="ellipse">
            <a:avLst/>
          </a:prstGeom>
          <a:solidFill>
            <a:srgbClr val="FF40FF">
              <a:alpha val="24313"/>
            </a:srgbClr>
          </a:solidFill>
          <a:ln cap="flat" cmpd="sng" w="38100">
            <a:solidFill>
              <a:srgbClr val="FF4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C000"/>
              </a:solidFill>
              <a:latin typeface="Franklin Gothic"/>
              <a:ea typeface="Franklin Gothic"/>
              <a:cs typeface="Franklin Gothic"/>
              <a:sym typeface="Franklin Gothic"/>
            </a:endParaRPr>
          </a:p>
        </p:txBody>
      </p:sp>
      <p:sp>
        <p:nvSpPr>
          <p:cNvPr id="677" name="Google Shape;677;p16"/>
          <p:cNvSpPr/>
          <p:nvPr/>
        </p:nvSpPr>
        <p:spPr>
          <a:xfrm>
            <a:off x="6681028" y="3747605"/>
            <a:ext cx="904079" cy="678059"/>
          </a:xfrm>
          <a:prstGeom prst="ellipse">
            <a:avLst/>
          </a:prstGeom>
          <a:solidFill>
            <a:srgbClr val="7030A0">
              <a:alpha val="24313"/>
            </a:srgbClr>
          </a:solidFill>
          <a:ln cap="flat" cmpd="sng" w="381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C000"/>
              </a:solidFill>
              <a:latin typeface="Franklin Gothic"/>
              <a:ea typeface="Franklin Gothic"/>
              <a:cs typeface="Franklin Gothic"/>
              <a:sym typeface="Franklin Gothic"/>
            </a:endParaRPr>
          </a:p>
        </p:txBody>
      </p:sp>
      <p:sp>
        <p:nvSpPr>
          <p:cNvPr id="678" name="Google Shape;678;p16"/>
          <p:cNvSpPr txBox="1"/>
          <p:nvPr/>
        </p:nvSpPr>
        <p:spPr>
          <a:xfrm>
            <a:off x="742859" y="4011241"/>
            <a:ext cx="668773" cy="2250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0" i="0" lang="en" sz="1350" u="none" cap="none" strike="noStrike">
                <a:solidFill>
                  <a:schemeClr val="dk1"/>
                </a:solidFill>
                <a:latin typeface="Franklin Gothic"/>
                <a:ea typeface="Franklin Gothic"/>
                <a:cs typeface="Franklin Gothic"/>
                <a:sym typeface="Franklin Gothic"/>
              </a:rPr>
              <a:t>Ethnic</a:t>
            </a:r>
            <a:endParaRPr b="0" i="0" sz="1400" u="none" cap="none" strike="noStrike">
              <a:solidFill>
                <a:srgbClr val="000000"/>
              </a:solidFill>
              <a:latin typeface="Arial"/>
              <a:ea typeface="Arial"/>
              <a:cs typeface="Arial"/>
              <a:sym typeface="Arial"/>
            </a:endParaRPr>
          </a:p>
        </p:txBody>
      </p:sp>
      <p:sp>
        <p:nvSpPr>
          <p:cNvPr id="679" name="Google Shape;679;p16"/>
          <p:cNvSpPr txBox="1"/>
          <p:nvPr/>
        </p:nvSpPr>
        <p:spPr>
          <a:xfrm>
            <a:off x="1783264" y="4011241"/>
            <a:ext cx="1039002" cy="2250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0" i="0" lang="en" sz="1350" u="none" cap="none" strike="noStrike">
                <a:solidFill>
                  <a:schemeClr val="dk1"/>
                </a:solidFill>
                <a:latin typeface="Franklin Gothic"/>
                <a:ea typeface="Franklin Gothic"/>
                <a:cs typeface="Franklin Gothic"/>
                <a:sym typeface="Franklin Gothic"/>
              </a:rPr>
              <a:t>Orientation</a:t>
            </a:r>
            <a:endParaRPr b="0" i="0" sz="1400" u="none" cap="none" strike="noStrike">
              <a:solidFill>
                <a:srgbClr val="000000"/>
              </a:solidFill>
              <a:latin typeface="Arial"/>
              <a:ea typeface="Arial"/>
              <a:cs typeface="Arial"/>
              <a:sym typeface="Arial"/>
            </a:endParaRPr>
          </a:p>
        </p:txBody>
      </p:sp>
      <p:sp>
        <p:nvSpPr>
          <p:cNvPr id="680" name="Google Shape;680;p16"/>
          <p:cNvSpPr txBox="1"/>
          <p:nvPr/>
        </p:nvSpPr>
        <p:spPr>
          <a:xfrm>
            <a:off x="3100033" y="4011241"/>
            <a:ext cx="824265" cy="2250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0" i="0" lang="en" sz="1350" u="none" cap="none" strike="noStrike">
                <a:solidFill>
                  <a:schemeClr val="dk1"/>
                </a:solidFill>
                <a:latin typeface="Franklin Gothic"/>
                <a:ea typeface="Franklin Gothic"/>
                <a:cs typeface="Franklin Gothic"/>
                <a:sym typeface="Franklin Gothic"/>
              </a:rPr>
              <a:t>National</a:t>
            </a:r>
            <a:endParaRPr b="0" i="0" sz="1400" u="none" cap="none" strike="noStrike">
              <a:solidFill>
                <a:srgbClr val="000000"/>
              </a:solidFill>
              <a:latin typeface="Arial"/>
              <a:ea typeface="Arial"/>
              <a:cs typeface="Arial"/>
              <a:sym typeface="Arial"/>
            </a:endParaRPr>
          </a:p>
        </p:txBody>
      </p:sp>
      <p:sp>
        <p:nvSpPr>
          <p:cNvPr id="681" name="Google Shape;681;p16"/>
          <p:cNvSpPr txBox="1"/>
          <p:nvPr/>
        </p:nvSpPr>
        <p:spPr>
          <a:xfrm>
            <a:off x="4394925" y="4011275"/>
            <a:ext cx="728100" cy="27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0" i="0" lang="en" sz="1350" u="none" cap="none" strike="noStrike">
                <a:solidFill>
                  <a:schemeClr val="dk1"/>
                </a:solidFill>
                <a:latin typeface="Franklin Gothic"/>
                <a:ea typeface="Franklin Gothic"/>
                <a:cs typeface="Franklin Gothic"/>
                <a:sym typeface="Franklin Gothic"/>
              </a:rPr>
              <a:t>Class</a:t>
            </a:r>
            <a:endParaRPr b="0" i="0" sz="1400" u="none" cap="none" strike="noStrike">
              <a:solidFill>
                <a:srgbClr val="000000"/>
              </a:solidFill>
              <a:latin typeface="Arial"/>
              <a:ea typeface="Arial"/>
              <a:cs typeface="Arial"/>
              <a:sym typeface="Arial"/>
            </a:endParaRPr>
          </a:p>
        </p:txBody>
      </p:sp>
      <p:sp>
        <p:nvSpPr>
          <p:cNvPr id="682" name="Google Shape;682;p16"/>
          <p:cNvSpPr txBox="1"/>
          <p:nvPr/>
        </p:nvSpPr>
        <p:spPr>
          <a:xfrm>
            <a:off x="5530927" y="3997736"/>
            <a:ext cx="891847" cy="2250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0" i="0" lang="en" sz="1350" u="none" cap="none" strike="noStrike">
                <a:solidFill>
                  <a:schemeClr val="dk1"/>
                </a:solidFill>
                <a:latin typeface="Franklin Gothic"/>
                <a:ea typeface="Franklin Gothic"/>
                <a:cs typeface="Franklin Gothic"/>
                <a:sym typeface="Franklin Gothic"/>
              </a:rPr>
              <a:t>Religious</a:t>
            </a:r>
            <a:endParaRPr b="0" i="0" sz="1400" u="none" cap="none" strike="noStrike">
              <a:solidFill>
                <a:srgbClr val="000000"/>
              </a:solidFill>
              <a:latin typeface="Arial"/>
              <a:ea typeface="Arial"/>
              <a:cs typeface="Arial"/>
              <a:sym typeface="Arial"/>
            </a:endParaRPr>
          </a:p>
        </p:txBody>
      </p:sp>
      <p:sp>
        <p:nvSpPr>
          <p:cNvPr id="683" name="Google Shape;683;p16"/>
          <p:cNvSpPr txBox="1"/>
          <p:nvPr/>
        </p:nvSpPr>
        <p:spPr>
          <a:xfrm>
            <a:off x="6801125" y="3997736"/>
            <a:ext cx="728084" cy="2250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0" i="0" lang="en" sz="1350" u="none" cap="none" strike="noStrike">
                <a:solidFill>
                  <a:schemeClr val="dk1"/>
                </a:solidFill>
                <a:latin typeface="Franklin Gothic"/>
                <a:ea typeface="Franklin Gothic"/>
                <a:cs typeface="Franklin Gothic"/>
                <a:sym typeface="Franklin Gothic"/>
              </a:rPr>
              <a:t>Gender</a:t>
            </a:r>
            <a:endParaRPr b="0" i="0" sz="1400" u="none" cap="none" strike="noStrike">
              <a:solidFill>
                <a:srgbClr val="000000"/>
              </a:solidFill>
              <a:latin typeface="Arial"/>
              <a:ea typeface="Arial"/>
              <a:cs typeface="Arial"/>
              <a:sym typeface="Arial"/>
            </a:endParaRPr>
          </a:p>
        </p:txBody>
      </p:sp>
      <p:sp>
        <p:nvSpPr>
          <p:cNvPr id="684" name="Google Shape;684;p16"/>
          <p:cNvSpPr txBox="1"/>
          <p:nvPr/>
        </p:nvSpPr>
        <p:spPr>
          <a:xfrm>
            <a:off x="8063578" y="3982760"/>
            <a:ext cx="481542" cy="2250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0" i="0" lang="en" sz="1350" u="none" cap="none" strike="noStrike">
                <a:solidFill>
                  <a:schemeClr val="dk1"/>
                </a:solidFill>
                <a:latin typeface="Franklin Gothic"/>
                <a:ea typeface="Franklin Gothic"/>
                <a:cs typeface="Franklin Gothic"/>
                <a:sym typeface="Franklin Gothic"/>
              </a:rPr>
              <a:t>Age</a:t>
            </a:r>
            <a:endParaRPr b="0" i="0" sz="1400" u="none" cap="none" strike="noStrike">
              <a:solidFill>
                <a:srgbClr val="000000"/>
              </a:solidFill>
              <a:latin typeface="Arial"/>
              <a:ea typeface="Arial"/>
              <a:cs typeface="Arial"/>
              <a:sym typeface="Arial"/>
            </a:endParaRPr>
          </a:p>
        </p:txBody>
      </p:sp>
      <p:pic>
        <p:nvPicPr>
          <p:cNvPr descr="Man" id="685" name="Google Shape;685;p16"/>
          <p:cNvPicPr preferRelativeResize="0"/>
          <p:nvPr/>
        </p:nvPicPr>
        <p:blipFill rotWithShape="1">
          <a:blip r:embed="rId3">
            <a:alphaModFix/>
          </a:blip>
          <a:srcRect b="0" l="0" r="0" t="0"/>
          <a:stretch/>
        </p:blipFill>
        <p:spPr>
          <a:xfrm>
            <a:off x="4338836" y="2247688"/>
            <a:ext cx="366266" cy="3662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grpSp>
        <p:nvGrpSpPr>
          <p:cNvPr id="690" name="Google Shape;690;p17"/>
          <p:cNvGrpSpPr/>
          <p:nvPr/>
        </p:nvGrpSpPr>
        <p:grpSpPr>
          <a:xfrm>
            <a:off x="2582860" y="724262"/>
            <a:ext cx="4765387" cy="3574039"/>
            <a:chOff x="874197" y="0"/>
            <a:chExt cx="4765387" cy="4765386"/>
          </a:xfrm>
        </p:grpSpPr>
        <p:sp>
          <p:nvSpPr>
            <p:cNvPr id="691" name="Google Shape;691;p17"/>
            <p:cNvSpPr/>
            <p:nvPr/>
          </p:nvSpPr>
          <p:spPr>
            <a:xfrm>
              <a:off x="2077124" y="0"/>
              <a:ext cx="2359533" cy="2382693"/>
            </a:xfrm>
            <a:prstGeom prst="triangle">
              <a:avLst>
                <a:gd fmla="val 50000" name="adj"/>
              </a:avLst>
            </a:prstGeom>
            <a:gradFill>
              <a:gsLst>
                <a:gs pos="0">
                  <a:srgbClr val="D03F3B"/>
                </a:gs>
                <a:gs pos="100000">
                  <a:srgbClr val="FF9995"/>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7"/>
            <p:cNvSpPr txBox="1"/>
            <p:nvPr/>
          </p:nvSpPr>
          <p:spPr>
            <a:xfrm>
              <a:off x="2667007" y="1191347"/>
              <a:ext cx="1179767" cy="119134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en" sz="1600" u="none" cap="none" strike="noStrike">
                  <a:solidFill>
                    <a:schemeClr val="lt1"/>
                  </a:solidFill>
                  <a:latin typeface="Calibri"/>
                  <a:ea typeface="Calibri"/>
                  <a:cs typeface="Calibri"/>
                  <a:sym typeface="Calibri"/>
                </a:rPr>
                <a:t>Cultural Behaviors We Can See</a:t>
              </a:r>
              <a:endParaRPr b="0" i="0" sz="1400" u="none" cap="none" strike="noStrike">
                <a:solidFill>
                  <a:srgbClr val="000000"/>
                </a:solidFill>
                <a:latin typeface="Arial"/>
                <a:ea typeface="Arial"/>
                <a:cs typeface="Arial"/>
                <a:sym typeface="Arial"/>
              </a:endParaRPr>
            </a:p>
          </p:txBody>
        </p:sp>
        <p:sp>
          <p:nvSpPr>
            <p:cNvPr id="693" name="Google Shape;693;p17"/>
            <p:cNvSpPr/>
            <p:nvPr/>
          </p:nvSpPr>
          <p:spPr>
            <a:xfrm>
              <a:off x="874197" y="2382693"/>
              <a:ext cx="2382693" cy="2382693"/>
            </a:xfrm>
            <a:prstGeom prst="triangle">
              <a:avLst>
                <a:gd fmla="val 50000" name="adj"/>
              </a:avLst>
            </a:prstGeom>
            <a:gradFill>
              <a:gsLst>
                <a:gs pos="0">
                  <a:srgbClr val="A0C94A"/>
                </a:gs>
                <a:gs pos="100000">
                  <a:srgbClr val="DBFF9C"/>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7"/>
            <p:cNvSpPr txBox="1"/>
            <p:nvPr/>
          </p:nvSpPr>
          <p:spPr>
            <a:xfrm>
              <a:off x="1469870" y="3574040"/>
              <a:ext cx="1191347" cy="1191346"/>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Calibri"/>
                <a:buNone/>
              </a:pPr>
              <a:r>
                <a:rPr b="0" i="0" lang="en" sz="1700" u="none" cap="none" strike="noStrike">
                  <a:solidFill>
                    <a:schemeClr val="lt1"/>
                  </a:solidFill>
                  <a:latin typeface="Calibri"/>
                  <a:ea typeface="Calibri"/>
                  <a:cs typeface="Calibri"/>
                  <a:sym typeface="Calibri"/>
                </a:rPr>
                <a:t>Heritage</a:t>
              </a:r>
              <a:endParaRPr b="0" i="0" sz="1400" u="none" cap="none" strike="noStrike">
                <a:solidFill>
                  <a:srgbClr val="000000"/>
                </a:solidFill>
                <a:latin typeface="Arial"/>
                <a:ea typeface="Arial"/>
                <a:cs typeface="Arial"/>
                <a:sym typeface="Arial"/>
              </a:endParaRPr>
            </a:p>
          </p:txBody>
        </p:sp>
        <p:sp>
          <p:nvSpPr>
            <p:cNvPr id="695" name="Google Shape;695;p17"/>
            <p:cNvSpPr/>
            <p:nvPr/>
          </p:nvSpPr>
          <p:spPr>
            <a:xfrm rot="10800000">
              <a:off x="2065544" y="2382693"/>
              <a:ext cx="2382693" cy="2382693"/>
            </a:xfrm>
            <a:prstGeom prst="triangle">
              <a:avLst>
                <a:gd fmla="val 50000"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7"/>
            <p:cNvSpPr txBox="1"/>
            <p:nvPr/>
          </p:nvSpPr>
          <p:spPr>
            <a:xfrm>
              <a:off x="2661217" y="2382693"/>
              <a:ext cx="1191347" cy="119134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0" i="0" lang="en" sz="1600" u="none" cap="none" strike="noStrike">
                  <a:solidFill>
                    <a:schemeClr val="dk1"/>
                  </a:solidFill>
                  <a:latin typeface="Calibri"/>
                  <a:ea typeface="Calibri"/>
                  <a:cs typeface="Calibri"/>
                  <a:sym typeface="Calibri"/>
                </a:rPr>
                <a:t>Cultural Behaviors We Cannot See</a:t>
              </a:r>
              <a:endParaRPr b="0" i="0" sz="1400" u="none" cap="none" strike="noStrike">
                <a:solidFill>
                  <a:srgbClr val="000000"/>
                </a:solidFill>
                <a:latin typeface="Arial"/>
                <a:ea typeface="Arial"/>
                <a:cs typeface="Arial"/>
                <a:sym typeface="Arial"/>
              </a:endParaRPr>
            </a:p>
          </p:txBody>
        </p:sp>
        <p:sp>
          <p:nvSpPr>
            <p:cNvPr id="697" name="Google Shape;697;p17"/>
            <p:cNvSpPr/>
            <p:nvPr/>
          </p:nvSpPr>
          <p:spPr>
            <a:xfrm>
              <a:off x="3256891" y="2382693"/>
              <a:ext cx="2382693" cy="2382693"/>
            </a:xfrm>
            <a:prstGeom prst="triangle">
              <a:avLst>
                <a:gd fmla="val 50000" name="adj"/>
              </a:avLst>
            </a:prstGeom>
            <a:gradFill>
              <a:gsLst>
                <a:gs pos="0">
                  <a:srgbClr val="36B7D7"/>
                </a:gs>
                <a:gs pos="100000">
                  <a:srgbClr val="90EF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7"/>
            <p:cNvSpPr txBox="1"/>
            <p:nvPr/>
          </p:nvSpPr>
          <p:spPr>
            <a:xfrm>
              <a:off x="3852564" y="3574040"/>
              <a:ext cx="1191347" cy="119134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en" sz="1600" u="none" cap="none" strike="noStrike">
                  <a:solidFill>
                    <a:schemeClr val="lt1"/>
                  </a:solidFill>
                  <a:latin typeface="Calibri"/>
                  <a:ea typeface="Calibri"/>
                  <a:cs typeface="Calibri"/>
                  <a:sym typeface="Calibri"/>
                </a:rPr>
                <a:t>Adapted</a:t>
              </a:r>
              <a:endParaRPr b="0" i="0" sz="1400" u="none" cap="none" strike="noStrike">
                <a:solidFill>
                  <a:srgbClr val="000000"/>
                </a:solidFill>
                <a:latin typeface="Arial"/>
                <a:ea typeface="Arial"/>
                <a:cs typeface="Arial"/>
                <a:sym typeface="Arial"/>
              </a:endParaRPr>
            </a:p>
          </p:txBody>
        </p:sp>
      </p:grpSp>
      <p:cxnSp>
        <p:nvCxnSpPr>
          <p:cNvPr id="699" name="Google Shape;699;p17"/>
          <p:cNvCxnSpPr/>
          <p:nvPr/>
        </p:nvCxnSpPr>
        <p:spPr>
          <a:xfrm>
            <a:off x="0" y="2457450"/>
            <a:ext cx="8991600" cy="0"/>
          </a:xfrm>
          <a:prstGeom prst="straightConnector1">
            <a:avLst/>
          </a:prstGeom>
          <a:noFill/>
          <a:ln cap="flat" cmpd="sng" w="76200">
            <a:solidFill>
              <a:schemeClr val="accent2"/>
            </a:solidFill>
            <a:prstDash val="solid"/>
            <a:round/>
            <a:headEnd len="sm" w="sm" type="none"/>
            <a:tailEnd len="sm" w="sm" type="none"/>
          </a:ln>
          <a:effectLst>
            <a:outerShdw rotWithShape="0" dir="5400000" dist="50800">
              <a:srgbClr val="4E3B30">
                <a:alpha val="59215"/>
              </a:srgbClr>
            </a:outerShdw>
          </a:effectLst>
        </p:spPr>
      </p:cxnSp>
      <p:sp>
        <p:nvSpPr>
          <p:cNvPr id="700" name="Google Shape;700;p17"/>
          <p:cNvSpPr txBox="1"/>
          <p:nvPr/>
        </p:nvSpPr>
        <p:spPr>
          <a:xfrm>
            <a:off x="5792091" y="810175"/>
            <a:ext cx="2667369" cy="369307"/>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000000"/>
                </a:solidFill>
                <a:latin typeface="Arial"/>
                <a:ea typeface="Arial"/>
                <a:cs typeface="Arial"/>
                <a:sym typeface="Arial"/>
              </a:rPr>
              <a:t>Performing arts</a:t>
            </a:r>
            <a:endParaRPr b="0" i="0" sz="1400" u="none" cap="none" strike="noStrike">
              <a:solidFill>
                <a:srgbClr val="000000"/>
              </a:solidFill>
              <a:latin typeface="Arial"/>
              <a:ea typeface="Arial"/>
              <a:cs typeface="Arial"/>
              <a:sym typeface="Arial"/>
            </a:endParaRPr>
          </a:p>
        </p:txBody>
      </p:sp>
      <p:sp>
        <p:nvSpPr>
          <p:cNvPr id="701" name="Google Shape;701;p17"/>
          <p:cNvSpPr txBox="1"/>
          <p:nvPr/>
        </p:nvSpPr>
        <p:spPr>
          <a:xfrm>
            <a:off x="2400691" y="675310"/>
            <a:ext cx="999269" cy="369307"/>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000000"/>
                </a:solidFill>
                <a:latin typeface="Arial"/>
                <a:ea typeface="Arial"/>
                <a:cs typeface="Arial"/>
                <a:sym typeface="Arial"/>
              </a:rPr>
              <a:t>Food</a:t>
            </a:r>
            <a:endParaRPr b="0" i="0" sz="1400" u="none" cap="none" strike="noStrike">
              <a:solidFill>
                <a:srgbClr val="000000"/>
              </a:solidFill>
              <a:latin typeface="Arial"/>
              <a:ea typeface="Arial"/>
              <a:cs typeface="Arial"/>
              <a:sym typeface="Arial"/>
            </a:endParaRPr>
          </a:p>
        </p:txBody>
      </p:sp>
      <p:sp>
        <p:nvSpPr>
          <p:cNvPr id="702" name="Google Shape;702;p17"/>
          <p:cNvSpPr txBox="1"/>
          <p:nvPr/>
        </p:nvSpPr>
        <p:spPr>
          <a:xfrm>
            <a:off x="6553460" y="1371602"/>
            <a:ext cx="1407259" cy="369307"/>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000000"/>
                </a:solidFill>
                <a:latin typeface="Arial"/>
                <a:ea typeface="Arial"/>
                <a:cs typeface="Arial"/>
                <a:sym typeface="Arial"/>
              </a:rPr>
              <a:t>Clothes</a:t>
            </a:r>
            <a:endParaRPr b="0" i="0" sz="1400" u="none" cap="none" strike="noStrike">
              <a:solidFill>
                <a:srgbClr val="000000"/>
              </a:solidFill>
              <a:latin typeface="Arial"/>
              <a:ea typeface="Arial"/>
              <a:cs typeface="Arial"/>
              <a:sym typeface="Arial"/>
            </a:endParaRPr>
          </a:p>
        </p:txBody>
      </p:sp>
      <p:sp>
        <p:nvSpPr>
          <p:cNvPr id="703" name="Google Shape;703;p17"/>
          <p:cNvSpPr txBox="1"/>
          <p:nvPr/>
        </p:nvSpPr>
        <p:spPr>
          <a:xfrm>
            <a:off x="1004235" y="1596871"/>
            <a:ext cx="1865066" cy="369307"/>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000000"/>
                </a:solidFill>
                <a:latin typeface="Arial"/>
                <a:ea typeface="Arial"/>
                <a:cs typeface="Arial"/>
                <a:sym typeface="Arial"/>
              </a:rPr>
              <a:t>Visual arts</a:t>
            </a:r>
            <a:endParaRPr b="0" i="0" sz="1400" u="none" cap="none" strike="noStrike">
              <a:solidFill>
                <a:srgbClr val="000000"/>
              </a:solidFill>
              <a:latin typeface="Arial"/>
              <a:ea typeface="Arial"/>
              <a:cs typeface="Arial"/>
              <a:sym typeface="Arial"/>
            </a:endParaRPr>
          </a:p>
        </p:txBody>
      </p:sp>
      <p:sp>
        <p:nvSpPr>
          <p:cNvPr id="704" name="Google Shape;704;p17"/>
          <p:cNvSpPr txBox="1"/>
          <p:nvPr/>
        </p:nvSpPr>
        <p:spPr>
          <a:xfrm>
            <a:off x="1521070" y="1105599"/>
            <a:ext cx="1759243" cy="369307"/>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000000"/>
                </a:solidFill>
                <a:latin typeface="Arial"/>
                <a:ea typeface="Arial"/>
                <a:cs typeface="Arial"/>
                <a:sym typeface="Arial"/>
              </a:rPr>
              <a:t>Language</a:t>
            </a:r>
            <a:endParaRPr b="0" i="0" sz="1400" u="none" cap="none" strike="noStrike">
              <a:solidFill>
                <a:srgbClr val="000000"/>
              </a:solidFill>
              <a:latin typeface="Arial"/>
              <a:ea typeface="Arial"/>
              <a:cs typeface="Arial"/>
              <a:sym typeface="Arial"/>
            </a:endParaRPr>
          </a:p>
        </p:txBody>
      </p:sp>
      <p:sp>
        <p:nvSpPr>
          <p:cNvPr id="705" name="Google Shape;705;p17"/>
          <p:cNvSpPr txBox="1"/>
          <p:nvPr/>
        </p:nvSpPr>
        <p:spPr>
          <a:xfrm>
            <a:off x="1422714" y="2584893"/>
            <a:ext cx="1598442" cy="253892"/>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Communalism</a:t>
            </a:r>
            <a:endParaRPr b="0" i="0" sz="1400" u="none" cap="none" strike="noStrike">
              <a:solidFill>
                <a:srgbClr val="000000"/>
              </a:solidFill>
              <a:latin typeface="Arial"/>
              <a:ea typeface="Arial"/>
              <a:cs typeface="Arial"/>
              <a:sym typeface="Arial"/>
            </a:endParaRPr>
          </a:p>
        </p:txBody>
      </p:sp>
      <p:sp>
        <p:nvSpPr>
          <p:cNvPr id="706" name="Google Shape;706;p17"/>
          <p:cNvSpPr txBox="1"/>
          <p:nvPr/>
        </p:nvSpPr>
        <p:spPr>
          <a:xfrm>
            <a:off x="1175816" y="2997677"/>
            <a:ext cx="1369212" cy="253892"/>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Eye Contact</a:t>
            </a:r>
            <a:endParaRPr b="0" i="0" sz="1400" u="none" cap="none" strike="noStrike">
              <a:solidFill>
                <a:srgbClr val="000000"/>
              </a:solidFill>
              <a:latin typeface="Arial"/>
              <a:ea typeface="Arial"/>
              <a:cs typeface="Arial"/>
              <a:sym typeface="Arial"/>
            </a:endParaRPr>
          </a:p>
        </p:txBody>
      </p:sp>
      <p:sp>
        <p:nvSpPr>
          <p:cNvPr id="707" name="Google Shape;707;p17"/>
          <p:cNvSpPr txBox="1"/>
          <p:nvPr/>
        </p:nvSpPr>
        <p:spPr>
          <a:xfrm>
            <a:off x="6991283" y="2571758"/>
            <a:ext cx="1120747" cy="253892"/>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Proximity</a:t>
            </a:r>
            <a:endParaRPr b="0" i="0" sz="1400" u="none" cap="none" strike="noStrike">
              <a:solidFill>
                <a:srgbClr val="000000"/>
              </a:solidFill>
              <a:latin typeface="Arial"/>
              <a:ea typeface="Arial"/>
              <a:cs typeface="Arial"/>
              <a:sym typeface="Arial"/>
            </a:endParaRPr>
          </a:p>
        </p:txBody>
      </p:sp>
      <p:sp>
        <p:nvSpPr>
          <p:cNvPr id="708" name="Google Shape;708;p17"/>
          <p:cNvSpPr txBox="1"/>
          <p:nvPr/>
        </p:nvSpPr>
        <p:spPr>
          <a:xfrm>
            <a:off x="7165717" y="2971804"/>
            <a:ext cx="1380369" cy="253892"/>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Non-Verbals</a:t>
            </a:r>
            <a:endParaRPr b="1" i="0" sz="1600" u="none" cap="none" strike="noStrike">
              <a:solidFill>
                <a:srgbClr val="000000"/>
              </a:solidFill>
              <a:latin typeface="Arial"/>
              <a:ea typeface="Arial"/>
              <a:cs typeface="Arial"/>
              <a:sym typeface="Arial"/>
            </a:endParaRPr>
          </a:p>
        </p:txBody>
      </p:sp>
      <p:sp>
        <p:nvSpPr>
          <p:cNvPr id="709" name="Google Shape;709;p17"/>
          <p:cNvSpPr/>
          <p:nvPr/>
        </p:nvSpPr>
        <p:spPr>
          <a:xfrm>
            <a:off x="626727" y="3379011"/>
            <a:ext cx="1788686" cy="253892"/>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Concept of Time</a:t>
            </a:r>
            <a:endParaRPr b="0" i="0" sz="1400" u="none" cap="none" strike="noStrike">
              <a:solidFill>
                <a:srgbClr val="000000"/>
              </a:solidFill>
              <a:latin typeface="Arial"/>
              <a:ea typeface="Arial"/>
              <a:cs typeface="Arial"/>
              <a:sym typeface="Arial"/>
            </a:endParaRPr>
          </a:p>
        </p:txBody>
      </p:sp>
      <p:sp>
        <p:nvSpPr>
          <p:cNvPr id="710" name="Google Shape;710;p17"/>
          <p:cNvSpPr txBox="1"/>
          <p:nvPr/>
        </p:nvSpPr>
        <p:spPr>
          <a:xfrm>
            <a:off x="7360707" y="3365244"/>
            <a:ext cx="1723476" cy="438557"/>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Conversational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 Patterns</a:t>
            </a:r>
            <a:endParaRPr b="0" i="0" sz="1400" u="none" cap="none" strike="noStrike">
              <a:solidFill>
                <a:srgbClr val="000000"/>
              </a:solidFill>
              <a:latin typeface="Arial"/>
              <a:ea typeface="Arial"/>
              <a:cs typeface="Arial"/>
              <a:sym typeface="Arial"/>
            </a:endParaRPr>
          </a:p>
        </p:txBody>
      </p:sp>
      <p:sp>
        <p:nvSpPr>
          <p:cNvPr id="711" name="Google Shape;711;p17"/>
          <p:cNvSpPr txBox="1"/>
          <p:nvPr/>
        </p:nvSpPr>
        <p:spPr>
          <a:xfrm>
            <a:off x="-177789" y="3793756"/>
            <a:ext cx="2411795" cy="438557"/>
          </a:xfrm>
          <a:prstGeom prst="rect">
            <a:avLst/>
          </a:prstGeom>
          <a:noFill/>
          <a:ln>
            <a:noFill/>
          </a:ln>
        </p:spPr>
        <p:txBody>
          <a:bodyPr anchorCtr="0" anchor="t" bIns="45700" lIns="91400" spcFirstLastPara="1" rIns="91400"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Patterns for Handling Emotions</a:t>
            </a:r>
            <a:endParaRPr b="0" i="0" sz="1400" u="none" cap="none" strike="noStrike">
              <a:solidFill>
                <a:srgbClr val="000000"/>
              </a:solidFill>
              <a:latin typeface="Arial"/>
              <a:ea typeface="Arial"/>
              <a:cs typeface="Arial"/>
              <a:sym typeface="Arial"/>
            </a:endParaRPr>
          </a:p>
        </p:txBody>
      </p:sp>
      <p:sp>
        <p:nvSpPr>
          <p:cNvPr id="712" name="Google Shape;712;p17"/>
          <p:cNvSpPr txBox="1"/>
          <p:nvPr/>
        </p:nvSpPr>
        <p:spPr>
          <a:xfrm>
            <a:off x="7788254" y="3908696"/>
            <a:ext cx="982889" cy="438557"/>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Tone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of Voice</a:t>
            </a:r>
            <a:endParaRPr b="0" i="0" sz="1400" u="none" cap="none" strike="noStrike">
              <a:solidFill>
                <a:srgbClr val="000000"/>
              </a:solidFill>
              <a:latin typeface="Arial"/>
              <a:ea typeface="Arial"/>
              <a:cs typeface="Arial"/>
              <a:sym typeface="Arial"/>
            </a:endParaRPr>
          </a:p>
        </p:txBody>
      </p:sp>
      <p:pic>
        <p:nvPicPr>
          <p:cNvPr id="713" name="Google Shape;713;p17"/>
          <p:cNvPicPr preferRelativeResize="0"/>
          <p:nvPr/>
        </p:nvPicPr>
        <p:blipFill rotWithShape="1">
          <a:blip r:embed="rId3">
            <a:alphaModFix/>
          </a:blip>
          <a:srcRect b="0" l="0" r="0" t="0"/>
          <a:stretch/>
        </p:blipFill>
        <p:spPr>
          <a:xfrm>
            <a:off x="0" y="0"/>
            <a:ext cx="9143999"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pic>
        <p:nvPicPr>
          <p:cNvPr id="718" name="Google Shape;718;p18" title="Cultural Behavior #3 - Kinesthetic">
            <a:hlinkClick r:id="rId3"/>
          </p:cNvPr>
          <p:cNvPicPr preferRelativeResize="0"/>
          <p:nvPr/>
        </p:nvPicPr>
        <p:blipFill rotWithShape="1">
          <a:blip r:embed="rId4">
            <a:alphaModFix/>
          </a:blip>
          <a:srcRect b="0" l="0" r="0" t="0"/>
          <a:stretch/>
        </p:blipFill>
        <p:spPr>
          <a:xfrm>
            <a:off x="0" y="0"/>
            <a:ext cx="909057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9"/>
          <p:cNvSpPr txBox="1"/>
          <p:nvPr>
            <p:ph type="title"/>
          </p:nvPr>
        </p:nvSpPr>
        <p:spPr>
          <a:xfrm>
            <a:off x="311700" y="654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t>Validating and Affirming Behavior</a:t>
            </a:r>
            <a:endParaRPr b="1"/>
          </a:p>
        </p:txBody>
      </p:sp>
      <p:sp>
        <p:nvSpPr>
          <p:cNvPr id="724" name="Google Shape;724;p19"/>
          <p:cNvSpPr txBox="1"/>
          <p:nvPr>
            <p:ph idx="1" type="body"/>
          </p:nvPr>
        </p:nvSpPr>
        <p:spPr>
          <a:xfrm>
            <a:off x="80400" y="1083450"/>
            <a:ext cx="8983200" cy="3964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rPr>
              <a:t>CLR Infusion:</a:t>
            </a:r>
            <a:r>
              <a:rPr lang="en" sz="1400">
                <a:solidFill>
                  <a:schemeClr val="dk1"/>
                </a:solidFill>
                <a:latin typeface="Roboto"/>
                <a:ea typeface="Roboto"/>
                <a:cs typeface="Roboto"/>
                <a:sym typeface="Roboto"/>
              </a:rPr>
              <a:t> Establish with utmost clarity the difference between cultural behaviors (that are frequently misunderstood) and other behaviors</a:t>
            </a:r>
            <a:endParaRPr sz="1400">
              <a:solidFill>
                <a:schemeClr val="dk1"/>
              </a:solidFill>
              <a:latin typeface="Roboto"/>
              <a:ea typeface="Roboto"/>
              <a:cs typeface="Roboto"/>
              <a:sym typeface="Roboto"/>
            </a:endParaRPr>
          </a:p>
          <a:p>
            <a:pPr indent="0" lvl="0" marL="914400" rtl="0" algn="l">
              <a:lnSpc>
                <a:spcPct val="100000"/>
              </a:lnSpc>
              <a:spcBef>
                <a:spcPts val="0"/>
              </a:spcBef>
              <a:spcAft>
                <a:spcPts val="0"/>
              </a:spcAft>
              <a:buClr>
                <a:schemeClr val="dk1"/>
              </a:buClr>
              <a:buSzPts val="1100"/>
              <a:buFont typeface="Arial"/>
              <a:buNone/>
            </a:pPr>
            <a:r>
              <a:rPr lang="en" sz="1400">
                <a:solidFill>
                  <a:srgbClr val="00796B"/>
                </a:solidFill>
              </a:rPr>
              <a:t> </a:t>
            </a:r>
            <a:endParaRPr sz="1400">
              <a:solidFill>
                <a:srgbClr val="00796B"/>
              </a:solidFill>
            </a:endParaRPr>
          </a:p>
          <a:p>
            <a:pPr indent="0" lvl="0" marL="0" rtl="0" algn="l">
              <a:lnSpc>
                <a:spcPct val="100000"/>
              </a:lnSpc>
              <a:spcBef>
                <a:spcPts val="0"/>
              </a:spcBef>
              <a:spcAft>
                <a:spcPts val="0"/>
              </a:spcAft>
              <a:buClr>
                <a:schemeClr val="dk1"/>
              </a:buClr>
              <a:buSzPts val="1100"/>
              <a:buFont typeface="Arial"/>
              <a:buNone/>
            </a:pPr>
            <a:r>
              <a:rPr lang="en" sz="1400">
                <a:solidFill>
                  <a:srgbClr val="00796B"/>
                </a:solidFill>
              </a:rPr>
              <a:t>Activity: </a:t>
            </a:r>
            <a:r>
              <a:rPr lang="en" sz="1400">
                <a:solidFill>
                  <a:schemeClr val="dk1"/>
                </a:solidFill>
                <a:highlight>
                  <a:srgbClr val="FFFFFF"/>
                </a:highlight>
                <a:latin typeface="Roboto"/>
                <a:ea typeface="Roboto"/>
                <a:cs typeface="Roboto"/>
                <a:sym typeface="Roboto"/>
              </a:rPr>
              <a:t>Make a list of challenging behaviors, characteristics, traits, etc. that you see in schools. In your breakout rooms sort the behaviors into categories based on cultural behaviors, unacceptable behaviors, characteristics of a disability/disorder or manifestation of a mental health issue.</a:t>
            </a:r>
            <a:r>
              <a:rPr b="1" lang="en" sz="1500">
                <a:solidFill>
                  <a:srgbClr val="00796B"/>
                </a:solidFill>
              </a:rPr>
              <a:t> </a:t>
            </a:r>
            <a:endParaRPr b="1" sz="1500">
              <a:solidFill>
                <a:srgbClr val="00796B"/>
              </a:solidFill>
            </a:endParaRPr>
          </a:p>
          <a:p>
            <a:pPr indent="0" lvl="0" marL="0" rtl="0" algn="ctr">
              <a:lnSpc>
                <a:spcPct val="100000"/>
              </a:lnSpc>
              <a:spcBef>
                <a:spcPts val="0"/>
              </a:spcBef>
              <a:spcAft>
                <a:spcPts val="0"/>
              </a:spcAft>
              <a:buClr>
                <a:schemeClr val="dk1"/>
              </a:buClr>
              <a:buSzPts val="1100"/>
              <a:buFont typeface="Arial"/>
              <a:buNone/>
            </a:pPr>
            <a:r>
              <a:rPr b="1" lang="en" sz="1500">
                <a:solidFill>
                  <a:srgbClr val="00796B"/>
                </a:solidFill>
              </a:rPr>
              <a:t>Name It, Don’t Shame It!</a:t>
            </a:r>
            <a:endParaRPr b="1" sz="1500">
              <a:solidFill>
                <a:srgbClr val="00796B"/>
              </a:solidFill>
            </a:endParaRPr>
          </a:p>
          <a:p>
            <a:pPr indent="0" lvl="0" marL="457200" rtl="0" algn="l">
              <a:lnSpc>
                <a:spcPct val="100000"/>
              </a:lnSpc>
              <a:spcBef>
                <a:spcPts val="0"/>
              </a:spcBef>
              <a:spcAft>
                <a:spcPts val="0"/>
              </a:spcAft>
              <a:buSzPts val="1800"/>
              <a:buNone/>
            </a:pPr>
            <a:r>
              <a:t/>
            </a:r>
            <a:endParaRPr/>
          </a:p>
        </p:txBody>
      </p:sp>
      <p:graphicFrame>
        <p:nvGraphicFramePr>
          <p:cNvPr id="725" name="Google Shape;725;p19"/>
          <p:cNvGraphicFramePr/>
          <p:nvPr/>
        </p:nvGraphicFramePr>
        <p:xfrm>
          <a:off x="236875" y="2800140"/>
          <a:ext cx="3000000" cy="3000000"/>
        </p:xfrm>
        <a:graphic>
          <a:graphicData uri="http://schemas.openxmlformats.org/drawingml/2006/table">
            <a:tbl>
              <a:tblPr>
                <a:noFill/>
                <a:tableStyleId>{A64F7AF2-CEE4-41C7-B784-C0139CCE67D2}</a:tableStyleId>
              </a:tblPr>
              <a:tblGrid>
                <a:gridCol w="2090000"/>
                <a:gridCol w="2090000"/>
                <a:gridCol w="2347825"/>
                <a:gridCol w="1832175"/>
              </a:tblGrid>
              <a:tr h="82292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Cultural Behaviors</a:t>
                      </a:r>
                      <a:endParaRPr b="1" sz="1400" u="none" cap="none" strike="noStrike"/>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t>(that are misunderstood)</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Unacceptable</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Characteristic of a Disability/Disorder </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Mental Health</a:t>
                      </a:r>
                      <a:endParaRPr b="1" sz="1400" u="none" cap="none" strike="noStrike"/>
                    </a:p>
                  </a:txBody>
                  <a:tcPr marT="91425" marB="91425" marR="91425" marL="91425"/>
                </a:tc>
              </a:tr>
              <a:tr h="8229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 Questioning authority /realness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2) Communalism</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Quarrelling</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Antagonizing others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Emotional outburst</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Overly friendly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Strong feelings of anger</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Cry for help</a:t>
                      </a:r>
                      <a:endParaRPr sz="1400" u="none" cap="none" strike="noStrike"/>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8" name="Shape 528"/>
        <p:cNvGrpSpPr/>
        <p:nvPr/>
      </p:nvGrpSpPr>
      <p:grpSpPr>
        <a:xfrm>
          <a:off x="0" y="0"/>
          <a:ext cx="0" cy="0"/>
          <a:chOff x="0" y="0"/>
          <a:chExt cx="0" cy="0"/>
        </a:xfrm>
      </p:grpSpPr>
      <p:sp>
        <p:nvSpPr>
          <p:cNvPr id="529" name="Google Shape;529;p2"/>
          <p:cNvSpPr txBox="1"/>
          <p:nvPr>
            <p:ph type="title"/>
          </p:nvPr>
        </p:nvSpPr>
        <p:spPr>
          <a:xfrm>
            <a:off x="311700" y="672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t>Brainstorming the Broader Issues of CLR and SPED</a:t>
            </a:r>
            <a:endParaRPr b="1"/>
          </a:p>
        </p:txBody>
      </p:sp>
      <p:sp>
        <p:nvSpPr>
          <p:cNvPr id="530" name="Google Shape;530;p2"/>
          <p:cNvSpPr txBox="1"/>
          <p:nvPr>
            <p:ph idx="1" type="body"/>
          </p:nvPr>
        </p:nvSpPr>
        <p:spPr>
          <a:xfrm>
            <a:off x="383125" y="1245550"/>
            <a:ext cx="82740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75"/>
              <a:buNone/>
            </a:pPr>
            <a:r>
              <a:rPr lang="en" sz="1317"/>
              <a:t>Quote:</a:t>
            </a:r>
            <a:endParaRPr sz="1317"/>
          </a:p>
          <a:p>
            <a:pPr indent="0" lvl="0" marL="0" rtl="0" algn="l">
              <a:lnSpc>
                <a:spcPct val="115000"/>
              </a:lnSpc>
              <a:spcBef>
                <a:spcPts val="1200"/>
              </a:spcBef>
              <a:spcAft>
                <a:spcPts val="0"/>
              </a:spcAft>
              <a:buSzPts val="275"/>
              <a:buNone/>
            </a:pPr>
            <a:r>
              <a:rPr b="1" lang="en" sz="1317"/>
              <a:t>“CRP (CLR) has the potential to disrupt the disproportionate referral of Black and Latino students receiving special education services (Connor, 2017), suggesting that prior to the thought of a special education referral, questions should be raised as to whether all of the student’s teachers have employed culturally responsive measures in their instruction. Those doing the assessment for special education services (typically the school psychologist along with the special education teacher) should also have some level of cultural awareness of the students they are assessing rather than assuming that the assessment materials are culturally neutral (Chen &amp; Lindo, 2018) since even the delivery of the assessment material could be expressed in a culturally responsive way.”</a:t>
            </a:r>
            <a:endParaRPr b="1" sz="1317"/>
          </a:p>
          <a:p>
            <a:pPr indent="0" lvl="0" marL="0" rtl="0" algn="l">
              <a:lnSpc>
                <a:spcPct val="115000"/>
              </a:lnSpc>
              <a:spcBef>
                <a:spcPts val="1200"/>
              </a:spcBef>
              <a:spcAft>
                <a:spcPts val="0"/>
              </a:spcAft>
              <a:buSzPts val="275"/>
              <a:buNone/>
            </a:pPr>
            <a:r>
              <a:t/>
            </a:r>
            <a:endParaRPr sz="1317"/>
          </a:p>
          <a:p>
            <a:pPr indent="0" lvl="0" marL="0" rtl="0" algn="l">
              <a:lnSpc>
                <a:spcPct val="115000"/>
              </a:lnSpc>
              <a:spcBef>
                <a:spcPts val="1200"/>
              </a:spcBef>
              <a:spcAft>
                <a:spcPts val="0"/>
              </a:spcAft>
              <a:buSzPts val="275"/>
              <a:buNone/>
            </a:pPr>
            <a:r>
              <a:rPr lang="en" sz="1317"/>
              <a:t>Putting the Brakes on the Overrepresentation of Black and Latino Students in Special Education: Broadening Our Understanding of Culturally Responsive Pedagogy, Christopher Cormier, 2021</a:t>
            </a:r>
            <a:endParaRPr sz="1317"/>
          </a:p>
          <a:p>
            <a:pPr indent="0" lvl="0" marL="0" rtl="0" algn="l">
              <a:lnSpc>
                <a:spcPct val="115000"/>
              </a:lnSpc>
              <a:spcBef>
                <a:spcPts val="1200"/>
              </a:spcBef>
              <a:spcAft>
                <a:spcPts val="0"/>
              </a:spcAft>
              <a:buSzPts val="275"/>
              <a:buNone/>
            </a:pPr>
            <a:r>
              <a:t/>
            </a:r>
            <a:endParaRPr sz="650"/>
          </a:p>
          <a:p>
            <a:pPr indent="0" lvl="0" marL="0" rtl="0" algn="l">
              <a:lnSpc>
                <a:spcPct val="115000"/>
              </a:lnSpc>
              <a:spcBef>
                <a:spcPts val="1200"/>
              </a:spcBef>
              <a:spcAft>
                <a:spcPts val="0"/>
              </a:spcAft>
              <a:buClr>
                <a:schemeClr val="dk1"/>
              </a:buClr>
              <a:buSzPts val="275"/>
              <a:buFont typeface="Arial"/>
              <a:buNone/>
            </a:pPr>
            <a:r>
              <a:t/>
            </a:r>
            <a:endParaRPr sz="650"/>
          </a:p>
          <a:p>
            <a:pPr indent="0" lvl="0" marL="0" rtl="0" algn="l">
              <a:lnSpc>
                <a:spcPct val="115000"/>
              </a:lnSpc>
              <a:spcBef>
                <a:spcPts val="1200"/>
              </a:spcBef>
              <a:spcAft>
                <a:spcPts val="1200"/>
              </a:spcAft>
              <a:buSzPts val="275"/>
              <a:buNone/>
            </a:pPr>
            <a:r>
              <a:rPr lang="en" sz="650"/>
              <a:t>a</a:t>
            </a:r>
            <a:endParaRPr sz="650"/>
          </a:p>
        </p:txBody>
      </p:sp>
      <p:sp>
        <p:nvSpPr>
          <p:cNvPr id="531" name="Google Shape;531;p2"/>
          <p:cNvSpPr txBox="1"/>
          <p:nvPr/>
        </p:nvSpPr>
        <p:spPr>
          <a:xfrm rot="-557">
            <a:off x="4054091" y="1129028"/>
            <a:ext cx="3700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FF0000"/>
                </a:solidFill>
                <a:latin typeface="Arial"/>
                <a:ea typeface="Arial"/>
                <a:cs typeface="Arial"/>
                <a:sym typeface="Arial"/>
              </a:rPr>
              <a:t>Activity: Make a link/connection from the quote to  broader issue that keeps the quote from being realized.</a:t>
            </a:r>
            <a:endParaRPr b="0" i="0" sz="1100" u="none" cap="none" strike="noStrike">
              <a:solidFill>
                <a:srgbClr val="FF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graphicFrame>
        <p:nvGraphicFramePr>
          <p:cNvPr id="730" name="Google Shape;730;p20"/>
          <p:cNvGraphicFramePr/>
          <p:nvPr/>
        </p:nvGraphicFramePr>
        <p:xfrm>
          <a:off x="218775" y="785025"/>
          <a:ext cx="3000000" cy="3000000"/>
        </p:xfrm>
        <a:graphic>
          <a:graphicData uri="http://schemas.openxmlformats.org/drawingml/2006/table">
            <a:tbl>
              <a:tblPr>
                <a:noFill/>
                <a:tableStyleId>{A64F7AF2-CEE4-41C7-B784-C0139CCE67D2}</a:tableStyleId>
              </a:tblPr>
              <a:tblGrid>
                <a:gridCol w="2099700"/>
                <a:gridCol w="2099700"/>
                <a:gridCol w="2358725"/>
                <a:gridCol w="1840675"/>
              </a:tblGrid>
              <a:tr h="6183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t>Cultural Behaviors</a:t>
                      </a:r>
                      <a:endParaRPr b="1" sz="1200" u="none" cap="none" strike="noStrike"/>
                    </a:p>
                    <a:p>
                      <a:pPr indent="0" lvl="0" marL="0" marR="0" rtl="0" algn="ctr">
                        <a:lnSpc>
                          <a:spcPct val="100000"/>
                        </a:lnSpc>
                        <a:spcBef>
                          <a:spcPts val="0"/>
                        </a:spcBef>
                        <a:spcAft>
                          <a:spcPts val="0"/>
                        </a:spcAft>
                        <a:buClr>
                          <a:srgbClr val="000000"/>
                        </a:buClr>
                        <a:buSzPts val="1200"/>
                        <a:buFont typeface="Arial"/>
                        <a:buNone/>
                      </a:pPr>
                      <a:r>
                        <a:rPr b="1" lang="en" sz="1200" u="none" cap="none" strike="noStrike"/>
                        <a:t>(that are misunderstood)</a:t>
                      </a:r>
                      <a:endParaRPr b="1"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Unacceptable</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Characteristic of a Disability/Disorder </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Mental Health</a:t>
                      </a:r>
                      <a:endParaRPr b="1" sz="1400" u="none" cap="none" strike="noStrike"/>
                    </a:p>
                  </a:txBody>
                  <a:tcPr marT="91425" marB="91425" marR="91425" marL="91425"/>
                </a:tc>
              </a:tr>
              <a:tr h="2793075">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1) Questioning authority /realness</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n" sz="1300" u="none" cap="none" strike="noStrike"/>
                        <a:t>2) Communalism</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Quarrelling</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n" sz="1300" u="none" cap="none" strike="noStrike"/>
                        <a:t>Antagonizing others</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Emotional outburst</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n" sz="1300" u="none" cap="none" strike="noStrike"/>
                        <a:t>Overly friendly</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Strong feelings of anger</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n" sz="1300" u="none" cap="none" strike="noStrike"/>
                        <a:t>Cry for help</a:t>
                      </a:r>
                      <a:endParaRPr sz="1300" u="none" cap="none" strike="noStrike"/>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21"/>
          <p:cNvSpPr txBox="1"/>
          <p:nvPr>
            <p:ph type="title"/>
          </p:nvPr>
        </p:nvSpPr>
        <p:spPr>
          <a:xfrm>
            <a:off x="311700" y="766500"/>
            <a:ext cx="8520600" cy="34164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800"/>
              <a:buNone/>
            </a:pPr>
            <a:r>
              <a:rPr lang="en"/>
              <a:t>VALIDATING AND AFFIRMING INSTRUCTIONAL PRACTICES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22"/>
          <p:cNvSpPr txBox="1"/>
          <p:nvPr>
            <p:ph type="title"/>
          </p:nvPr>
        </p:nvSpPr>
        <p:spPr>
          <a:xfrm>
            <a:off x="356448" y="163960"/>
            <a:ext cx="8451300" cy="5271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89189"/>
              <a:buFont typeface="Times New Roman"/>
              <a:buNone/>
            </a:pPr>
            <a:r>
              <a:rPr b="1" lang="en" sz="3700">
                <a:latin typeface="Century Gothic"/>
                <a:ea typeface="Century Gothic"/>
                <a:cs typeface="Century Gothic"/>
                <a:sym typeface="Century Gothic"/>
              </a:rPr>
              <a:t>Let’s Go Bowling </a:t>
            </a:r>
            <a:endParaRPr b="1" sz="3700">
              <a:latin typeface="Century Gothic"/>
              <a:ea typeface="Century Gothic"/>
              <a:cs typeface="Century Gothic"/>
              <a:sym typeface="Century Gothic"/>
            </a:endParaRPr>
          </a:p>
        </p:txBody>
      </p:sp>
      <p:pic>
        <p:nvPicPr>
          <p:cNvPr id="742" name="Google Shape;742;p22"/>
          <p:cNvPicPr preferRelativeResize="0"/>
          <p:nvPr/>
        </p:nvPicPr>
        <p:blipFill rotWithShape="1">
          <a:blip r:embed="rId3">
            <a:alphaModFix/>
          </a:blip>
          <a:srcRect b="0" l="0" r="0" t="0"/>
          <a:stretch/>
        </p:blipFill>
        <p:spPr>
          <a:xfrm>
            <a:off x="7971235" y="4406545"/>
            <a:ext cx="747713" cy="661988"/>
          </a:xfrm>
          <a:prstGeom prst="rect">
            <a:avLst/>
          </a:prstGeom>
          <a:noFill/>
          <a:ln>
            <a:noFill/>
          </a:ln>
        </p:spPr>
      </p:pic>
      <p:pic>
        <p:nvPicPr>
          <p:cNvPr descr="Shelley Moore, of The University of British Columbia, is one of the Top 25 finalists in SSHRC's 2016 Storytellers challenge.&#10;&#10;The annual competition challenges postsecondary students from across the country to demonstrate—in three minutes or 300 words—how SSHRC-funded research is making a difference in the lives of Canadians. The top entries this year address a range of issues—from sustainable technologies and digital inequality, to food security, transgender issues and special-needs education —and highlight how knowledge about the social sciences and humanities helps Canadians understand and improve the world around us.  &#10;&#10;Learn more: http://www.sshrc-crsh.gc.ca/storytellers&#10;&#10;---------------------------&#10;Shelley Moore, University of British Columbia : finaliste du concours « J’ai une histoire à raconter» de 2016 &#10;&#10;Ce concours annuel met les étudiants de niveau postsecondaire de tout le pays au défi de démontrer, en trois minutes ou 300 mots, l’impact positif qu’a la recherche financée par le CRSH sur la vie des Canadiens. Les propositions retenues cette année abordent un éventail de questions, des technologies durables à l’inégalité numérique, la sécurité alimentaire, les questions relatives aux personnes transgenres et l’éducation spécialisée, et mettent en lumière la façon dont les sciences humaines aident les Canadiens à mieux comprendre et à améliorer le monde dans lequel ils vivent.&#10;&#10;Pour en savoir plus : http://www.sshrc-crsh.gc.ca/recit" id="743" name="Google Shape;743;p22" title="Shelley Moore: Transforming Inclusive Education">
            <a:hlinkClick r:id="rId4"/>
          </p:cNvPr>
          <p:cNvPicPr preferRelativeResize="0"/>
          <p:nvPr/>
        </p:nvPicPr>
        <p:blipFill rotWithShape="1">
          <a:blip r:embed="rId5">
            <a:alphaModFix/>
          </a:blip>
          <a:srcRect b="0" l="0" r="0" t="0"/>
          <a:stretch/>
        </p:blipFill>
        <p:spPr>
          <a:xfrm>
            <a:off x="1261256" y="888956"/>
            <a:ext cx="6591037" cy="38783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23"/>
          <p:cNvSpPr txBox="1"/>
          <p:nvPr>
            <p:ph type="title"/>
          </p:nvPr>
        </p:nvSpPr>
        <p:spPr>
          <a:xfrm>
            <a:off x="311700" y="6771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en" sz="2360"/>
              <a:t>Validating and Affirming Instructional Practices</a:t>
            </a:r>
            <a:endParaRPr b="1" sz="2360"/>
          </a:p>
          <a:p>
            <a:pPr indent="0" lvl="0" marL="0" rtl="0" algn="ctr">
              <a:lnSpc>
                <a:spcPct val="100000"/>
              </a:lnSpc>
              <a:spcBef>
                <a:spcPts val="0"/>
              </a:spcBef>
              <a:spcAft>
                <a:spcPts val="0"/>
              </a:spcAft>
              <a:buSzPts val="990"/>
              <a:buNone/>
            </a:pPr>
            <a:r>
              <a:t/>
            </a:r>
            <a:endParaRPr b="1" sz="3120"/>
          </a:p>
        </p:txBody>
      </p:sp>
      <p:sp>
        <p:nvSpPr>
          <p:cNvPr id="749" name="Google Shape;749;p23"/>
          <p:cNvSpPr txBox="1"/>
          <p:nvPr>
            <p:ph idx="1" type="body"/>
          </p:nvPr>
        </p:nvSpPr>
        <p:spPr>
          <a:xfrm>
            <a:off x="311700" y="1086050"/>
            <a:ext cx="8520600" cy="3610800"/>
          </a:xfrm>
          <a:prstGeom prst="rect">
            <a:avLst/>
          </a:prstGeom>
          <a:noFill/>
          <a:ln>
            <a:noFill/>
          </a:ln>
        </p:spPr>
        <p:txBody>
          <a:bodyPr anchorCtr="0" anchor="t" bIns="91425" lIns="91425" spcFirstLastPara="1" rIns="91425" wrap="square" tIns="91425">
            <a:normAutofit/>
          </a:bodyPr>
          <a:lstStyle/>
          <a:p>
            <a:pPr indent="0" lvl="0" marL="457200" rtl="0" algn="l">
              <a:lnSpc>
                <a:spcPct val="100000"/>
              </a:lnSpc>
              <a:spcBef>
                <a:spcPts val="0"/>
              </a:spcBef>
              <a:spcAft>
                <a:spcPts val="0"/>
              </a:spcAft>
              <a:buClr>
                <a:schemeClr val="dk1"/>
              </a:buClr>
              <a:buSzPts val="1100"/>
              <a:buFont typeface="Arial"/>
              <a:buNone/>
            </a:pPr>
            <a:r>
              <a:rPr lang="en" sz="1300">
                <a:solidFill>
                  <a:schemeClr val="dk1"/>
                </a:solidFill>
              </a:rPr>
              <a:t>CLR Infusion: Establish the intersection between the use of CLR activities and the differentiated need(s) of the students.</a:t>
            </a:r>
            <a:endParaRPr sz="1300">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sz="1300">
              <a:solidFill>
                <a:schemeClr val="dk1"/>
              </a:solidFill>
            </a:endParaRPr>
          </a:p>
          <a:p>
            <a:pPr indent="0" lvl="0" marL="457200" rtl="0" algn="l">
              <a:lnSpc>
                <a:spcPct val="100000"/>
              </a:lnSpc>
              <a:spcBef>
                <a:spcPts val="0"/>
              </a:spcBef>
              <a:spcAft>
                <a:spcPts val="0"/>
              </a:spcAft>
              <a:buSzPts val="1800"/>
              <a:buNone/>
            </a:pPr>
            <a:r>
              <a:rPr lang="en" sz="1200">
                <a:solidFill>
                  <a:schemeClr val="dk1"/>
                </a:solidFill>
              </a:rPr>
              <a:t>Activity: </a:t>
            </a:r>
            <a:r>
              <a:rPr lang="en" sz="1200">
                <a:solidFill>
                  <a:schemeClr val="dk1"/>
                </a:solidFill>
                <a:highlight>
                  <a:srgbClr val="FFFF00"/>
                </a:highlight>
              </a:rPr>
              <a:t>Meet Me in the Middle</a:t>
            </a:r>
            <a:r>
              <a:rPr lang="en" sz="1200">
                <a:solidFill>
                  <a:schemeClr val="dk1"/>
                </a:solidFill>
              </a:rPr>
              <a:t>: Applying the concept from the 7-10 Split video, identify (two pins) a characteristic of a disability/disorder (SLD, ID, AUT, ADHD, etc.) and a cultural behavior to VA/BB. Name a CLR activity (the bowling ball) that supports learning for both SWDs and underserved youth. Identify an activity from (here comes the curve) the Protocols for Increasing Student Engagement and the Common Cultural Behaviors of Underserved Children lists.</a:t>
            </a:r>
            <a:endParaRPr sz="12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0" lvl="0" marL="457200" rtl="0" algn="l">
              <a:lnSpc>
                <a:spcPct val="100000"/>
              </a:lnSpc>
              <a:spcBef>
                <a:spcPts val="0"/>
              </a:spcBef>
              <a:spcAft>
                <a:spcPts val="0"/>
              </a:spcAft>
              <a:buSzPts val="1800"/>
              <a:buNone/>
            </a:pPr>
            <a:r>
              <a:t/>
            </a:r>
            <a:endParaRPr sz="1100">
              <a:solidFill>
                <a:schemeClr val="dk1"/>
              </a:solidFill>
            </a:endParaRPr>
          </a:p>
          <a:p>
            <a:pPr indent="-228600" lvl="3" marL="1828800" rtl="0" algn="l">
              <a:lnSpc>
                <a:spcPct val="100000"/>
              </a:lnSpc>
              <a:spcBef>
                <a:spcPts val="0"/>
              </a:spcBef>
              <a:spcAft>
                <a:spcPts val="0"/>
              </a:spcAft>
              <a:buClr>
                <a:schemeClr val="dk1"/>
              </a:buClr>
              <a:buSzPts val="1100"/>
              <a:buNone/>
            </a:pPr>
            <a:r>
              <a:t/>
            </a:r>
            <a:endParaRPr sz="1100">
              <a:solidFill>
                <a:schemeClr val="dk1"/>
              </a:solidFill>
            </a:endParaRPr>
          </a:p>
        </p:txBody>
      </p:sp>
      <p:graphicFrame>
        <p:nvGraphicFramePr>
          <p:cNvPr id="750" name="Google Shape;750;p23"/>
          <p:cNvGraphicFramePr/>
          <p:nvPr/>
        </p:nvGraphicFramePr>
        <p:xfrm>
          <a:off x="952500" y="2609850"/>
          <a:ext cx="3000000" cy="3000000"/>
        </p:xfrm>
        <a:graphic>
          <a:graphicData uri="http://schemas.openxmlformats.org/drawingml/2006/table">
            <a:tbl>
              <a:tblPr>
                <a:noFill/>
                <a:tableStyleId>{A64F7AF2-CEE4-41C7-B784-C0139CCE67D2}</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chemeClr val="dk1"/>
                        </a:buClr>
                        <a:buSzPts val="1100"/>
                        <a:buFont typeface="Arial"/>
                        <a:buNone/>
                      </a:pPr>
                      <a:r>
                        <a:rPr b="1" lang="en" sz="1400" u="none" cap="none" strike="noStrike">
                          <a:solidFill>
                            <a:schemeClr val="dk1"/>
                          </a:solidFill>
                        </a:rPr>
                        <a:t>Characteristics of a Disability</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b="1" lang="en" sz="1400" u="none" cap="none" strike="noStrike">
                          <a:solidFill>
                            <a:schemeClr val="dk1"/>
                          </a:solidFill>
                        </a:rPr>
                        <a:t>CLR Activity</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Cultural Behavior VA/BB</a:t>
                      </a:r>
                      <a:endParaRPr b="1" sz="1400" u="none" cap="none" strike="noStrike"/>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hyperactivity</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Musical Shares</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high movement</a:t>
                      </a:r>
                      <a:endParaRPr sz="1400" u="none" cap="none" strike="noStrike"/>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social withdrawal</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Two Cents</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socio-centrism</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24"/>
          <p:cNvSpPr txBox="1"/>
          <p:nvPr>
            <p:ph idx="1" type="body"/>
          </p:nvPr>
        </p:nvSpPr>
        <p:spPr>
          <a:xfrm>
            <a:off x="0" y="685800"/>
            <a:ext cx="9144000" cy="4457700"/>
          </a:xfrm>
          <a:prstGeom prst="rect">
            <a:avLst/>
          </a:prstGeom>
          <a:noFill/>
          <a:ln>
            <a:noFill/>
          </a:ln>
        </p:spPr>
        <p:txBody>
          <a:bodyPr anchorCtr="0" anchor="t" bIns="45675" lIns="91375" spcFirstLastPara="1" rIns="91375" wrap="square" tIns="45675">
            <a:noAutofit/>
          </a:bodyPr>
          <a:lstStyle/>
          <a:p>
            <a:pPr indent="0" lvl="0" marL="0" rtl="0" algn="ctr">
              <a:lnSpc>
                <a:spcPct val="100000"/>
              </a:lnSpc>
              <a:spcBef>
                <a:spcPts val="0"/>
              </a:spcBef>
              <a:spcAft>
                <a:spcPts val="0"/>
              </a:spcAft>
              <a:buClr>
                <a:schemeClr val="dk1"/>
              </a:buClr>
              <a:buSzPts val="500"/>
              <a:buNone/>
            </a:pPr>
            <a:r>
              <a:t/>
            </a:r>
            <a:endParaRPr b="1" sz="2000">
              <a:solidFill>
                <a:schemeClr val="dk1"/>
              </a:solidFill>
              <a:latin typeface="Arial"/>
              <a:ea typeface="Arial"/>
              <a:cs typeface="Arial"/>
              <a:sym typeface="Arial"/>
            </a:endParaRPr>
          </a:p>
          <a:p>
            <a:pPr indent="0" lvl="0" marL="0" rtl="0" algn="ctr">
              <a:lnSpc>
                <a:spcPct val="100000"/>
              </a:lnSpc>
              <a:spcBef>
                <a:spcPts val="800"/>
              </a:spcBef>
              <a:spcAft>
                <a:spcPts val="0"/>
              </a:spcAft>
              <a:buClr>
                <a:schemeClr val="dk1"/>
              </a:buClr>
              <a:buSzPts val="500"/>
              <a:buNone/>
            </a:pPr>
            <a:r>
              <a:t/>
            </a:r>
            <a:endParaRPr b="1" sz="2000">
              <a:solidFill>
                <a:schemeClr val="dk1"/>
              </a:solidFill>
              <a:latin typeface="Arial"/>
              <a:ea typeface="Arial"/>
              <a:cs typeface="Arial"/>
              <a:sym typeface="Arial"/>
            </a:endParaRPr>
          </a:p>
          <a:p>
            <a:pPr indent="0" lvl="0" marL="0" rtl="0" algn="ctr">
              <a:lnSpc>
                <a:spcPct val="100000"/>
              </a:lnSpc>
              <a:spcBef>
                <a:spcPts val="800"/>
              </a:spcBef>
              <a:spcAft>
                <a:spcPts val="0"/>
              </a:spcAft>
              <a:buClr>
                <a:schemeClr val="dk1"/>
              </a:buClr>
              <a:buSzPts val="350"/>
              <a:buNone/>
            </a:pPr>
            <a:r>
              <a:t/>
            </a:r>
            <a:endParaRPr b="1" sz="1400">
              <a:solidFill>
                <a:srgbClr val="FF0000"/>
              </a:solidFill>
              <a:latin typeface="Arial"/>
              <a:ea typeface="Arial"/>
              <a:cs typeface="Arial"/>
              <a:sym typeface="Arial"/>
            </a:endParaRPr>
          </a:p>
          <a:p>
            <a:pPr indent="0" lvl="0" marL="0" rtl="0" algn="ctr">
              <a:lnSpc>
                <a:spcPct val="100000"/>
              </a:lnSpc>
              <a:spcBef>
                <a:spcPts val="800"/>
              </a:spcBef>
              <a:spcAft>
                <a:spcPts val="0"/>
              </a:spcAft>
              <a:buClr>
                <a:schemeClr val="dk1"/>
              </a:buClr>
              <a:buSzPts val="500"/>
              <a:buNone/>
            </a:pPr>
            <a:r>
              <a:t/>
            </a:r>
            <a:endParaRPr b="1" sz="2000">
              <a:solidFill>
                <a:schemeClr val="dk1"/>
              </a:solidFill>
              <a:latin typeface="Arial"/>
              <a:ea typeface="Arial"/>
              <a:cs typeface="Arial"/>
              <a:sym typeface="Arial"/>
            </a:endParaRPr>
          </a:p>
          <a:p>
            <a:pPr indent="0" lvl="0" marL="0" rtl="0" algn="ctr">
              <a:lnSpc>
                <a:spcPct val="100000"/>
              </a:lnSpc>
              <a:spcBef>
                <a:spcPts val="800"/>
              </a:spcBef>
              <a:spcAft>
                <a:spcPts val="0"/>
              </a:spcAft>
              <a:buClr>
                <a:schemeClr val="dk1"/>
              </a:buClr>
              <a:buSzPts val="1000"/>
              <a:buNone/>
            </a:pPr>
            <a:r>
              <a:t/>
            </a:r>
            <a:endParaRPr b="1" sz="4000">
              <a:solidFill>
                <a:schemeClr val="dk1"/>
              </a:solidFill>
              <a:latin typeface="Arial"/>
              <a:ea typeface="Arial"/>
              <a:cs typeface="Arial"/>
              <a:sym typeface="Arial"/>
            </a:endParaRPr>
          </a:p>
          <a:p>
            <a:pPr indent="0" lvl="0" marL="0" rtl="0" algn="ctr">
              <a:lnSpc>
                <a:spcPct val="100000"/>
              </a:lnSpc>
              <a:spcBef>
                <a:spcPts val="800"/>
              </a:spcBef>
              <a:spcAft>
                <a:spcPts val="0"/>
              </a:spcAft>
              <a:buClr>
                <a:schemeClr val="dk1"/>
              </a:buClr>
              <a:buSzPts val="1000"/>
              <a:buNone/>
            </a:pPr>
            <a:r>
              <a:t/>
            </a:r>
            <a:endParaRPr b="1" sz="4000">
              <a:solidFill>
                <a:schemeClr val="dk1"/>
              </a:solidFill>
              <a:latin typeface="Arial"/>
              <a:ea typeface="Arial"/>
              <a:cs typeface="Arial"/>
              <a:sym typeface="Arial"/>
            </a:endParaRPr>
          </a:p>
          <a:p>
            <a:pPr indent="-99844" lvl="0" marL="277646" rtl="0" algn="l">
              <a:lnSpc>
                <a:spcPct val="100000"/>
              </a:lnSpc>
              <a:spcBef>
                <a:spcPts val="560"/>
              </a:spcBef>
              <a:spcAft>
                <a:spcPts val="0"/>
              </a:spcAft>
              <a:buClr>
                <a:schemeClr val="dk1"/>
              </a:buClr>
              <a:buSzPts val="2800"/>
              <a:buNone/>
            </a:pPr>
            <a:r>
              <a:t/>
            </a:r>
            <a:endParaRPr/>
          </a:p>
        </p:txBody>
      </p:sp>
      <p:sp>
        <p:nvSpPr>
          <p:cNvPr id="756" name="Google Shape;756;p24"/>
          <p:cNvSpPr txBox="1"/>
          <p:nvPr>
            <p:ph type="title"/>
          </p:nvPr>
        </p:nvSpPr>
        <p:spPr>
          <a:xfrm>
            <a:off x="0" y="971550"/>
            <a:ext cx="9144000" cy="742947"/>
          </a:xfrm>
          <a:prstGeom prst="rect">
            <a:avLst/>
          </a:prstGeom>
          <a:noFill/>
          <a:ln>
            <a:noFill/>
          </a:ln>
        </p:spPr>
        <p:txBody>
          <a:bodyPr anchorCtr="0" anchor="ctr" bIns="45675" lIns="91375" spcFirstLastPara="1" rIns="91375" wrap="square" tIns="45675">
            <a:noAutofit/>
          </a:bodyPr>
          <a:lstStyle/>
          <a:p>
            <a:pPr indent="0" lvl="0" marL="0" rtl="0" algn="ctr">
              <a:lnSpc>
                <a:spcPct val="100000"/>
              </a:lnSpc>
              <a:spcBef>
                <a:spcPts val="0"/>
              </a:spcBef>
              <a:spcAft>
                <a:spcPts val="0"/>
              </a:spcAft>
              <a:buClr>
                <a:schemeClr val="dk1"/>
              </a:buClr>
              <a:buSzPts val="1650"/>
              <a:buFont typeface="Arial"/>
              <a:buNone/>
            </a:pPr>
            <a:r>
              <a:rPr b="1" lang="en" sz="6600" cap="none">
                <a:solidFill>
                  <a:srgbClr val="FF0000"/>
                </a:solidFill>
                <a:latin typeface="Arial"/>
                <a:ea typeface="Arial"/>
                <a:cs typeface="Arial"/>
                <a:sym typeface="Arial"/>
              </a:rPr>
              <a:t>TAKE-AWAYS</a:t>
            </a:r>
            <a:endParaRPr/>
          </a:p>
        </p:txBody>
      </p:sp>
      <p:pic>
        <p:nvPicPr>
          <p:cNvPr id="757" name="Google Shape;757;p24"/>
          <p:cNvPicPr preferRelativeResize="0"/>
          <p:nvPr/>
        </p:nvPicPr>
        <p:blipFill rotWithShape="1">
          <a:blip r:embed="rId3">
            <a:alphaModFix/>
          </a:blip>
          <a:srcRect b="0" l="0" r="0" t="0"/>
          <a:stretch/>
        </p:blipFill>
        <p:spPr>
          <a:xfrm>
            <a:off x="781050" y="2095500"/>
            <a:ext cx="5686425" cy="1638300"/>
          </a:xfrm>
          <a:prstGeom prst="rect">
            <a:avLst/>
          </a:prstGeom>
          <a:noFill/>
          <a:ln>
            <a:noFill/>
          </a:ln>
        </p:spPr>
      </p:pic>
      <p:sp>
        <p:nvSpPr>
          <p:cNvPr id="758" name="Google Shape;758;p24"/>
          <p:cNvSpPr txBox="1"/>
          <p:nvPr/>
        </p:nvSpPr>
        <p:spPr>
          <a:xfrm>
            <a:off x="0" y="0"/>
            <a:ext cx="3000000" cy="62347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https://vabbacademy.thinkific.com/bundles/cultural-behavior-tutorial-bundle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27"/>
          <p:cNvSpPr txBox="1"/>
          <p:nvPr>
            <p:ph type="title"/>
          </p:nvPr>
        </p:nvSpPr>
        <p:spPr>
          <a:xfrm>
            <a:off x="330600" y="699550"/>
            <a:ext cx="5335200" cy="72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1400"/>
              <a:buNone/>
            </a:pPr>
            <a:r>
              <a:rPr b="1" lang="en" sz="3500">
                <a:latin typeface="Arial"/>
                <a:ea typeface="Arial"/>
                <a:cs typeface="Arial"/>
                <a:sym typeface="Arial"/>
              </a:rPr>
              <a:t>Suggested Next Steps</a:t>
            </a:r>
            <a:endParaRPr b="1" sz="3500">
              <a:latin typeface="Arial"/>
              <a:ea typeface="Arial"/>
              <a:cs typeface="Arial"/>
              <a:sym typeface="Arial"/>
            </a:endParaRPr>
          </a:p>
        </p:txBody>
      </p:sp>
      <p:sp>
        <p:nvSpPr>
          <p:cNvPr id="764" name="Google Shape;764;p27"/>
          <p:cNvSpPr txBox="1"/>
          <p:nvPr>
            <p:ph idx="1" type="body"/>
          </p:nvPr>
        </p:nvSpPr>
        <p:spPr>
          <a:xfrm>
            <a:off x="133225" y="1528850"/>
            <a:ext cx="7741500" cy="290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sz="1700">
              <a:latin typeface="Century Gothic"/>
              <a:ea typeface="Century Gothic"/>
              <a:cs typeface="Century Gothic"/>
              <a:sym typeface="Century Gothic"/>
            </a:endParaRPr>
          </a:p>
          <a:p>
            <a:pPr indent="-336550" lvl="0" marL="457200" rtl="0" algn="l">
              <a:lnSpc>
                <a:spcPct val="100000"/>
              </a:lnSpc>
              <a:spcBef>
                <a:spcPts val="0"/>
              </a:spcBef>
              <a:spcAft>
                <a:spcPts val="0"/>
              </a:spcAft>
              <a:buSzPts val="1700"/>
              <a:buFont typeface="Century Gothic"/>
              <a:buAutoNum type="arabicPeriod"/>
            </a:pPr>
            <a:r>
              <a:rPr lang="en" sz="1700" u="sng">
                <a:solidFill>
                  <a:schemeClr val="hlink"/>
                </a:solidFill>
                <a:latin typeface="Century Gothic"/>
                <a:ea typeface="Century Gothic"/>
                <a:cs typeface="Century Gothic"/>
                <a:sym typeface="Century Gothic"/>
                <a:hlinkClick r:id="rId3"/>
              </a:rPr>
              <a:t>Subscribe</a:t>
            </a:r>
            <a:r>
              <a:rPr lang="en" sz="1700">
                <a:latin typeface="Century Gothic"/>
                <a:ea typeface="Century Gothic"/>
                <a:cs typeface="Century Gothic"/>
                <a:sym typeface="Century Gothic"/>
              </a:rPr>
              <a:t> to </a:t>
            </a:r>
            <a:r>
              <a:rPr lang="en" sz="1700" u="sng">
                <a:solidFill>
                  <a:schemeClr val="hlink"/>
                </a:solidFill>
                <a:latin typeface="Century Gothic"/>
                <a:ea typeface="Century Gothic"/>
                <a:cs typeface="Century Gothic"/>
                <a:sym typeface="Century Gothic"/>
                <a:hlinkClick r:id="rId4"/>
              </a:rPr>
              <a:t>VABB Perspective Newsletter</a:t>
            </a:r>
            <a:endParaRPr sz="1700">
              <a:latin typeface="Century Gothic"/>
              <a:ea typeface="Century Gothic"/>
              <a:cs typeface="Century Gothic"/>
              <a:sym typeface="Century Gothic"/>
            </a:endParaRPr>
          </a:p>
          <a:p>
            <a:pPr indent="0" lvl="0" marL="457200" rtl="0" algn="l">
              <a:lnSpc>
                <a:spcPct val="100000"/>
              </a:lnSpc>
              <a:spcBef>
                <a:spcPts val="0"/>
              </a:spcBef>
              <a:spcAft>
                <a:spcPts val="0"/>
              </a:spcAft>
              <a:buSzPts val="2800"/>
              <a:buNone/>
            </a:pPr>
            <a:r>
              <a:t/>
            </a:r>
            <a:endParaRPr sz="1700">
              <a:latin typeface="Century Gothic"/>
              <a:ea typeface="Century Gothic"/>
              <a:cs typeface="Century Gothic"/>
              <a:sym typeface="Century Gothic"/>
            </a:endParaRPr>
          </a:p>
          <a:p>
            <a:pPr indent="-336550" lvl="0" marL="457200" rtl="0" algn="l">
              <a:lnSpc>
                <a:spcPct val="100000"/>
              </a:lnSpc>
              <a:spcBef>
                <a:spcPts val="0"/>
              </a:spcBef>
              <a:spcAft>
                <a:spcPts val="0"/>
              </a:spcAft>
              <a:buSzPts val="1700"/>
              <a:buFont typeface="Century Gothic"/>
              <a:buAutoNum type="arabicPeriod"/>
            </a:pPr>
            <a:r>
              <a:rPr lang="en" sz="1700">
                <a:latin typeface="Century Gothic"/>
                <a:ea typeface="Century Gothic"/>
                <a:cs typeface="Century Gothic"/>
                <a:sym typeface="Century Gothic"/>
              </a:rPr>
              <a:t>Plan a </a:t>
            </a:r>
            <a:r>
              <a:rPr lang="en" sz="1700" u="sng">
                <a:solidFill>
                  <a:schemeClr val="hlink"/>
                </a:solidFill>
                <a:latin typeface="Century Gothic"/>
                <a:ea typeface="Century Gothic"/>
                <a:cs typeface="Century Gothic"/>
                <a:sym typeface="Century Gothic"/>
                <a:hlinkClick r:id="rId5"/>
              </a:rPr>
              <a:t>mini-VABBed lesson</a:t>
            </a:r>
            <a:r>
              <a:rPr lang="en" sz="1700">
                <a:latin typeface="Century Gothic"/>
                <a:ea typeface="Century Gothic"/>
                <a:cs typeface="Century Gothic"/>
                <a:sym typeface="Century Gothic"/>
              </a:rPr>
              <a:t> using the template.</a:t>
            </a:r>
            <a:endParaRPr sz="1700">
              <a:latin typeface="Century Gothic"/>
              <a:ea typeface="Century Gothic"/>
              <a:cs typeface="Century Gothic"/>
              <a:sym typeface="Century Gothic"/>
            </a:endParaRPr>
          </a:p>
          <a:p>
            <a:pPr indent="0" lvl="0" marL="457200" rtl="0" algn="l">
              <a:lnSpc>
                <a:spcPct val="100000"/>
              </a:lnSpc>
              <a:spcBef>
                <a:spcPts val="0"/>
              </a:spcBef>
              <a:spcAft>
                <a:spcPts val="0"/>
              </a:spcAft>
              <a:buSzPts val="2800"/>
              <a:buNone/>
            </a:pPr>
            <a:r>
              <a:t/>
            </a:r>
            <a:endParaRPr sz="1700">
              <a:latin typeface="Century Gothic"/>
              <a:ea typeface="Century Gothic"/>
              <a:cs typeface="Century Gothic"/>
              <a:sym typeface="Century Gothic"/>
            </a:endParaRPr>
          </a:p>
          <a:p>
            <a:pPr indent="-336550" lvl="0" marL="457200" rtl="0" algn="l">
              <a:lnSpc>
                <a:spcPct val="100000"/>
              </a:lnSpc>
              <a:spcBef>
                <a:spcPts val="0"/>
              </a:spcBef>
              <a:spcAft>
                <a:spcPts val="0"/>
              </a:spcAft>
              <a:buSzPts val="1700"/>
              <a:buFont typeface="Century Gothic"/>
              <a:buAutoNum type="arabicPeriod"/>
            </a:pPr>
            <a:r>
              <a:rPr lang="en" sz="1700">
                <a:latin typeface="Century Gothic"/>
                <a:ea typeface="Century Gothic"/>
                <a:cs typeface="Century Gothic"/>
                <a:sym typeface="Century Gothic"/>
              </a:rPr>
              <a:t>Constantly return to and review </a:t>
            </a:r>
            <a:r>
              <a:rPr lang="en" sz="1700" u="sng">
                <a:solidFill>
                  <a:schemeClr val="hlink"/>
                </a:solidFill>
                <a:latin typeface="Century Gothic"/>
                <a:ea typeface="Century Gothic"/>
                <a:cs typeface="Century Gothic"/>
                <a:sym typeface="Century Gothic"/>
                <a:hlinkClick r:id="rId6"/>
              </a:rPr>
              <a:t>Common Cultural Behaviors</a:t>
            </a:r>
            <a:r>
              <a:rPr lang="en" sz="1700">
                <a:latin typeface="Century Gothic"/>
                <a:ea typeface="Century Gothic"/>
                <a:cs typeface="Century Gothic"/>
                <a:sym typeface="Century Gothic"/>
              </a:rPr>
              <a:t> document.</a:t>
            </a:r>
            <a:endParaRPr sz="1700">
              <a:latin typeface="Century Gothic"/>
              <a:ea typeface="Century Gothic"/>
              <a:cs typeface="Century Gothic"/>
              <a:sym typeface="Century Gothic"/>
            </a:endParaRPr>
          </a:p>
          <a:p>
            <a:pPr indent="0" lvl="0" marL="457200" rtl="0" algn="l">
              <a:lnSpc>
                <a:spcPct val="100000"/>
              </a:lnSpc>
              <a:spcBef>
                <a:spcPts val="0"/>
              </a:spcBef>
              <a:spcAft>
                <a:spcPts val="0"/>
              </a:spcAft>
              <a:buSzPts val="2800"/>
              <a:buNone/>
            </a:pPr>
            <a:r>
              <a:t/>
            </a:r>
            <a:endParaRPr sz="1700">
              <a:latin typeface="Century Gothic"/>
              <a:ea typeface="Century Gothic"/>
              <a:cs typeface="Century Gothic"/>
              <a:sym typeface="Century Gothic"/>
            </a:endParaRPr>
          </a:p>
          <a:p>
            <a:pPr indent="-336550" lvl="0" marL="457200" rtl="0" algn="l">
              <a:lnSpc>
                <a:spcPct val="100000"/>
              </a:lnSpc>
              <a:spcBef>
                <a:spcPts val="0"/>
              </a:spcBef>
              <a:spcAft>
                <a:spcPts val="0"/>
              </a:spcAft>
              <a:buSzPts val="1700"/>
              <a:buFont typeface="Century Gothic"/>
              <a:buAutoNum type="arabicPeriod"/>
            </a:pPr>
            <a:r>
              <a:rPr lang="en" sz="1700">
                <a:latin typeface="Century Gothic"/>
                <a:ea typeface="Century Gothic"/>
                <a:cs typeface="Century Gothic"/>
                <a:sym typeface="Century Gothic"/>
              </a:rPr>
              <a:t>Summary of </a:t>
            </a:r>
            <a:r>
              <a:rPr lang="en" sz="1700" u="sng">
                <a:solidFill>
                  <a:schemeClr val="hlink"/>
                </a:solidFill>
                <a:latin typeface="Century Gothic"/>
                <a:ea typeface="Century Gothic"/>
                <a:cs typeface="Century Gothic"/>
                <a:sym typeface="Century Gothic"/>
                <a:hlinkClick r:id="rId7"/>
              </a:rPr>
              <a:t>CLR Activities At A Glance</a:t>
            </a:r>
            <a:r>
              <a:rPr lang="en" sz="1700">
                <a:latin typeface="Century Gothic"/>
                <a:ea typeface="Century Gothic"/>
                <a:cs typeface="Century Gothic"/>
                <a:sym typeface="Century Gothic"/>
              </a:rPr>
              <a:t> sheet.</a:t>
            </a:r>
            <a:endParaRPr sz="1700">
              <a:latin typeface="Century Gothic"/>
              <a:ea typeface="Century Gothic"/>
              <a:cs typeface="Century Gothic"/>
              <a:sym typeface="Century Gothic"/>
            </a:endParaRPr>
          </a:p>
        </p:txBody>
      </p:sp>
      <p:pic>
        <p:nvPicPr>
          <p:cNvPr id="765" name="Google Shape;765;p27"/>
          <p:cNvPicPr preferRelativeResize="0"/>
          <p:nvPr/>
        </p:nvPicPr>
        <p:blipFill rotWithShape="1">
          <a:blip r:embed="rId8">
            <a:alphaModFix/>
          </a:blip>
          <a:srcRect b="0" l="0" r="0" t="0"/>
          <a:stretch/>
        </p:blipFill>
        <p:spPr>
          <a:xfrm>
            <a:off x="8040097" y="699550"/>
            <a:ext cx="906025" cy="635566"/>
          </a:xfrm>
          <a:prstGeom prst="rect">
            <a:avLst/>
          </a:prstGeom>
          <a:noFill/>
          <a:ln>
            <a:noFill/>
          </a:ln>
          <a:effectLst>
            <a:outerShdw blurRad="57150" rotWithShape="0" algn="bl" dir="5400000" dist="19050">
              <a:srgbClr val="000000">
                <a:alpha val="49803"/>
              </a:srgbClr>
            </a:outerShdw>
          </a:effectLst>
        </p:spPr>
      </p:pic>
      <p:pic>
        <p:nvPicPr>
          <p:cNvPr id="766" name="Google Shape;766;p27"/>
          <p:cNvPicPr preferRelativeResize="0"/>
          <p:nvPr/>
        </p:nvPicPr>
        <p:blipFill rotWithShape="1">
          <a:blip r:embed="rId9">
            <a:alphaModFix/>
          </a:blip>
          <a:srcRect b="0" l="0" r="0" t="0"/>
          <a:stretch/>
        </p:blipFill>
        <p:spPr>
          <a:xfrm>
            <a:off x="8165150" y="3280555"/>
            <a:ext cx="906025" cy="1030650"/>
          </a:xfrm>
          <a:prstGeom prst="rect">
            <a:avLst/>
          </a:prstGeom>
          <a:noFill/>
          <a:ln>
            <a:noFill/>
          </a:ln>
          <a:effectLst>
            <a:outerShdw blurRad="57150" rotWithShape="0" algn="bl" dir="5400000" dist="19050">
              <a:srgbClr val="000000">
                <a:alpha val="49803"/>
              </a:srgbClr>
            </a:outerShdw>
          </a:effectLst>
        </p:spPr>
      </p:pic>
      <p:pic>
        <p:nvPicPr>
          <p:cNvPr id="767" name="Google Shape;767;p27"/>
          <p:cNvPicPr preferRelativeResize="0"/>
          <p:nvPr/>
        </p:nvPicPr>
        <p:blipFill rotWithShape="1">
          <a:blip r:embed="rId10">
            <a:alphaModFix/>
          </a:blip>
          <a:srcRect b="0" l="0" r="0" t="0"/>
          <a:stretch/>
        </p:blipFill>
        <p:spPr>
          <a:xfrm>
            <a:off x="8032275" y="1992000"/>
            <a:ext cx="906025" cy="1041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28"/>
          <p:cNvSpPr txBox="1"/>
          <p:nvPr>
            <p:ph type="title"/>
          </p:nvPr>
        </p:nvSpPr>
        <p:spPr>
          <a:xfrm>
            <a:off x="628650" y="699551"/>
            <a:ext cx="7886700" cy="724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1400"/>
              <a:buFont typeface="Calibri"/>
              <a:buNone/>
            </a:pPr>
            <a:r>
              <a:t/>
            </a:r>
            <a:endParaRPr/>
          </a:p>
        </p:txBody>
      </p:sp>
      <p:sp>
        <p:nvSpPr>
          <p:cNvPr id="773" name="Google Shape;773;p28"/>
          <p:cNvSpPr txBox="1"/>
          <p:nvPr>
            <p:ph idx="1" type="body"/>
          </p:nvPr>
        </p:nvSpPr>
        <p:spPr>
          <a:xfrm>
            <a:off x="399750" y="1528850"/>
            <a:ext cx="8115600" cy="2905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90000"/>
              </a:lnSpc>
              <a:spcBef>
                <a:spcPts val="1000"/>
              </a:spcBef>
              <a:spcAft>
                <a:spcPts val="0"/>
              </a:spcAft>
              <a:buClr>
                <a:schemeClr val="dk1"/>
              </a:buClr>
              <a:buSzPts val="2800"/>
              <a:buFont typeface="Arial"/>
              <a:buNone/>
            </a:pPr>
            <a:r>
              <a:t/>
            </a:r>
            <a:endParaRPr/>
          </a:p>
        </p:txBody>
      </p:sp>
      <p:pic>
        <p:nvPicPr>
          <p:cNvPr id="774" name="Google Shape;774;p28"/>
          <p:cNvPicPr preferRelativeResize="0"/>
          <p:nvPr/>
        </p:nvPicPr>
        <p:blipFill rotWithShape="1">
          <a:blip r:embed="rId3">
            <a:alphaModFix/>
          </a:blip>
          <a:srcRect b="0" l="0" r="0" t="0"/>
          <a:stretch/>
        </p:blipFill>
        <p:spPr>
          <a:xfrm>
            <a:off x="13446" y="0"/>
            <a:ext cx="9130553"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29"/>
          <p:cNvSpPr txBox="1"/>
          <p:nvPr>
            <p:ph type="ctrTitle"/>
          </p:nvPr>
        </p:nvSpPr>
        <p:spPr>
          <a:xfrm>
            <a:off x="685800" y="841772"/>
            <a:ext cx="7772400" cy="1790700"/>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1400"/>
              <a:buFont typeface="Calibri"/>
              <a:buNone/>
            </a:pPr>
            <a:r>
              <a:t/>
            </a:r>
            <a:endParaRPr/>
          </a:p>
        </p:txBody>
      </p:sp>
      <p:sp>
        <p:nvSpPr>
          <p:cNvPr id="780" name="Google Shape;780;p29"/>
          <p:cNvSpPr txBox="1"/>
          <p:nvPr>
            <p:ph idx="1" type="subTitle"/>
          </p:nvPr>
        </p:nvSpPr>
        <p:spPr>
          <a:xfrm>
            <a:off x="1143000" y="2701528"/>
            <a:ext cx="6858000" cy="1241700"/>
          </a:xfrm>
          <a:prstGeom prst="rect">
            <a:avLst/>
          </a:prstGeom>
          <a:noFill/>
          <a:ln>
            <a:noFill/>
          </a:ln>
        </p:spPr>
        <p:txBody>
          <a:bodyPr anchorCtr="0" anchor="t" bIns="91425" lIns="91425" spcFirstLastPara="1" rIns="91425" wrap="square" tIns="91425">
            <a:noAutofit/>
          </a:bodyPr>
          <a:lstStyle/>
          <a:p>
            <a:pPr indent="-406400" lvl="0" marL="457200" marR="0" rtl="0" algn="ctr">
              <a:lnSpc>
                <a:spcPct val="90000"/>
              </a:lnSpc>
              <a:spcBef>
                <a:spcPts val="1000"/>
              </a:spcBef>
              <a:spcAft>
                <a:spcPts val="0"/>
              </a:spcAft>
              <a:buClr>
                <a:schemeClr val="dk1"/>
              </a:buClr>
              <a:buSzPts val="2800"/>
              <a:buFont typeface="Arial"/>
              <a:buNone/>
            </a:pPr>
            <a:r>
              <a:t/>
            </a:r>
            <a:endParaRPr/>
          </a:p>
        </p:txBody>
      </p:sp>
      <p:pic>
        <p:nvPicPr>
          <p:cNvPr id="781" name="Google Shape;781;p29"/>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5" name="Shape 535"/>
        <p:cNvGrpSpPr/>
        <p:nvPr/>
      </p:nvGrpSpPr>
      <p:grpSpPr>
        <a:xfrm>
          <a:off x="0" y="0"/>
          <a:ext cx="0" cy="0"/>
          <a:chOff x="0" y="0"/>
          <a:chExt cx="0" cy="0"/>
        </a:xfrm>
      </p:grpSpPr>
      <p:sp>
        <p:nvSpPr>
          <p:cNvPr id="536" name="Google Shape;536;p3"/>
          <p:cNvSpPr txBox="1"/>
          <p:nvPr>
            <p:ph type="title"/>
          </p:nvPr>
        </p:nvSpPr>
        <p:spPr>
          <a:xfrm>
            <a:off x="394500" y="453121"/>
            <a:ext cx="8355000" cy="10746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5"/>
              </a:buClr>
              <a:buSzPts val="2970"/>
              <a:buFont typeface="Times New Roman"/>
              <a:buNone/>
            </a:pPr>
            <a:r>
              <a:rPr b="1" lang="en" sz="2590"/>
              <a:t>How does the history of the factory model inform access to education for diverse learners today?</a:t>
            </a:r>
            <a:endParaRPr b="1" sz="1420"/>
          </a:p>
        </p:txBody>
      </p:sp>
      <p:pic>
        <p:nvPicPr>
          <p:cNvPr id="537" name="Google Shape;537;p3"/>
          <p:cNvPicPr preferRelativeResize="0"/>
          <p:nvPr/>
        </p:nvPicPr>
        <p:blipFill rotWithShape="1">
          <a:blip r:embed="rId3">
            <a:alphaModFix/>
          </a:blip>
          <a:srcRect b="0" l="0" r="0" t="0"/>
          <a:stretch/>
        </p:blipFill>
        <p:spPr>
          <a:xfrm>
            <a:off x="409763" y="1817200"/>
            <a:ext cx="3970484" cy="2998227"/>
          </a:xfrm>
          <a:prstGeom prst="rect">
            <a:avLst/>
          </a:prstGeom>
          <a:noFill/>
          <a:ln>
            <a:noFill/>
          </a:ln>
        </p:spPr>
      </p:pic>
      <p:pic>
        <p:nvPicPr>
          <p:cNvPr id="538" name="Google Shape;538;p3"/>
          <p:cNvPicPr preferRelativeResize="0"/>
          <p:nvPr/>
        </p:nvPicPr>
        <p:blipFill rotWithShape="1">
          <a:blip r:embed="rId4">
            <a:alphaModFix/>
          </a:blip>
          <a:srcRect b="0" l="0" r="0" t="0"/>
          <a:stretch/>
        </p:blipFill>
        <p:spPr>
          <a:xfrm>
            <a:off x="4751036" y="1815154"/>
            <a:ext cx="3887059" cy="30023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2" name="Shape 542"/>
        <p:cNvGrpSpPr/>
        <p:nvPr/>
      </p:nvGrpSpPr>
      <p:grpSpPr>
        <a:xfrm>
          <a:off x="0" y="0"/>
          <a:ext cx="0" cy="0"/>
          <a:chOff x="0" y="0"/>
          <a:chExt cx="0" cy="0"/>
        </a:xfrm>
      </p:grpSpPr>
      <p:pic>
        <p:nvPicPr>
          <p:cNvPr id="543" name="Google Shape;543;p4"/>
          <p:cNvPicPr preferRelativeResize="0"/>
          <p:nvPr/>
        </p:nvPicPr>
        <p:blipFill rotWithShape="1">
          <a:blip r:embed="rId3">
            <a:alphaModFix/>
          </a:blip>
          <a:srcRect b="6101" l="0" r="0" t="11552"/>
          <a:stretch/>
        </p:blipFill>
        <p:spPr>
          <a:xfrm>
            <a:off x="2120700" y="777775"/>
            <a:ext cx="6792924" cy="3587975"/>
          </a:xfrm>
          <a:prstGeom prst="rect">
            <a:avLst/>
          </a:prstGeom>
          <a:noFill/>
          <a:ln>
            <a:noFill/>
          </a:ln>
        </p:spPr>
      </p:pic>
      <p:sp>
        <p:nvSpPr>
          <p:cNvPr id="544" name="Google Shape;544;p4"/>
          <p:cNvSpPr/>
          <p:nvPr/>
        </p:nvSpPr>
        <p:spPr>
          <a:xfrm>
            <a:off x="159913" y="853975"/>
            <a:ext cx="1788600" cy="18204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90000"/>
              </a:lnSpc>
              <a:spcBef>
                <a:spcPts val="0"/>
              </a:spcBef>
              <a:spcAft>
                <a:spcPts val="500"/>
              </a:spcAft>
              <a:buClr>
                <a:srgbClr val="000000"/>
              </a:buClr>
              <a:buSzPts val="2000"/>
              <a:buFont typeface="Arial"/>
              <a:buNone/>
            </a:pPr>
            <a:r>
              <a:rPr b="0" i="0" lang="en" sz="1600" u="none" cap="none" strike="noStrike">
                <a:solidFill>
                  <a:srgbClr val="FFFFFF"/>
                </a:solidFill>
                <a:latin typeface="Century Gothic"/>
                <a:ea typeface="Century Gothic"/>
                <a:cs typeface="Century Gothic"/>
                <a:sym typeface="Century Gothic"/>
              </a:rPr>
              <a:t>The Evolution of Curriculum</a:t>
            </a:r>
            <a:endParaRPr b="0" i="0" sz="700" u="none" cap="none" strike="noStrike">
              <a:solidFill>
                <a:srgbClr val="000000"/>
              </a:solidFill>
              <a:latin typeface="Century Gothic"/>
              <a:ea typeface="Century Gothic"/>
              <a:cs typeface="Century Gothic"/>
              <a:sym typeface="Century Gothic"/>
            </a:endParaRPr>
          </a:p>
        </p:txBody>
      </p:sp>
      <p:pic>
        <p:nvPicPr>
          <p:cNvPr id="545" name="Google Shape;545;p4"/>
          <p:cNvPicPr preferRelativeResize="0"/>
          <p:nvPr/>
        </p:nvPicPr>
        <p:blipFill rotWithShape="1">
          <a:blip r:embed="rId4">
            <a:alphaModFix/>
          </a:blip>
          <a:srcRect b="0" l="0" r="0" t="0"/>
          <a:stretch/>
        </p:blipFill>
        <p:spPr>
          <a:xfrm>
            <a:off x="643766" y="2824370"/>
            <a:ext cx="747712" cy="661988"/>
          </a:xfrm>
          <a:prstGeom prst="rect">
            <a:avLst/>
          </a:prstGeom>
          <a:noFill/>
          <a:ln>
            <a:noFill/>
          </a:ln>
        </p:spPr>
      </p:pic>
      <p:pic>
        <p:nvPicPr>
          <p:cNvPr descr="Boogie Down Productions' official music video for 'My Philosophy'. Click to listen to Boogie Down Productions on Spotify: http://smarturl.it/BDPSpot?IQid=BDPMP&#10;&#10;As featured on By All Means Necessary. Click to buy the track or album via iTunes: http://smarturl.it/BDPMNiTunes?IQid=BDPMP&#10;Google Play: http://smarturl.it/BDPMPPlay?IQid=BDPMP&#10;Amazon: http://smarturl.it/BDPMNAm?IQid=BDPMP&#10;&#10;More great Classic Hip Hop Videos here: http://smarturl.it/CHHPlaylist?IQid=BDPMP&#10;&#10;Subscribe to Boogie Down Productions on YouTube: http://smarturl.it/BDPSub?IQid=BDPMP&#10;&#10;---------&#10;&#10;Lyrics: &#10;&#10;Let's begin&#10;What, where, why, or when&#10;Will all be explained&#10;Why destruction is a game&#10;See I'm not insane&#10;In fact, I'm kind of rational&#10;When I be asking&#10;Yo, who is more dramatical&#10;This one, that one&#10;The white one or the black one&#10;Pick the punk&#10;And I'll jump up to attack one&#10;KRS-One is just the guy to lead a crew&#10;Right up to your face and dis you&#10;Everyone saw me on the last album cover&#10;Holding a pistol&#10;Something far from a lover&#10;&#10;#BoogieDownProductions #MyPhilosophy #Vevo #Pop #VevoOfficial" id="546" name="Google Shape;546;p4" title="Boogie Down Productions - My Philosophy">
            <a:hlinkClick r:id="rId5"/>
          </p:cNvPr>
          <p:cNvPicPr preferRelativeResize="0"/>
          <p:nvPr/>
        </p:nvPicPr>
        <p:blipFill rotWithShape="1">
          <a:blip r:embed="rId6">
            <a:alphaModFix/>
          </a:blip>
          <a:srcRect b="0" l="0" r="0" t="0"/>
          <a:stretch/>
        </p:blipFill>
        <p:spPr>
          <a:xfrm>
            <a:off x="643763" y="3636350"/>
            <a:ext cx="820900" cy="615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0" name="Shape 550"/>
        <p:cNvGrpSpPr/>
        <p:nvPr/>
      </p:nvGrpSpPr>
      <p:grpSpPr>
        <a:xfrm>
          <a:off x="0" y="0"/>
          <a:ext cx="0" cy="0"/>
          <a:chOff x="0" y="0"/>
          <a:chExt cx="0" cy="0"/>
        </a:xfrm>
      </p:grpSpPr>
      <p:sp>
        <p:nvSpPr>
          <p:cNvPr id="551" name="Google Shape;551;p5"/>
          <p:cNvSpPr txBox="1"/>
          <p:nvPr>
            <p:ph type="title"/>
          </p:nvPr>
        </p:nvSpPr>
        <p:spPr>
          <a:xfrm>
            <a:off x="267050" y="693600"/>
            <a:ext cx="8520600" cy="572700"/>
          </a:xfrm>
          <a:prstGeom prst="rect">
            <a:avLst/>
          </a:prstGeom>
          <a:noFill/>
          <a:ln>
            <a:noFill/>
          </a:ln>
        </p:spPr>
        <p:txBody>
          <a:bodyPr anchorCtr="0" anchor="t" bIns="91425" lIns="91425" spcFirstLastPara="1" rIns="91425" wrap="square" tIns="91425">
            <a:normAutofit fontScale="90000"/>
          </a:bodyPr>
          <a:lstStyle/>
          <a:p>
            <a:pPr indent="0" lvl="0" marL="457200" rtl="0" algn="ctr">
              <a:lnSpc>
                <a:spcPct val="100000"/>
              </a:lnSpc>
              <a:spcBef>
                <a:spcPts val="0"/>
              </a:spcBef>
              <a:spcAft>
                <a:spcPts val="0"/>
              </a:spcAft>
              <a:buSzPct val="111111"/>
              <a:buNone/>
            </a:pPr>
            <a:r>
              <a:rPr b="1" lang="en"/>
              <a:t>The Broader Issues To Consider In Order To Be CLR in your SPED Programs</a:t>
            </a:r>
            <a:endParaRPr b="1"/>
          </a:p>
        </p:txBody>
      </p:sp>
      <p:sp>
        <p:nvSpPr>
          <p:cNvPr id="552" name="Google Shape;552;p5"/>
          <p:cNvSpPr txBox="1"/>
          <p:nvPr>
            <p:ph idx="1" type="body"/>
          </p:nvPr>
        </p:nvSpPr>
        <p:spPr>
          <a:xfrm>
            <a:off x="92525" y="1065550"/>
            <a:ext cx="8520600" cy="437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400">
              <a:solidFill>
                <a:srgbClr val="000000"/>
              </a:solidFill>
            </a:endParaRPr>
          </a:p>
          <a:p>
            <a:pPr indent="-317500" lvl="0" marL="457200" rtl="0" algn="l">
              <a:lnSpc>
                <a:spcPct val="115000"/>
              </a:lnSpc>
              <a:spcBef>
                <a:spcPts val="1200"/>
              </a:spcBef>
              <a:spcAft>
                <a:spcPts val="0"/>
              </a:spcAft>
              <a:buClr>
                <a:srgbClr val="000000"/>
              </a:buClr>
              <a:buSzPts val="1400"/>
              <a:buChar char="●"/>
            </a:pPr>
            <a:r>
              <a:rPr lang="en" sz="1400">
                <a:solidFill>
                  <a:srgbClr val="000000"/>
                </a:solidFill>
              </a:rPr>
              <a:t>Teacher attitude and expectations for children of color</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Limited knowledge of CLR strategies</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The language we use to describe our SWDs and its impact</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Confusing disabilities with diversity</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A gap between philosophy and practice</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Creating safe and supportive spaces for all students/class climate</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Changing lens towards perceived challenging behavior</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Taking a deep look at one's own identity and privilege (able bodiedness, cognitive advantages, authority, power to impact change, deficit meter, etc.)</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Who is identified for SPED? Pre/referrals. Overidentification.</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Should SWDs earn their way into GE classes? Or should they be fully included to the extent the law allows?</a:t>
            </a:r>
            <a:endParaRPr sz="1400">
              <a:solidFill>
                <a:srgbClr val="000000"/>
              </a:solidFill>
            </a:endParaRPr>
          </a:p>
          <a:p>
            <a:pPr indent="0" lvl="0" marL="457200" rtl="0" algn="l">
              <a:lnSpc>
                <a:spcPct val="115000"/>
              </a:lnSpc>
              <a:spcBef>
                <a:spcPts val="0"/>
              </a:spcBef>
              <a:spcAft>
                <a:spcPts val="1200"/>
              </a:spcAft>
              <a:buSzPts val="1800"/>
              <a:buNone/>
            </a:pPr>
            <a:r>
              <a:t/>
            </a:r>
            <a:endParaRPr sz="6294">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6" name="Shape 556"/>
        <p:cNvGrpSpPr/>
        <p:nvPr/>
      </p:nvGrpSpPr>
      <p:grpSpPr>
        <a:xfrm>
          <a:off x="0" y="0"/>
          <a:ext cx="0" cy="0"/>
          <a:chOff x="0" y="0"/>
          <a:chExt cx="0" cy="0"/>
        </a:xfrm>
      </p:grpSpPr>
      <p:sp>
        <p:nvSpPr>
          <p:cNvPr id="557" name="Google Shape;557;p6"/>
          <p:cNvSpPr txBox="1"/>
          <p:nvPr>
            <p:ph type="title"/>
          </p:nvPr>
        </p:nvSpPr>
        <p:spPr>
          <a:xfrm>
            <a:off x="311700" y="6428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9900FF"/>
                </a:solidFill>
              </a:rPr>
              <a:t>Four CLR Infusion Areas to Establish for SPED </a:t>
            </a:r>
            <a:endParaRPr b="1">
              <a:solidFill>
                <a:srgbClr val="9900FF"/>
              </a:solidFill>
            </a:endParaRPr>
          </a:p>
        </p:txBody>
      </p:sp>
      <p:graphicFrame>
        <p:nvGraphicFramePr>
          <p:cNvPr id="558" name="Google Shape;558;p6"/>
          <p:cNvGraphicFramePr/>
          <p:nvPr/>
        </p:nvGraphicFramePr>
        <p:xfrm>
          <a:off x="256425" y="1215510"/>
          <a:ext cx="3000000" cy="3000000"/>
        </p:xfrm>
        <a:graphic>
          <a:graphicData uri="http://schemas.openxmlformats.org/drawingml/2006/table">
            <a:tbl>
              <a:tblPr>
                <a:noFill/>
                <a:tableStyleId>{A64F7AF2-CEE4-41C7-B784-C0139CCE67D2}</a:tableStyleId>
              </a:tblPr>
              <a:tblGrid>
                <a:gridCol w="4399925"/>
                <a:gridCol w="4399925"/>
              </a:tblGrid>
              <a:tr h="1613325">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Roboto"/>
                          <a:ea typeface="Roboto"/>
                          <a:cs typeface="Roboto"/>
                          <a:sym typeface="Roboto"/>
                        </a:rPr>
                        <a:t> Validating and affirming language</a:t>
                      </a:r>
                      <a:endParaRPr b="1" sz="1800" u="none" cap="none" strike="noStrike">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202124"/>
                        </a:solidFill>
                        <a:highlight>
                          <a:schemeClr val="lt1"/>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202124"/>
                        </a:solidFill>
                        <a:highlight>
                          <a:schemeClr val="lt1"/>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en" sz="1200" u="none" cap="none" strike="noStrike">
                          <a:solidFill>
                            <a:srgbClr val="202124"/>
                          </a:solidFill>
                          <a:highlight>
                            <a:schemeClr val="lt1"/>
                          </a:highlight>
                          <a:latin typeface="Roboto"/>
                          <a:ea typeface="Roboto"/>
                          <a:cs typeface="Roboto"/>
                          <a:sym typeface="Roboto"/>
                        </a:rPr>
                        <a:t>Establish an agreed upon language for the purpose of the workshop which will be Student 1st Language; however, in the presence of SWDs, use the Ss preferred descriptors</a:t>
                      </a:r>
                      <a:endParaRPr sz="1200" u="none" cap="none" strike="noStrike">
                        <a:solidFill>
                          <a:srgbClr val="202124"/>
                        </a:solidFill>
                        <a:highlight>
                          <a:schemeClr val="lt1"/>
                        </a:highlight>
                        <a:latin typeface="Roboto"/>
                        <a:ea typeface="Roboto"/>
                        <a:cs typeface="Roboto"/>
                        <a:sym typeface="Roboto"/>
                      </a:endParaRPr>
                    </a:p>
                    <a:p>
                      <a:pPr indent="0" lvl="0" marL="457200" marR="0" rtl="0" algn="l">
                        <a:lnSpc>
                          <a:spcPct val="100000"/>
                        </a:lnSpc>
                        <a:spcBef>
                          <a:spcPts val="0"/>
                        </a:spcBef>
                        <a:spcAft>
                          <a:spcPts val="0"/>
                        </a:spcAft>
                        <a:buClr>
                          <a:schemeClr val="dk1"/>
                        </a:buClr>
                        <a:buSzPts val="1100"/>
                        <a:buFont typeface="Arial"/>
                        <a:buNone/>
                      </a:pPr>
                      <a:r>
                        <a:t/>
                      </a:r>
                      <a:endParaRPr sz="1200" u="none" cap="none" strike="noStrike">
                        <a:solidFill>
                          <a:srgbClr val="202124"/>
                        </a:solidFill>
                        <a:highlight>
                          <a:schemeClr val="lt1"/>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t>Validating and affirming policies </a:t>
                      </a:r>
                      <a:endParaRPr b="1" sz="18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15000"/>
                        </a:lnSpc>
                        <a:spcBef>
                          <a:spcPts val="0"/>
                        </a:spcBef>
                        <a:spcAft>
                          <a:spcPts val="0"/>
                        </a:spcAft>
                        <a:buClr>
                          <a:schemeClr val="dk1"/>
                        </a:buClr>
                        <a:buSzPts val="1100"/>
                        <a:buFont typeface="Arial"/>
                        <a:buNone/>
                      </a:pPr>
                      <a:r>
                        <a:rPr lang="en" sz="1200" u="none" cap="none" strike="noStrike">
                          <a:solidFill>
                            <a:schemeClr val="dk2"/>
                          </a:solidFill>
                          <a:latin typeface="Roboto"/>
                          <a:ea typeface="Roboto"/>
                          <a:cs typeface="Roboto"/>
                          <a:sym typeface="Roboto"/>
                        </a:rPr>
                        <a:t>Establish/Review policies (past and present) so that the needs of underserved students can be met. </a:t>
                      </a:r>
                      <a:endParaRPr sz="1200" u="none" cap="none" strike="noStrike">
                        <a:latin typeface="Roboto"/>
                        <a:ea typeface="Roboto"/>
                        <a:cs typeface="Roboto"/>
                        <a:sym typeface="Roboto"/>
                      </a:endParaRPr>
                    </a:p>
                  </a:txBody>
                  <a:tcPr marT="91425" marB="91425" marR="91425" marL="91425"/>
                </a:tc>
              </a:tr>
              <a:tr h="15066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Roboto"/>
                          <a:ea typeface="Roboto"/>
                          <a:cs typeface="Roboto"/>
                          <a:sym typeface="Roboto"/>
                        </a:rPr>
                        <a:t>Validating and affirming instructional practices</a:t>
                      </a:r>
                      <a:endParaRPr b="1" sz="1800" u="none" cap="none" strike="noStrike">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Roboto"/>
                          <a:ea typeface="Roboto"/>
                          <a:cs typeface="Roboto"/>
                          <a:sym typeface="Roboto"/>
                        </a:rPr>
                        <a:t>Establish the intersection between the use of CLR activities and the differentiated need(s) of the students.</a:t>
                      </a:r>
                      <a:endParaRPr sz="12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500"/>
                        <a:buFont typeface="Arial"/>
                        <a:buNone/>
                      </a:pPr>
                      <a:r>
                        <a:t/>
                      </a:r>
                      <a:endParaRPr sz="1500" u="none" cap="none" strike="noStrike">
                        <a:latin typeface="Roboto"/>
                        <a:ea typeface="Roboto"/>
                        <a:cs typeface="Roboto"/>
                        <a:sym typeface="Roboto"/>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t>Validating and affirming cultural behaviors</a:t>
                      </a:r>
                      <a:endParaRPr b="1" sz="18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chemeClr val="dk1"/>
                        </a:buClr>
                        <a:buSzPts val="1100"/>
                        <a:buFont typeface="Arial"/>
                        <a:buNone/>
                      </a:pPr>
                      <a:r>
                        <a:rPr lang="en" sz="1200" u="none" cap="none" strike="noStrike">
                          <a:solidFill>
                            <a:schemeClr val="dk1"/>
                          </a:solidFill>
                          <a:latin typeface="Roboto"/>
                          <a:ea typeface="Roboto"/>
                          <a:cs typeface="Roboto"/>
                          <a:sym typeface="Roboto"/>
                        </a:rPr>
                        <a:t>Establish with the utmost clarity the difference between cultural behaviors (that are frequently misunderstood) and other behaviors</a:t>
                      </a:r>
                      <a:endParaRPr sz="1400" u="none" cap="none" strike="noStrike"/>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2" name="Shape 562"/>
        <p:cNvGrpSpPr/>
        <p:nvPr/>
      </p:nvGrpSpPr>
      <p:grpSpPr>
        <a:xfrm>
          <a:off x="0" y="0"/>
          <a:ext cx="0" cy="0"/>
          <a:chOff x="0" y="0"/>
          <a:chExt cx="0" cy="0"/>
        </a:xfrm>
      </p:grpSpPr>
      <p:sp>
        <p:nvSpPr>
          <p:cNvPr id="563" name="Google Shape;563;p7"/>
          <p:cNvSpPr txBox="1"/>
          <p:nvPr>
            <p:ph type="title"/>
          </p:nvPr>
        </p:nvSpPr>
        <p:spPr>
          <a:xfrm>
            <a:off x="369175" y="789850"/>
            <a:ext cx="8520600" cy="26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rPr lang="en"/>
              <a:t>VALIDATING AND AFFIRMING POLICIES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8" name="Shape 568"/>
        <p:cNvGrpSpPr/>
        <p:nvPr/>
      </p:nvGrpSpPr>
      <p:grpSpPr>
        <a:xfrm>
          <a:off x="0" y="0"/>
          <a:ext cx="0" cy="0"/>
          <a:chOff x="0" y="0"/>
          <a:chExt cx="0" cy="0"/>
        </a:xfrm>
      </p:grpSpPr>
      <p:sp>
        <p:nvSpPr>
          <p:cNvPr id="569" name="Google Shape;569;p8"/>
          <p:cNvSpPr txBox="1"/>
          <p:nvPr>
            <p:ph type="title"/>
          </p:nvPr>
        </p:nvSpPr>
        <p:spPr>
          <a:xfrm>
            <a:off x="1127475" y="707600"/>
            <a:ext cx="7654200" cy="5271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3125"/>
              <a:buFont typeface="Times New Roman"/>
              <a:buNone/>
            </a:pPr>
            <a:r>
              <a:rPr lang="en">
                <a:solidFill>
                  <a:srgbClr val="9900FF"/>
                </a:solidFill>
                <a:latin typeface="Times New Roman"/>
                <a:ea typeface="Times New Roman"/>
                <a:cs typeface="Times New Roman"/>
                <a:sym typeface="Times New Roman"/>
              </a:rPr>
              <a:t>Then and Now: A History in Education Policy</a:t>
            </a:r>
            <a:endParaRPr>
              <a:solidFill>
                <a:srgbClr val="9900FF"/>
              </a:solidFill>
              <a:latin typeface="Times New Roman"/>
              <a:ea typeface="Times New Roman"/>
              <a:cs typeface="Times New Roman"/>
              <a:sym typeface="Times New Roman"/>
            </a:endParaRPr>
          </a:p>
        </p:txBody>
      </p:sp>
      <p:grpSp>
        <p:nvGrpSpPr>
          <p:cNvPr id="570" name="Google Shape;570;p8"/>
          <p:cNvGrpSpPr/>
          <p:nvPr/>
        </p:nvGrpSpPr>
        <p:grpSpPr>
          <a:xfrm>
            <a:off x="-141180" y="1237747"/>
            <a:ext cx="9046212" cy="2748954"/>
            <a:chOff x="-142112" y="-894268"/>
            <a:chExt cx="24181268" cy="7363928"/>
          </a:xfrm>
        </p:grpSpPr>
        <p:sp>
          <p:nvSpPr>
            <p:cNvPr id="571" name="Google Shape;571;p8"/>
            <p:cNvSpPr/>
            <p:nvPr/>
          </p:nvSpPr>
          <p:spPr>
            <a:xfrm>
              <a:off x="1259894" y="3351758"/>
              <a:ext cx="3363300" cy="491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2" name="Google Shape;572;p8"/>
            <p:cNvSpPr txBox="1"/>
            <p:nvPr/>
          </p:nvSpPr>
          <p:spPr>
            <a:xfrm>
              <a:off x="-142112" y="3308836"/>
              <a:ext cx="3363300" cy="491700"/>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1900</a:t>
              </a:r>
              <a:endParaRPr b="0" i="0" sz="1100" u="none" cap="none" strike="noStrike">
                <a:solidFill>
                  <a:srgbClr val="000000"/>
                </a:solidFill>
                <a:latin typeface="Arial"/>
                <a:ea typeface="Arial"/>
                <a:cs typeface="Arial"/>
                <a:sym typeface="Arial"/>
              </a:endParaRPr>
            </a:p>
          </p:txBody>
        </p:sp>
        <p:sp>
          <p:nvSpPr>
            <p:cNvPr id="573" name="Google Shape;573;p8"/>
            <p:cNvSpPr/>
            <p:nvPr/>
          </p:nvSpPr>
          <p:spPr>
            <a:xfrm>
              <a:off x="599856" y="3089420"/>
              <a:ext cx="23439300" cy="202500"/>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4" name="Google Shape;574;p8"/>
            <p:cNvSpPr txBox="1"/>
            <p:nvPr/>
          </p:nvSpPr>
          <p:spPr>
            <a:xfrm>
              <a:off x="461685" y="456596"/>
              <a:ext cx="2316000" cy="1506900"/>
            </a:xfrm>
            <a:prstGeom prst="rect">
              <a:avLst/>
            </a:prstGeom>
            <a:solidFill>
              <a:srgbClr val="D8E2F3"/>
            </a:solidFill>
            <a:ln>
              <a:noFill/>
            </a:ln>
          </p:spPr>
          <p:txBody>
            <a:bodyPr anchorCtr="0" anchor="ctr" bIns="107150" lIns="107150" spcFirstLastPara="1" rIns="107150" wrap="square" tIns="107150">
              <a:noAutofit/>
            </a:bodyPr>
            <a:lstStyle/>
            <a:p>
              <a:pPr indent="0" lvl="0" marL="0" marR="0" rtl="0" algn="ctr">
                <a:lnSpc>
                  <a:spcPct val="9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No universal HS ed (6% grad rate)</a:t>
              </a:r>
              <a:endParaRPr b="0" i="0" sz="900" u="none" cap="none" strike="noStrike">
                <a:solidFill>
                  <a:schemeClr val="dk1"/>
                </a:solidFill>
                <a:latin typeface="Arial"/>
                <a:ea typeface="Arial"/>
                <a:cs typeface="Arial"/>
                <a:sym typeface="Arial"/>
              </a:endParaRPr>
            </a:p>
          </p:txBody>
        </p:sp>
        <p:cxnSp>
          <p:nvCxnSpPr>
            <p:cNvPr id="575" name="Google Shape;575;p8"/>
            <p:cNvCxnSpPr/>
            <p:nvPr/>
          </p:nvCxnSpPr>
          <p:spPr>
            <a:xfrm>
              <a:off x="1455415" y="1963390"/>
              <a:ext cx="27900" cy="1183200"/>
            </a:xfrm>
            <a:prstGeom prst="straightConnector1">
              <a:avLst/>
            </a:prstGeom>
            <a:solidFill>
              <a:srgbClr val="599BD5"/>
            </a:solidFill>
            <a:ln cap="flat" cmpd="sng" w="9525">
              <a:solidFill>
                <a:srgbClr val="599BD5"/>
              </a:solidFill>
              <a:prstDash val="dash"/>
              <a:miter lim="800000"/>
              <a:headEnd len="sm" w="sm" type="none"/>
              <a:tailEnd len="sm" w="sm" type="none"/>
            </a:ln>
          </p:spPr>
        </p:cxnSp>
        <p:sp>
          <p:nvSpPr>
            <p:cNvPr id="576" name="Google Shape;576;p8"/>
            <p:cNvSpPr/>
            <p:nvPr/>
          </p:nvSpPr>
          <p:spPr>
            <a:xfrm>
              <a:off x="3361953" y="2538058"/>
              <a:ext cx="3363300" cy="491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7" name="Google Shape;577;p8"/>
            <p:cNvSpPr txBox="1"/>
            <p:nvPr/>
          </p:nvSpPr>
          <p:spPr>
            <a:xfrm>
              <a:off x="2282407" y="2552365"/>
              <a:ext cx="1610700" cy="606300"/>
            </a:xfrm>
            <a:prstGeom prst="rect">
              <a:avLst/>
            </a:prstGeom>
            <a:noFill/>
            <a:ln>
              <a:noFill/>
            </a:ln>
          </p:spPr>
          <p:txBody>
            <a:bodyPr anchorCtr="1" anchor="b"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1912</a:t>
              </a:r>
              <a:endParaRPr b="0" i="0" sz="1100" u="none" cap="none" strike="noStrike">
                <a:solidFill>
                  <a:srgbClr val="000000"/>
                </a:solidFill>
                <a:latin typeface="Arial"/>
                <a:ea typeface="Arial"/>
                <a:cs typeface="Arial"/>
                <a:sym typeface="Arial"/>
              </a:endParaRPr>
            </a:p>
          </p:txBody>
        </p:sp>
        <p:sp>
          <p:nvSpPr>
            <p:cNvPr id="578" name="Google Shape;578;p8"/>
            <p:cNvSpPr txBox="1"/>
            <p:nvPr/>
          </p:nvSpPr>
          <p:spPr>
            <a:xfrm>
              <a:off x="1495600" y="4676560"/>
              <a:ext cx="3072300" cy="1793100"/>
            </a:xfrm>
            <a:prstGeom prst="rect">
              <a:avLst/>
            </a:prstGeom>
            <a:solidFill>
              <a:srgbClr val="D8E2F3"/>
            </a:solidFill>
            <a:ln>
              <a:noFill/>
            </a:ln>
          </p:spPr>
          <p:txBody>
            <a:bodyPr anchorCtr="0" anchor="ctr" bIns="107150" lIns="107150" spcFirstLastPara="1" rIns="107150" wrap="square" tIns="107150">
              <a:noAutofit/>
            </a:bodyPr>
            <a:lstStyle/>
            <a:p>
              <a:pPr indent="0" lvl="0" marL="0" marR="0" rtl="0" algn="ctr">
                <a:lnSpc>
                  <a:spcPct val="9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General Education Board published Taylorist ed. essay</a:t>
              </a:r>
              <a:endParaRPr b="0" i="0" sz="900" u="none" cap="none" strike="noStrike">
                <a:solidFill>
                  <a:schemeClr val="dk1"/>
                </a:solidFill>
                <a:latin typeface="Arial"/>
                <a:ea typeface="Arial"/>
                <a:cs typeface="Arial"/>
                <a:sym typeface="Arial"/>
              </a:endParaRPr>
            </a:p>
          </p:txBody>
        </p:sp>
        <p:cxnSp>
          <p:nvCxnSpPr>
            <p:cNvPr id="579" name="Google Shape;579;p8"/>
            <p:cNvCxnSpPr/>
            <p:nvPr/>
          </p:nvCxnSpPr>
          <p:spPr>
            <a:xfrm>
              <a:off x="3024710" y="3306399"/>
              <a:ext cx="14100" cy="1426500"/>
            </a:xfrm>
            <a:prstGeom prst="straightConnector1">
              <a:avLst/>
            </a:prstGeom>
            <a:solidFill>
              <a:srgbClr val="599BD5"/>
            </a:solidFill>
            <a:ln cap="flat" cmpd="sng" w="9525">
              <a:solidFill>
                <a:srgbClr val="599BD5"/>
              </a:solidFill>
              <a:prstDash val="dash"/>
              <a:miter lim="800000"/>
              <a:headEnd len="sm" w="sm" type="none"/>
              <a:tailEnd len="sm" w="sm" type="none"/>
            </a:ln>
          </p:spPr>
        </p:cxnSp>
        <p:sp>
          <p:nvSpPr>
            <p:cNvPr id="580" name="Google Shape;580;p8"/>
            <p:cNvSpPr/>
            <p:nvPr/>
          </p:nvSpPr>
          <p:spPr>
            <a:xfrm>
              <a:off x="2914239" y="3308059"/>
              <a:ext cx="108900" cy="108900"/>
            </a:xfrm>
            <a:prstGeom prst="ellipse">
              <a:avLst/>
            </a:prstGeom>
            <a:solidFill>
              <a:schemeClr val="lt1">
                <a:alpha val="8745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1" name="Google Shape;581;p8"/>
            <p:cNvSpPr/>
            <p:nvPr/>
          </p:nvSpPr>
          <p:spPr>
            <a:xfrm>
              <a:off x="5464012" y="3351758"/>
              <a:ext cx="3363300" cy="491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2" name="Google Shape;582;p8"/>
            <p:cNvSpPr txBox="1"/>
            <p:nvPr/>
          </p:nvSpPr>
          <p:spPr>
            <a:xfrm>
              <a:off x="4594768" y="3294528"/>
              <a:ext cx="1400400" cy="749100"/>
            </a:xfrm>
            <a:prstGeom prst="rect">
              <a:avLst/>
            </a:prstGeom>
            <a:noFill/>
            <a:ln>
              <a:noFill/>
            </a:ln>
          </p:spPr>
          <p:txBody>
            <a:bodyPr anchorCtr="1" anchor="t"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1920</a:t>
              </a:r>
              <a:endParaRPr b="0" i="0" sz="1100" u="none" cap="none" strike="noStrike">
                <a:solidFill>
                  <a:srgbClr val="000000"/>
                </a:solidFill>
                <a:latin typeface="Arial"/>
                <a:ea typeface="Arial"/>
                <a:cs typeface="Arial"/>
                <a:sym typeface="Arial"/>
              </a:endParaRPr>
            </a:p>
          </p:txBody>
        </p:sp>
        <p:sp>
          <p:nvSpPr>
            <p:cNvPr id="583" name="Google Shape;583;p8"/>
            <p:cNvSpPr txBox="1"/>
            <p:nvPr/>
          </p:nvSpPr>
          <p:spPr>
            <a:xfrm>
              <a:off x="3823740" y="-894268"/>
              <a:ext cx="2844300" cy="1298100"/>
            </a:xfrm>
            <a:prstGeom prst="rect">
              <a:avLst/>
            </a:prstGeom>
            <a:solidFill>
              <a:srgbClr val="D8E2F3"/>
            </a:solidFill>
            <a:ln>
              <a:noFill/>
            </a:ln>
          </p:spPr>
          <p:txBody>
            <a:bodyPr anchorCtr="0" anchor="ctr" bIns="107150" lIns="107150" spcFirstLastPara="1" rIns="107150" wrap="square" tIns="107150">
              <a:noAutofit/>
            </a:bodyPr>
            <a:lstStyle/>
            <a:p>
              <a:pPr indent="0" lvl="0" marL="0" marR="0" rtl="0" algn="ctr">
                <a:lnSpc>
                  <a:spcPct val="9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Gr. level division &amp; bells, average is the target.</a:t>
              </a:r>
              <a:endParaRPr b="0" i="0" sz="900" u="none" cap="none" strike="noStrike">
                <a:solidFill>
                  <a:schemeClr val="dk1"/>
                </a:solidFill>
                <a:latin typeface="Arial"/>
                <a:ea typeface="Arial"/>
                <a:cs typeface="Arial"/>
                <a:sym typeface="Arial"/>
              </a:endParaRPr>
            </a:p>
          </p:txBody>
        </p:sp>
        <p:cxnSp>
          <p:nvCxnSpPr>
            <p:cNvPr id="584" name="Google Shape;584;p8"/>
            <p:cNvCxnSpPr/>
            <p:nvPr/>
          </p:nvCxnSpPr>
          <p:spPr>
            <a:xfrm>
              <a:off x="5126771" y="2306772"/>
              <a:ext cx="0" cy="739800"/>
            </a:xfrm>
            <a:prstGeom prst="straightConnector1">
              <a:avLst/>
            </a:prstGeom>
            <a:solidFill>
              <a:srgbClr val="599BD5"/>
            </a:solidFill>
            <a:ln cap="flat" cmpd="sng" w="9525">
              <a:solidFill>
                <a:srgbClr val="599BD5"/>
              </a:solidFill>
              <a:prstDash val="dash"/>
              <a:miter lim="800000"/>
              <a:headEnd len="sm" w="sm" type="none"/>
              <a:tailEnd len="sm" w="sm" type="none"/>
            </a:ln>
          </p:spPr>
        </p:cxnSp>
        <p:sp>
          <p:nvSpPr>
            <p:cNvPr id="585" name="Google Shape;585;p8"/>
            <p:cNvSpPr/>
            <p:nvPr/>
          </p:nvSpPr>
          <p:spPr>
            <a:xfrm>
              <a:off x="7566071" y="2538058"/>
              <a:ext cx="3363300" cy="491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586" name="Google Shape;586;p8"/>
          <p:cNvSpPr txBox="1"/>
          <p:nvPr/>
        </p:nvSpPr>
        <p:spPr>
          <a:xfrm>
            <a:off x="1127483" y="1787974"/>
            <a:ext cx="1434300" cy="601200"/>
          </a:xfrm>
          <a:prstGeom prst="rect">
            <a:avLst/>
          </a:prstGeom>
          <a:solidFill>
            <a:srgbClr val="D8E2F3"/>
          </a:solidFill>
          <a:ln>
            <a:noFill/>
          </a:ln>
        </p:spPr>
        <p:txBody>
          <a:bodyPr anchorCtr="0" anchor="ctr" bIns="107150" lIns="107150" spcFirstLastPara="1" rIns="107150" wrap="square" tIns="107150">
            <a:noAutofit/>
          </a:bodyPr>
          <a:lstStyle/>
          <a:p>
            <a:pPr indent="0" lvl="0" marL="0" marR="0" rtl="0" algn="ctr">
              <a:lnSpc>
                <a:spcPct val="9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Buck v Bell: Eugenic sterilization, “three generations of imbeciles are enough”</a:t>
            </a:r>
            <a:endParaRPr b="0" i="0" sz="900" u="none" cap="none" strike="noStrike">
              <a:solidFill>
                <a:schemeClr val="dk1"/>
              </a:solidFill>
              <a:latin typeface="Arial"/>
              <a:ea typeface="Arial"/>
              <a:cs typeface="Arial"/>
              <a:sym typeface="Arial"/>
            </a:endParaRPr>
          </a:p>
        </p:txBody>
      </p:sp>
      <p:cxnSp>
        <p:nvCxnSpPr>
          <p:cNvPr id="587" name="Google Shape;587;p8"/>
          <p:cNvCxnSpPr/>
          <p:nvPr/>
        </p:nvCxnSpPr>
        <p:spPr>
          <a:xfrm flipH="1">
            <a:off x="2735477" y="2804844"/>
            <a:ext cx="5400" cy="532500"/>
          </a:xfrm>
          <a:prstGeom prst="straightConnector1">
            <a:avLst/>
          </a:prstGeom>
          <a:solidFill>
            <a:srgbClr val="599BD5"/>
          </a:solidFill>
          <a:ln cap="flat" cmpd="sng" w="9525">
            <a:solidFill>
              <a:srgbClr val="599BD5"/>
            </a:solidFill>
            <a:prstDash val="dash"/>
            <a:miter lim="800000"/>
            <a:headEnd len="sm" w="sm" type="none"/>
            <a:tailEnd len="sm" w="sm" type="none"/>
          </a:ln>
        </p:spPr>
      </p:cxnSp>
      <p:sp>
        <p:nvSpPr>
          <p:cNvPr id="588" name="Google Shape;588;p8"/>
          <p:cNvSpPr txBox="1"/>
          <p:nvPr/>
        </p:nvSpPr>
        <p:spPr>
          <a:xfrm>
            <a:off x="2432681" y="2502115"/>
            <a:ext cx="6099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1954</a:t>
            </a:r>
            <a:endParaRPr b="0" i="0" sz="1100" u="none" cap="none" strike="noStrike">
              <a:solidFill>
                <a:srgbClr val="000000"/>
              </a:solidFill>
              <a:latin typeface="Arial"/>
              <a:ea typeface="Arial"/>
              <a:cs typeface="Arial"/>
              <a:sym typeface="Arial"/>
            </a:endParaRPr>
          </a:p>
        </p:txBody>
      </p:sp>
      <p:sp>
        <p:nvSpPr>
          <p:cNvPr id="589" name="Google Shape;589;p8"/>
          <p:cNvSpPr txBox="1"/>
          <p:nvPr/>
        </p:nvSpPr>
        <p:spPr>
          <a:xfrm>
            <a:off x="2069151" y="3340337"/>
            <a:ext cx="1443300" cy="623400"/>
          </a:xfrm>
          <a:prstGeom prst="rect">
            <a:avLst/>
          </a:prstGeom>
          <a:solidFill>
            <a:srgbClr val="D8E2F3"/>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Brown v Board of Education: ruling to end segregation “with all deliberate speed”</a:t>
            </a:r>
            <a:endParaRPr b="0" i="0" sz="900" u="none" cap="none" strike="noStrike">
              <a:solidFill>
                <a:schemeClr val="dk1"/>
              </a:solidFill>
              <a:latin typeface="Calibri"/>
              <a:ea typeface="Calibri"/>
              <a:cs typeface="Calibri"/>
              <a:sym typeface="Calibri"/>
            </a:endParaRPr>
          </a:p>
        </p:txBody>
      </p:sp>
      <p:sp>
        <p:nvSpPr>
          <p:cNvPr id="590" name="Google Shape;590;p8"/>
          <p:cNvSpPr txBox="1"/>
          <p:nvPr/>
        </p:nvSpPr>
        <p:spPr>
          <a:xfrm>
            <a:off x="3121351" y="2768837"/>
            <a:ext cx="5673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1967</a:t>
            </a:r>
            <a:endParaRPr b="0" i="0" sz="1500" u="none" cap="none" strike="noStrike">
              <a:solidFill>
                <a:schemeClr val="dk1"/>
              </a:solidFill>
              <a:latin typeface="Calibri"/>
              <a:ea typeface="Calibri"/>
              <a:cs typeface="Calibri"/>
              <a:sym typeface="Calibri"/>
            </a:endParaRPr>
          </a:p>
        </p:txBody>
      </p:sp>
      <p:cxnSp>
        <p:nvCxnSpPr>
          <p:cNvPr id="591" name="Google Shape;591;p8"/>
          <p:cNvCxnSpPr/>
          <p:nvPr/>
        </p:nvCxnSpPr>
        <p:spPr>
          <a:xfrm flipH="1">
            <a:off x="3401064" y="2247893"/>
            <a:ext cx="5400" cy="447000"/>
          </a:xfrm>
          <a:prstGeom prst="straightConnector1">
            <a:avLst/>
          </a:prstGeom>
          <a:solidFill>
            <a:srgbClr val="599BD5"/>
          </a:solidFill>
          <a:ln cap="flat" cmpd="sng" w="9525">
            <a:solidFill>
              <a:srgbClr val="599BD5"/>
            </a:solidFill>
            <a:prstDash val="dash"/>
            <a:miter lim="800000"/>
            <a:headEnd len="sm" w="sm" type="none"/>
            <a:tailEnd len="sm" w="sm" type="none"/>
          </a:ln>
        </p:spPr>
      </p:cxnSp>
      <p:sp>
        <p:nvSpPr>
          <p:cNvPr id="592" name="Google Shape;592;p8"/>
          <p:cNvSpPr txBox="1"/>
          <p:nvPr/>
        </p:nvSpPr>
        <p:spPr>
          <a:xfrm>
            <a:off x="2881001" y="1641861"/>
            <a:ext cx="1149300" cy="623400"/>
          </a:xfrm>
          <a:prstGeom prst="rect">
            <a:avLst/>
          </a:prstGeom>
          <a:solidFill>
            <a:srgbClr val="D8E2F3"/>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194,650 people with intellectual disabilities housed in institutions​</a:t>
            </a:r>
            <a:endParaRPr b="0" i="0" sz="900" u="none" cap="none" strike="noStrike">
              <a:solidFill>
                <a:schemeClr val="dk1"/>
              </a:solidFill>
              <a:latin typeface="Calibri"/>
              <a:ea typeface="Calibri"/>
              <a:cs typeface="Calibri"/>
              <a:sym typeface="Calibri"/>
            </a:endParaRPr>
          </a:p>
        </p:txBody>
      </p:sp>
      <p:sp>
        <p:nvSpPr>
          <p:cNvPr id="593" name="Google Shape;593;p8"/>
          <p:cNvSpPr txBox="1"/>
          <p:nvPr/>
        </p:nvSpPr>
        <p:spPr>
          <a:xfrm>
            <a:off x="3986613" y="2496439"/>
            <a:ext cx="583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1975</a:t>
            </a:r>
            <a:endParaRPr b="0" i="0" sz="1500" u="none" cap="none" strike="noStrike">
              <a:solidFill>
                <a:schemeClr val="dk1"/>
              </a:solidFill>
              <a:latin typeface="Calibri"/>
              <a:ea typeface="Calibri"/>
              <a:cs typeface="Calibri"/>
              <a:sym typeface="Calibri"/>
            </a:endParaRPr>
          </a:p>
        </p:txBody>
      </p:sp>
      <p:sp>
        <p:nvSpPr>
          <p:cNvPr id="594" name="Google Shape;594;p8"/>
          <p:cNvSpPr txBox="1"/>
          <p:nvPr/>
        </p:nvSpPr>
        <p:spPr>
          <a:xfrm>
            <a:off x="3869108" y="3399089"/>
            <a:ext cx="941100" cy="346200"/>
          </a:xfrm>
          <a:prstGeom prst="rect">
            <a:avLst/>
          </a:prstGeom>
          <a:solidFill>
            <a:srgbClr val="D8E2F3"/>
          </a:solidFill>
          <a:ln cap="flat" cmpd="sng" w="9525">
            <a:solidFill>
              <a:srgbClr val="D8E2F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P.L. 94-142…,</a:t>
            </a:r>
            <a:endParaRPr b="0"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FAPE and LRE</a:t>
            </a:r>
            <a:endParaRPr b="0" i="0" sz="1400" u="none" cap="none" strike="noStrike">
              <a:solidFill>
                <a:schemeClr val="dk1"/>
              </a:solidFill>
              <a:latin typeface="Calibri"/>
              <a:ea typeface="Calibri"/>
              <a:cs typeface="Calibri"/>
              <a:sym typeface="Calibri"/>
            </a:endParaRPr>
          </a:p>
        </p:txBody>
      </p:sp>
      <p:cxnSp>
        <p:nvCxnSpPr>
          <p:cNvPr id="595" name="Google Shape;595;p8"/>
          <p:cNvCxnSpPr/>
          <p:nvPr/>
        </p:nvCxnSpPr>
        <p:spPr>
          <a:xfrm>
            <a:off x="4287749" y="2808709"/>
            <a:ext cx="5400" cy="559500"/>
          </a:xfrm>
          <a:prstGeom prst="straightConnector1">
            <a:avLst/>
          </a:prstGeom>
          <a:solidFill>
            <a:srgbClr val="599BD5"/>
          </a:solidFill>
          <a:ln cap="flat" cmpd="sng" w="9525">
            <a:solidFill>
              <a:srgbClr val="599BD5"/>
            </a:solidFill>
            <a:prstDash val="dash"/>
            <a:miter lim="800000"/>
            <a:headEnd len="sm" w="sm" type="none"/>
            <a:tailEnd len="sm" w="sm" type="none"/>
          </a:ln>
        </p:spPr>
      </p:cxnSp>
      <p:sp>
        <p:nvSpPr>
          <p:cNvPr id="596" name="Google Shape;596;p8"/>
          <p:cNvSpPr txBox="1"/>
          <p:nvPr/>
        </p:nvSpPr>
        <p:spPr>
          <a:xfrm>
            <a:off x="4579478" y="2768838"/>
            <a:ext cx="6099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1990</a:t>
            </a:r>
            <a:endParaRPr b="0" i="0" sz="1500" u="none" cap="none" strike="noStrike">
              <a:solidFill>
                <a:schemeClr val="dk1"/>
              </a:solidFill>
              <a:latin typeface="Calibri"/>
              <a:ea typeface="Calibri"/>
              <a:cs typeface="Calibri"/>
              <a:sym typeface="Calibri"/>
            </a:endParaRPr>
          </a:p>
        </p:txBody>
      </p:sp>
      <p:sp>
        <p:nvSpPr>
          <p:cNvPr id="597" name="Google Shape;597;p8"/>
          <p:cNvSpPr txBox="1"/>
          <p:nvPr/>
        </p:nvSpPr>
        <p:spPr>
          <a:xfrm>
            <a:off x="4419242" y="1759365"/>
            <a:ext cx="866400" cy="484800"/>
          </a:xfrm>
          <a:prstGeom prst="rect">
            <a:avLst/>
          </a:prstGeom>
          <a:solidFill>
            <a:srgbClr val="D8E2F3"/>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Americans w/ Disabilities Act</a:t>
            </a:r>
            <a:endParaRPr b="0" i="0" sz="900" u="none" cap="none" strike="noStrike">
              <a:solidFill>
                <a:schemeClr val="dk1"/>
              </a:solidFill>
              <a:latin typeface="Arial"/>
              <a:ea typeface="Arial"/>
              <a:cs typeface="Arial"/>
              <a:sym typeface="Arial"/>
            </a:endParaRPr>
          </a:p>
        </p:txBody>
      </p:sp>
      <p:sp>
        <p:nvSpPr>
          <p:cNvPr id="598" name="Google Shape;598;p8"/>
          <p:cNvSpPr txBox="1"/>
          <p:nvPr/>
        </p:nvSpPr>
        <p:spPr>
          <a:xfrm>
            <a:off x="5289847" y="2507123"/>
            <a:ext cx="6369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2004</a:t>
            </a:r>
            <a:endParaRPr b="0" i="0" sz="1500" u="none" cap="none" strike="noStrike">
              <a:solidFill>
                <a:schemeClr val="dk1"/>
              </a:solidFill>
              <a:latin typeface="Calibri"/>
              <a:ea typeface="Calibri"/>
              <a:cs typeface="Calibri"/>
              <a:sym typeface="Calibri"/>
            </a:endParaRPr>
          </a:p>
        </p:txBody>
      </p:sp>
      <p:sp>
        <p:nvSpPr>
          <p:cNvPr id="599" name="Google Shape;599;p8"/>
          <p:cNvSpPr txBox="1"/>
          <p:nvPr/>
        </p:nvSpPr>
        <p:spPr>
          <a:xfrm>
            <a:off x="4953356" y="3511252"/>
            <a:ext cx="1218900" cy="484800"/>
          </a:xfrm>
          <a:prstGeom prst="rect">
            <a:avLst/>
          </a:prstGeom>
          <a:solidFill>
            <a:srgbClr val="D8E2F3"/>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IDEA reauthorization “…integrated w/ non-disabled peers”</a:t>
            </a:r>
            <a:endParaRPr b="0" i="0" sz="900" u="none" cap="none" strike="noStrike">
              <a:solidFill>
                <a:schemeClr val="dk1"/>
              </a:solidFill>
              <a:latin typeface="Calibri"/>
              <a:ea typeface="Calibri"/>
              <a:cs typeface="Calibri"/>
              <a:sym typeface="Calibri"/>
            </a:endParaRPr>
          </a:p>
        </p:txBody>
      </p:sp>
      <p:cxnSp>
        <p:nvCxnSpPr>
          <p:cNvPr id="600" name="Google Shape;600;p8"/>
          <p:cNvCxnSpPr/>
          <p:nvPr/>
        </p:nvCxnSpPr>
        <p:spPr>
          <a:xfrm flipH="1">
            <a:off x="4805776" y="2263913"/>
            <a:ext cx="5400" cy="431100"/>
          </a:xfrm>
          <a:prstGeom prst="straightConnector1">
            <a:avLst/>
          </a:prstGeom>
          <a:solidFill>
            <a:srgbClr val="599BD5"/>
          </a:solidFill>
          <a:ln cap="flat" cmpd="sng" w="9525">
            <a:solidFill>
              <a:srgbClr val="599BD5"/>
            </a:solidFill>
            <a:prstDash val="dash"/>
            <a:miter lim="800000"/>
            <a:headEnd len="sm" w="sm" type="none"/>
            <a:tailEnd len="sm" w="sm" type="none"/>
          </a:ln>
        </p:spPr>
      </p:cxnSp>
      <p:cxnSp>
        <p:nvCxnSpPr>
          <p:cNvPr id="601" name="Google Shape;601;p8"/>
          <p:cNvCxnSpPr/>
          <p:nvPr/>
        </p:nvCxnSpPr>
        <p:spPr>
          <a:xfrm>
            <a:off x="5558934" y="2803366"/>
            <a:ext cx="5400" cy="692700"/>
          </a:xfrm>
          <a:prstGeom prst="straightConnector1">
            <a:avLst/>
          </a:prstGeom>
          <a:solidFill>
            <a:srgbClr val="599BD5"/>
          </a:solidFill>
          <a:ln cap="flat" cmpd="sng" w="9525">
            <a:solidFill>
              <a:srgbClr val="599BD5"/>
            </a:solidFill>
            <a:prstDash val="dash"/>
            <a:miter lim="800000"/>
            <a:headEnd len="sm" w="sm" type="none"/>
            <a:tailEnd len="sm" w="sm" type="none"/>
          </a:ln>
        </p:spPr>
      </p:cxnSp>
      <p:sp>
        <p:nvSpPr>
          <p:cNvPr id="602" name="Google Shape;602;p8"/>
          <p:cNvSpPr txBox="1"/>
          <p:nvPr/>
        </p:nvSpPr>
        <p:spPr>
          <a:xfrm>
            <a:off x="5904076" y="2752815"/>
            <a:ext cx="6420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2015</a:t>
            </a:r>
            <a:endParaRPr b="0" i="0" sz="1500" u="none" cap="none" strike="noStrike">
              <a:solidFill>
                <a:schemeClr val="dk1"/>
              </a:solidFill>
              <a:latin typeface="Calibri"/>
              <a:ea typeface="Calibri"/>
              <a:cs typeface="Calibri"/>
              <a:sym typeface="Calibri"/>
            </a:endParaRPr>
          </a:p>
        </p:txBody>
      </p:sp>
      <p:sp>
        <p:nvSpPr>
          <p:cNvPr id="603" name="Google Shape;603;p8"/>
          <p:cNvSpPr txBox="1"/>
          <p:nvPr/>
        </p:nvSpPr>
        <p:spPr>
          <a:xfrm>
            <a:off x="5562244" y="1545721"/>
            <a:ext cx="1277400" cy="484800"/>
          </a:xfrm>
          <a:prstGeom prst="rect">
            <a:avLst/>
          </a:prstGeom>
          <a:solidFill>
            <a:srgbClr val="D8E2F3"/>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ESSA replaces NCLB “…universally designed”</a:t>
            </a:r>
            <a:endParaRPr b="0" i="0" sz="1400" u="none" cap="none" strike="noStrike">
              <a:solidFill>
                <a:schemeClr val="dk1"/>
              </a:solidFill>
              <a:latin typeface="Calibri"/>
              <a:ea typeface="Calibri"/>
              <a:cs typeface="Calibri"/>
              <a:sym typeface="Calibri"/>
            </a:endParaRPr>
          </a:p>
        </p:txBody>
      </p:sp>
      <p:sp>
        <p:nvSpPr>
          <p:cNvPr id="604" name="Google Shape;604;p8"/>
          <p:cNvSpPr txBox="1"/>
          <p:nvPr/>
        </p:nvSpPr>
        <p:spPr>
          <a:xfrm>
            <a:off x="6769337" y="2501781"/>
            <a:ext cx="5991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2017</a:t>
            </a:r>
            <a:endParaRPr b="0" i="0" sz="1500" u="none" cap="none" strike="noStrike">
              <a:solidFill>
                <a:schemeClr val="dk1"/>
              </a:solidFill>
              <a:latin typeface="Calibri"/>
              <a:ea typeface="Calibri"/>
              <a:cs typeface="Calibri"/>
              <a:sym typeface="Calibri"/>
            </a:endParaRPr>
          </a:p>
        </p:txBody>
      </p:sp>
      <p:sp>
        <p:nvSpPr>
          <p:cNvPr id="605" name="Google Shape;605;p8"/>
          <p:cNvSpPr txBox="1"/>
          <p:nvPr/>
        </p:nvSpPr>
        <p:spPr>
          <a:xfrm>
            <a:off x="6416824" y="3372384"/>
            <a:ext cx="1299000" cy="623400"/>
          </a:xfrm>
          <a:prstGeom prst="rect">
            <a:avLst/>
          </a:prstGeom>
          <a:solidFill>
            <a:srgbClr val="D8E2F3"/>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Endrew F. v. Douglas County School District…”merely more than de minimis”​</a:t>
            </a:r>
            <a:endParaRPr b="0" i="0" sz="1400" u="none" cap="none" strike="noStrike">
              <a:solidFill>
                <a:schemeClr val="dk1"/>
              </a:solidFill>
              <a:latin typeface="Calibri"/>
              <a:ea typeface="Calibri"/>
              <a:cs typeface="Calibri"/>
              <a:sym typeface="Calibri"/>
            </a:endParaRPr>
          </a:p>
        </p:txBody>
      </p:sp>
      <p:cxnSp>
        <p:nvCxnSpPr>
          <p:cNvPr id="606" name="Google Shape;606;p8"/>
          <p:cNvCxnSpPr/>
          <p:nvPr/>
        </p:nvCxnSpPr>
        <p:spPr>
          <a:xfrm flipH="1">
            <a:off x="7070538" y="2808712"/>
            <a:ext cx="21300" cy="585900"/>
          </a:xfrm>
          <a:prstGeom prst="straightConnector1">
            <a:avLst/>
          </a:prstGeom>
          <a:solidFill>
            <a:srgbClr val="599BD5"/>
          </a:solidFill>
          <a:ln cap="flat" cmpd="sng" w="9525">
            <a:solidFill>
              <a:srgbClr val="599BD5"/>
            </a:solidFill>
            <a:prstDash val="dash"/>
            <a:miter lim="800000"/>
            <a:headEnd len="sm" w="sm" type="none"/>
            <a:tailEnd len="sm" w="sm" type="none"/>
          </a:ln>
        </p:spPr>
      </p:cxnSp>
      <p:cxnSp>
        <p:nvCxnSpPr>
          <p:cNvPr id="607" name="Google Shape;607;p8"/>
          <p:cNvCxnSpPr/>
          <p:nvPr/>
        </p:nvCxnSpPr>
        <p:spPr>
          <a:xfrm>
            <a:off x="6173164" y="1954131"/>
            <a:ext cx="0" cy="863700"/>
          </a:xfrm>
          <a:prstGeom prst="straightConnector1">
            <a:avLst/>
          </a:prstGeom>
          <a:solidFill>
            <a:srgbClr val="599BD5"/>
          </a:solidFill>
          <a:ln cap="flat" cmpd="sng" w="9525">
            <a:solidFill>
              <a:srgbClr val="599BD5"/>
            </a:solidFill>
            <a:prstDash val="dash"/>
            <a:miter lim="800000"/>
            <a:headEnd len="sm" w="sm" type="none"/>
            <a:tailEnd len="sm" w="sm" type="none"/>
          </a:ln>
        </p:spPr>
      </p:cxnSp>
      <p:cxnSp>
        <p:nvCxnSpPr>
          <p:cNvPr id="608" name="Google Shape;608;p8"/>
          <p:cNvCxnSpPr/>
          <p:nvPr/>
        </p:nvCxnSpPr>
        <p:spPr>
          <a:xfrm flipH="1">
            <a:off x="8138638" y="2274599"/>
            <a:ext cx="5400" cy="447000"/>
          </a:xfrm>
          <a:prstGeom prst="straightConnector1">
            <a:avLst/>
          </a:prstGeom>
          <a:solidFill>
            <a:srgbClr val="599BD5"/>
          </a:solidFill>
          <a:ln cap="flat" cmpd="sng" w="9525">
            <a:solidFill>
              <a:srgbClr val="599BD5"/>
            </a:solidFill>
            <a:prstDash val="dash"/>
            <a:miter lim="800000"/>
            <a:headEnd len="sm" w="sm" type="none"/>
            <a:tailEnd len="sm" w="sm" type="none"/>
          </a:ln>
        </p:spPr>
      </p:cxnSp>
      <p:sp>
        <p:nvSpPr>
          <p:cNvPr id="609" name="Google Shape;609;p8"/>
          <p:cNvSpPr txBox="1"/>
          <p:nvPr/>
        </p:nvSpPr>
        <p:spPr>
          <a:xfrm>
            <a:off x="7912337" y="2768838"/>
            <a:ext cx="20574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2020</a:t>
            </a:r>
            <a:endParaRPr b="0" i="0" sz="1500" u="none" cap="none" strike="noStrike">
              <a:solidFill>
                <a:schemeClr val="dk1"/>
              </a:solidFill>
              <a:latin typeface="Calibri"/>
              <a:ea typeface="Calibri"/>
              <a:cs typeface="Calibri"/>
              <a:sym typeface="Calibri"/>
            </a:endParaRPr>
          </a:p>
        </p:txBody>
      </p:sp>
      <p:sp>
        <p:nvSpPr>
          <p:cNvPr id="610" name="Google Shape;610;p8"/>
          <p:cNvSpPr txBox="1"/>
          <p:nvPr/>
        </p:nvSpPr>
        <p:spPr>
          <a:xfrm>
            <a:off x="7410271" y="1460263"/>
            <a:ext cx="1454100" cy="915900"/>
          </a:xfrm>
          <a:prstGeom prst="rect">
            <a:avLst/>
          </a:prstGeom>
          <a:solidFill>
            <a:srgbClr val="B3C6E7"/>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Calibri"/>
                <a:ea typeface="Calibri"/>
                <a:cs typeface="Calibri"/>
                <a:sym typeface="Calibri"/>
              </a:rPr>
              <a:t>Covid-19 pandemic,</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Calibri"/>
                <a:ea typeface="Calibri"/>
                <a:cs typeface="Calibri"/>
                <a:sym typeface="Calibri"/>
              </a:rPr>
              <a:t>quarantine orders, all school districts closed, start of "remote learning" </a:t>
            </a:r>
            <a:endParaRPr b="0" i="0" sz="1100" u="none" cap="none" strike="noStrike">
              <a:solidFill>
                <a:srgbClr val="000000"/>
              </a:solidFill>
              <a:latin typeface="Arial"/>
              <a:ea typeface="Arial"/>
              <a:cs typeface="Arial"/>
              <a:sym typeface="Arial"/>
            </a:endParaRPr>
          </a:p>
        </p:txBody>
      </p:sp>
      <p:sp>
        <p:nvSpPr>
          <p:cNvPr id="611" name="Google Shape;611;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SzPts val="1100"/>
              <a:buNone/>
            </a:pPr>
            <a:r>
              <a:t/>
            </a:r>
            <a:endParaRPr/>
          </a:p>
        </p:txBody>
      </p:sp>
      <p:pic>
        <p:nvPicPr>
          <p:cNvPr id="612" name="Google Shape;612;p8"/>
          <p:cNvPicPr preferRelativeResize="0"/>
          <p:nvPr/>
        </p:nvPicPr>
        <p:blipFill rotWithShape="1">
          <a:blip r:embed="rId3">
            <a:alphaModFix/>
          </a:blip>
          <a:srcRect b="0" l="0" r="0" t="0"/>
          <a:stretch/>
        </p:blipFill>
        <p:spPr>
          <a:xfrm>
            <a:off x="7971235" y="4406545"/>
            <a:ext cx="747713" cy="661988"/>
          </a:xfrm>
          <a:prstGeom prst="rect">
            <a:avLst/>
          </a:prstGeom>
          <a:noFill/>
          <a:ln>
            <a:noFill/>
          </a:ln>
        </p:spPr>
      </p:pic>
      <p:sp>
        <p:nvSpPr>
          <p:cNvPr id="613" name="Google Shape;613;p8"/>
          <p:cNvSpPr txBox="1"/>
          <p:nvPr/>
        </p:nvSpPr>
        <p:spPr>
          <a:xfrm>
            <a:off x="1813275" y="1502825"/>
            <a:ext cx="406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7" name="Shape 617"/>
        <p:cNvGrpSpPr/>
        <p:nvPr/>
      </p:nvGrpSpPr>
      <p:grpSpPr>
        <a:xfrm>
          <a:off x="0" y="0"/>
          <a:ext cx="0" cy="0"/>
          <a:chOff x="0" y="0"/>
          <a:chExt cx="0" cy="0"/>
        </a:xfrm>
      </p:grpSpPr>
      <p:sp>
        <p:nvSpPr>
          <p:cNvPr id="618" name="Google Shape;618;p9"/>
          <p:cNvSpPr txBox="1"/>
          <p:nvPr>
            <p:ph type="title"/>
          </p:nvPr>
        </p:nvSpPr>
        <p:spPr>
          <a:xfrm>
            <a:off x="311700" y="6660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2900"/>
              <a:t>Validating and Affirming Policies </a:t>
            </a:r>
            <a:endParaRPr b="1" sz="4300"/>
          </a:p>
        </p:txBody>
      </p:sp>
      <p:sp>
        <p:nvSpPr>
          <p:cNvPr id="619" name="Google Shape;619;p9"/>
          <p:cNvSpPr txBox="1"/>
          <p:nvPr>
            <p:ph idx="1" type="body"/>
          </p:nvPr>
        </p:nvSpPr>
        <p:spPr>
          <a:xfrm>
            <a:off x="311700" y="133862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CLR Infusion: Did policy ever meet the needs of underserved students and do they now?</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rPr lang="en"/>
              <a:t>Think of a educational policy that was well-intended but ended up being harmful or not helpful to underserved students.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Howard</dc:creator>
</cp:coreProperties>
</file>