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 id="2147483677" r:id="rId6"/>
    <p:sldMasterId id="2147483682" r:id="rId7"/>
    <p:sldMasterId id="2147483689" r:id="rId8"/>
    <p:sldMasterId id="2147483698" r:id="rId9"/>
    <p:sldMasterId id="2147483702" r:id="rId10"/>
    <p:sldMasterId id="2147483713" r:id="rId11"/>
    <p:sldMasterId id="2147483727" r:id="rId12"/>
    <p:sldMasterId id="2147483740" r:id="rId13"/>
    <p:sldMasterId id="2147483749" r:id="rId14"/>
    <p:sldMasterId id="2147483763" r:id="rId15"/>
    <p:sldMasterId id="2147483778"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Lst>
  <p:sldSz cy="6858000" cx="9144000"/>
  <p:notesSz cx="6858000" cy="9144000"/>
  <p:embeddedFontLst>
    <p:embeddedFont>
      <p:font typeface="Franklin Gothic"/>
      <p:bold r:id="rId67"/>
    </p:embeddedFont>
    <p:embeddedFont>
      <p:font typeface="Candara"/>
      <p:regular r:id="rId68"/>
      <p:bold r:id="rId69"/>
      <p:italic r:id="rId70"/>
      <p:boldItalic r:id="rId71"/>
    </p:embeddedFont>
    <p:embeddedFont>
      <p:font typeface="Cherry Cream Soda"/>
      <p:regular r:id="rId72"/>
    </p:embeddedFont>
    <p:embeddedFont>
      <p:font typeface="Libre Franklin Thin"/>
      <p:regular r:id="rId73"/>
      <p:bold r:id="rId74"/>
      <p:italic r:id="rId75"/>
      <p:boldItalic r:id="rId76"/>
    </p:embeddedFont>
    <p:embeddedFont>
      <p:font typeface="Century Gothic"/>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81" roundtripDataSignature="AMtx7mg+YCfTtxygsQa5aSuYnXsygf7L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80" Type="http://schemas.openxmlformats.org/officeDocument/2006/relationships/font" Target="fonts/CenturyGothic-boldItalic.fntdata"/><Relationship Id="rId81" Type="http://customschemas.google.com/relationships/presentationmetadata" Target="metadata"/><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LibreFranklinThin-regular.fntdata"/><Relationship Id="rId72" Type="http://schemas.openxmlformats.org/officeDocument/2006/relationships/font" Target="fonts/CherryCreamSoda-regular.fntdata"/><Relationship Id="rId31" Type="http://schemas.openxmlformats.org/officeDocument/2006/relationships/slide" Target="slides/slide14.xml"/><Relationship Id="rId75" Type="http://schemas.openxmlformats.org/officeDocument/2006/relationships/font" Target="fonts/LibreFranklinThin-italic.fntdata"/><Relationship Id="rId30" Type="http://schemas.openxmlformats.org/officeDocument/2006/relationships/slide" Target="slides/slide13.xml"/><Relationship Id="rId74" Type="http://schemas.openxmlformats.org/officeDocument/2006/relationships/font" Target="fonts/LibreFranklinThin-bold.fntdata"/><Relationship Id="rId33" Type="http://schemas.openxmlformats.org/officeDocument/2006/relationships/slide" Target="slides/slide16.xml"/><Relationship Id="rId77" Type="http://schemas.openxmlformats.org/officeDocument/2006/relationships/font" Target="fonts/CenturyGothic-regular.fntdata"/><Relationship Id="rId32" Type="http://schemas.openxmlformats.org/officeDocument/2006/relationships/slide" Target="slides/slide15.xml"/><Relationship Id="rId76" Type="http://schemas.openxmlformats.org/officeDocument/2006/relationships/font" Target="fonts/LibreFranklinThin-boldItalic.fntdata"/><Relationship Id="rId35" Type="http://schemas.openxmlformats.org/officeDocument/2006/relationships/slide" Target="slides/slide18.xml"/><Relationship Id="rId79" Type="http://schemas.openxmlformats.org/officeDocument/2006/relationships/font" Target="fonts/CenturyGothic-italic.fntdata"/><Relationship Id="rId34" Type="http://schemas.openxmlformats.org/officeDocument/2006/relationships/slide" Target="slides/slide17.xml"/><Relationship Id="rId78" Type="http://schemas.openxmlformats.org/officeDocument/2006/relationships/font" Target="fonts/CenturyGothic-bold.fntdata"/><Relationship Id="rId71" Type="http://schemas.openxmlformats.org/officeDocument/2006/relationships/font" Target="fonts/Candara-boldItalic.fntdata"/><Relationship Id="rId70" Type="http://schemas.openxmlformats.org/officeDocument/2006/relationships/font" Target="fonts/Candara-italic.fntdata"/><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62" Type="http://schemas.openxmlformats.org/officeDocument/2006/relationships/slide" Target="slides/slide45.xml"/><Relationship Id="rId61" Type="http://schemas.openxmlformats.org/officeDocument/2006/relationships/slide" Target="slides/slide44.xml"/><Relationship Id="rId20" Type="http://schemas.openxmlformats.org/officeDocument/2006/relationships/slide" Target="slides/slide3.xml"/><Relationship Id="rId64" Type="http://schemas.openxmlformats.org/officeDocument/2006/relationships/slide" Target="slides/slide47.xml"/><Relationship Id="rId63" Type="http://schemas.openxmlformats.org/officeDocument/2006/relationships/slide" Target="slides/slide46.xml"/><Relationship Id="rId22" Type="http://schemas.openxmlformats.org/officeDocument/2006/relationships/slide" Target="slides/slide5.xml"/><Relationship Id="rId66" Type="http://schemas.openxmlformats.org/officeDocument/2006/relationships/slide" Target="slides/slide49.xml"/><Relationship Id="rId21" Type="http://schemas.openxmlformats.org/officeDocument/2006/relationships/slide" Target="slides/slide4.xml"/><Relationship Id="rId65" Type="http://schemas.openxmlformats.org/officeDocument/2006/relationships/slide" Target="slides/slide48.xml"/><Relationship Id="rId24" Type="http://schemas.openxmlformats.org/officeDocument/2006/relationships/slide" Target="slides/slide7.xml"/><Relationship Id="rId68" Type="http://schemas.openxmlformats.org/officeDocument/2006/relationships/font" Target="fonts/Candara-regular.fntdata"/><Relationship Id="rId23" Type="http://schemas.openxmlformats.org/officeDocument/2006/relationships/slide" Target="slides/slide6.xml"/><Relationship Id="rId67" Type="http://schemas.openxmlformats.org/officeDocument/2006/relationships/font" Target="fonts/FranklinGothic-bold.fntdata"/><Relationship Id="rId60" Type="http://schemas.openxmlformats.org/officeDocument/2006/relationships/slide" Target="slides/slide43.xml"/><Relationship Id="rId26" Type="http://schemas.openxmlformats.org/officeDocument/2006/relationships/slide" Target="slides/slide9.xml"/><Relationship Id="rId25" Type="http://schemas.openxmlformats.org/officeDocument/2006/relationships/slide" Target="slides/slide8.xml"/><Relationship Id="rId69" Type="http://schemas.openxmlformats.org/officeDocument/2006/relationships/font" Target="fonts/Candara-bold.fntdata"/><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11" Type="http://schemas.openxmlformats.org/officeDocument/2006/relationships/slideMaster" Target="slideMasters/slideMaster8.xml"/><Relationship Id="rId55" Type="http://schemas.openxmlformats.org/officeDocument/2006/relationships/slide" Target="slides/slide38.xml"/><Relationship Id="rId10" Type="http://schemas.openxmlformats.org/officeDocument/2006/relationships/slideMaster" Target="slideMasters/slideMaster7.xml"/><Relationship Id="rId54" Type="http://schemas.openxmlformats.org/officeDocument/2006/relationships/slide" Target="slides/slide37.xml"/><Relationship Id="rId13" Type="http://schemas.openxmlformats.org/officeDocument/2006/relationships/slideMaster" Target="slideMasters/slideMaster10.xml"/><Relationship Id="rId57" Type="http://schemas.openxmlformats.org/officeDocument/2006/relationships/slide" Target="slides/slide40.xml"/><Relationship Id="rId12" Type="http://schemas.openxmlformats.org/officeDocument/2006/relationships/slideMaster" Target="slideMasters/slideMaster9.xml"/><Relationship Id="rId56" Type="http://schemas.openxmlformats.org/officeDocument/2006/relationships/slide" Target="slides/slide39.xml"/><Relationship Id="rId15" Type="http://schemas.openxmlformats.org/officeDocument/2006/relationships/slideMaster" Target="slideMasters/slideMaster12.xml"/><Relationship Id="rId59" Type="http://schemas.openxmlformats.org/officeDocument/2006/relationships/slide" Target="slides/slide42.xml"/><Relationship Id="rId14" Type="http://schemas.openxmlformats.org/officeDocument/2006/relationships/slideMaster" Target="slideMasters/slideMaster11.xml"/><Relationship Id="rId58" Type="http://schemas.openxmlformats.org/officeDocument/2006/relationships/slide" Target="slides/slide41.xml"/><Relationship Id="rId17" Type="http://schemas.openxmlformats.org/officeDocument/2006/relationships/notesMaster" Target="notesMasters/notesMaster1.xml"/><Relationship Id="rId16" Type="http://schemas.openxmlformats.org/officeDocument/2006/relationships/slideMaster" Target="slideMasters/slideMaster13.xml"/><Relationship Id="rId19" Type="http://schemas.openxmlformats.org/officeDocument/2006/relationships/slide" Target="slides/slide2.xml"/><Relationship Id="rId1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6" name="Google Shape;84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9" name="Google Shape;93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5:notes"/>
          <p:cNvSpPr/>
          <p:nvPr>
            <p:ph idx="2" type="sldImg"/>
          </p:nvPr>
        </p:nvSpPr>
        <p:spPr>
          <a:xfrm>
            <a:off x="1198563" y="703263"/>
            <a:ext cx="4679950" cy="35099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946" name="Google Shape;946;p15:notes"/>
          <p:cNvSpPr txBox="1"/>
          <p:nvPr>
            <p:ph idx="1" type="body"/>
          </p:nvPr>
        </p:nvSpPr>
        <p:spPr>
          <a:xfrm>
            <a:off x="943614" y="4447461"/>
            <a:ext cx="5189854" cy="4213384"/>
          </a:xfrm>
          <a:prstGeom prst="rect">
            <a:avLst/>
          </a:prstGeom>
          <a:noFill/>
          <a:ln>
            <a:noFill/>
          </a:ln>
        </p:spPr>
        <p:txBody>
          <a:bodyPr anchorCtr="0" anchor="t" bIns="46925" lIns="93900" spcFirstLastPara="1" rIns="93900" wrap="square" tIns="46925">
            <a:noAutofit/>
          </a:bodyPr>
          <a:lstStyle/>
          <a:p>
            <a:pPr indent="0" lvl="0" marL="0" rtl="0" algn="l">
              <a:lnSpc>
                <a:spcPct val="100000"/>
              </a:lnSpc>
              <a:spcBef>
                <a:spcPts val="0"/>
              </a:spcBef>
              <a:spcAft>
                <a:spcPts val="0"/>
              </a:spcAft>
              <a:buClr>
                <a:schemeClr val="dk1"/>
              </a:buClr>
              <a:buSzPts val="1800"/>
              <a:buFont typeface="Calibri"/>
              <a:buNone/>
            </a:pPr>
            <a:br>
              <a:rPr lang="en-US" sz="1800"/>
            </a:b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1" name="Google Shape;97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1" name="Google Shape;9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7" name="Google Shape;98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8:notes"/>
          <p:cNvSpPr txBox="1"/>
          <p:nvPr>
            <p:ph idx="12" type="sldNum"/>
          </p:nvPr>
        </p:nvSpPr>
        <p:spPr>
          <a:xfrm>
            <a:off x="3885892" y="8686955"/>
            <a:ext cx="2972108" cy="457045"/>
          </a:xfrm>
          <a:prstGeom prst="rect">
            <a:avLst/>
          </a:prstGeom>
          <a:noFill/>
          <a:ln>
            <a:noFill/>
          </a:ln>
        </p:spPr>
        <p:txBody>
          <a:bodyPr anchorCtr="0" anchor="b" bIns="45675" lIns="91400" spcFirstLastPara="1" rIns="91400" wrap="square" tIns="45675">
            <a:noAutofit/>
          </a:bodyPr>
          <a:lstStyle/>
          <a:p>
            <a:pPr indent="0" lvl="0" marL="0" marR="0" rtl="0" algn="r">
              <a:lnSpc>
                <a:spcPct val="100000"/>
              </a:lnSpc>
              <a:spcBef>
                <a:spcPts val="0"/>
              </a:spcBef>
              <a:spcAft>
                <a:spcPts val="0"/>
              </a:spcAft>
              <a:buClr>
                <a:srgbClr val="000000"/>
              </a:buClr>
              <a:buSzPts val="300"/>
              <a:buFont typeface="Arial"/>
              <a:buNone/>
            </a:pPr>
            <a:r>
              <a:rPr b="0" i="0" lang="en-US" sz="1200" u="none" cap="none" strike="noStrike">
                <a:solidFill>
                  <a:srgbClr val="000000"/>
                </a:solidFill>
                <a:latin typeface="Arial"/>
                <a:ea typeface="Arial"/>
                <a:cs typeface="Arial"/>
                <a:sym typeface="Arial"/>
              </a:rPr>
              <a:t> </a:t>
            </a:r>
            <a:endParaRPr/>
          </a:p>
        </p:txBody>
      </p:sp>
      <p:sp>
        <p:nvSpPr>
          <p:cNvPr id="998" name="Google Shape;99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9" name="Google Shape;999;p18:notes"/>
          <p:cNvSpPr txBox="1"/>
          <p:nvPr>
            <p:ph idx="1" type="body"/>
          </p:nvPr>
        </p:nvSpPr>
        <p:spPr>
          <a:xfrm>
            <a:off x="913785" y="4342703"/>
            <a:ext cx="5030431" cy="4114955"/>
          </a:xfrm>
          <a:prstGeom prst="rect">
            <a:avLst/>
          </a:prstGeom>
          <a:noFill/>
          <a:ln>
            <a:noFill/>
          </a:ln>
        </p:spPr>
        <p:txBody>
          <a:bodyPr anchorCtr="0" anchor="t" bIns="45675" lIns="91400" spcFirstLastPara="1" rIns="91400" wrap="square" tIns="45675">
            <a:norm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19:notes"/>
          <p:cNvSpPr/>
          <p:nvPr>
            <p:ph idx="2" type="sldImg"/>
          </p:nvPr>
        </p:nvSpPr>
        <p:spPr>
          <a:xfrm>
            <a:off x="2971800" y="549275"/>
            <a:ext cx="36576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8" name="Google Shape;1008;p19:notes"/>
          <p:cNvSpPr txBox="1"/>
          <p:nvPr>
            <p:ph idx="1" type="body"/>
          </p:nvPr>
        </p:nvSpPr>
        <p:spPr>
          <a:xfrm>
            <a:off x="960123" y="3474720"/>
            <a:ext cx="7680959" cy="3291840"/>
          </a:xfrm>
          <a:prstGeom prst="rect">
            <a:avLst/>
          </a:prstGeom>
          <a:noFill/>
          <a:ln>
            <a:noFill/>
          </a:ln>
        </p:spPr>
        <p:txBody>
          <a:bodyPr anchorCtr="0" anchor="t" bIns="96625" lIns="96625" spcFirstLastPara="1" rIns="96625" wrap="square" tIns="966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9" name="Google Shape;101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a97d5f2795_12_66:notes"/>
          <p:cNvSpPr txBox="1"/>
          <p:nvPr>
            <p:ph idx="1" type="body"/>
          </p:nvPr>
        </p:nvSpPr>
        <p:spPr>
          <a:xfrm>
            <a:off x="914404" y="4343400"/>
            <a:ext cx="5029199" cy="4114800"/>
          </a:xfrm>
          <a:prstGeom prst="rect">
            <a:avLst/>
          </a:prstGeom>
          <a:noFill/>
          <a:ln>
            <a:noFill/>
          </a:ln>
        </p:spPr>
        <p:txBody>
          <a:bodyPr anchorCtr="0" anchor="t" bIns="88825" lIns="88825" spcFirstLastPara="1" rIns="88825" wrap="square" tIns="88825">
            <a:noAutofit/>
          </a:bodyPr>
          <a:lstStyle/>
          <a:p>
            <a:pPr indent="0" lvl="0" marL="0" rtl="0" algn="l">
              <a:lnSpc>
                <a:spcPct val="100000"/>
              </a:lnSpc>
              <a:spcBef>
                <a:spcPts val="0"/>
              </a:spcBef>
              <a:spcAft>
                <a:spcPts val="0"/>
              </a:spcAft>
              <a:buSzPts val="1400"/>
              <a:buNone/>
            </a:pPr>
            <a:r>
              <a:t/>
            </a:r>
            <a:endParaRPr/>
          </a:p>
        </p:txBody>
      </p:sp>
      <p:sp>
        <p:nvSpPr>
          <p:cNvPr id="1030" name="Google Shape;1030;ga97d5f2795_12_66:notes"/>
          <p:cNvSpPr/>
          <p:nvPr>
            <p:ph idx="2" type="sldImg"/>
          </p:nvPr>
        </p:nvSpPr>
        <p:spPr>
          <a:xfrm>
            <a:off x="1161461" y="686808"/>
            <a:ext cx="4535080" cy="34278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5" name="Google Shape;103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Separate first box from second box on handout</a:t>
            </a:r>
            <a:endParaRPr/>
          </a:p>
        </p:txBody>
      </p:sp>
      <p:sp>
        <p:nvSpPr>
          <p:cNvPr id="1043" name="Google Shape;104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2" name="Google Shape;106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7" name="Google Shape;106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b36a416783_22_0: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r>
              <a:rPr lang="en-US"/>
              <a:t> </a:t>
            </a:r>
            <a:endParaRPr/>
          </a:p>
        </p:txBody>
      </p:sp>
      <p:sp>
        <p:nvSpPr>
          <p:cNvPr id="1072" name="Google Shape;1072;gb36a416783_2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073" name="Google Shape;1073;gb36a416783_22_0:notes"/>
          <p:cNvSpPr txBox="1"/>
          <p:nvPr>
            <p:ph idx="1" type="body"/>
          </p:nvPr>
        </p:nvSpPr>
        <p:spPr>
          <a:xfrm>
            <a:off x="914401" y="4343400"/>
            <a:ext cx="5029199"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27: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r>
              <a:rPr lang="en-US"/>
              <a:t> </a:t>
            </a:r>
            <a:endParaRPr/>
          </a:p>
        </p:txBody>
      </p:sp>
      <p:sp>
        <p:nvSpPr>
          <p:cNvPr id="1082" name="Google Shape;108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3" name="Google Shape;1083;p27:notes"/>
          <p:cNvSpPr txBox="1"/>
          <p:nvPr>
            <p:ph idx="1" type="body"/>
          </p:nvPr>
        </p:nvSpPr>
        <p:spPr>
          <a:xfrm>
            <a:off x="914401"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latin typeface="Arial"/>
                <a:ea typeface="Arial"/>
                <a:cs typeface="Arial"/>
                <a:sym typeface="Arial"/>
              </a:rPr>
              <a:t>New background/theme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28: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r>
              <a:rPr lang="en-US"/>
              <a:t> </a:t>
            </a:r>
            <a:endParaRPr/>
          </a:p>
        </p:txBody>
      </p:sp>
      <p:sp>
        <p:nvSpPr>
          <p:cNvPr id="1090" name="Google Shape;109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091" name="Google Shape;1091;p28:notes"/>
          <p:cNvSpPr txBox="1"/>
          <p:nvPr>
            <p:ph idx="1" type="body"/>
          </p:nvPr>
        </p:nvSpPr>
        <p:spPr>
          <a:xfrm>
            <a:off x="914401" y="4343400"/>
            <a:ext cx="5029199" cy="41148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latin typeface="Arial"/>
                <a:ea typeface="Arial"/>
                <a:cs typeface="Arial"/>
                <a:sym typeface="Arial"/>
              </a:rPr>
              <a:t>Cleaner image of five original races if you can find it.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9" name="Google Shape;109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3" name="Google Shape;111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0" name="Google Shape;1120;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861" name="Google Shape;86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9" name="Google Shape;1129;p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1" name="Google Shape;114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7" name="Google Shape;114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35:notes"/>
          <p:cNvSpPr txBox="1"/>
          <p:nvPr>
            <p:ph idx="12" type="sldNum"/>
          </p:nvPr>
        </p:nvSpPr>
        <p:spPr>
          <a:xfrm>
            <a:off x="3886201"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r>
              <a:rPr lang="en-US"/>
              <a:t> </a:t>
            </a:r>
            <a:endParaRPr/>
          </a:p>
        </p:txBody>
      </p:sp>
      <p:sp>
        <p:nvSpPr>
          <p:cNvPr id="1154" name="Google Shape;1154;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5" name="Google Shape;1155;p35:notes"/>
          <p:cNvSpPr txBox="1"/>
          <p:nvPr>
            <p:ph idx="1" type="body"/>
          </p:nvPr>
        </p:nvSpPr>
        <p:spPr>
          <a:xfrm>
            <a:off x="914401"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latin typeface="Arial"/>
                <a:ea typeface="Arial"/>
                <a:cs typeface="Arial"/>
                <a:sym typeface="Arial"/>
              </a:rPr>
              <a:t>New background. Re-image. Need an image of a student from each ethnic background.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a97d5f2795_3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8" name="Google Shape;1168;ga97d5f2795_3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a97d5f2795_37_85:notes"/>
          <p:cNvSpPr txBox="1"/>
          <p:nvPr>
            <p:ph idx="1" type="body"/>
          </p:nvPr>
        </p:nvSpPr>
        <p:spPr>
          <a:xfrm>
            <a:off x="685801" y="4400553"/>
            <a:ext cx="5486400" cy="3600449"/>
          </a:xfrm>
          <a:prstGeom prst="rect">
            <a:avLst/>
          </a:prstGeom>
          <a:noFill/>
          <a:ln>
            <a:noFill/>
          </a:ln>
        </p:spPr>
        <p:txBody>
          <a:bodyPr anchorCtr="0" anchor="t" bIns="90325" lIns="90325" spcFirstLastPara="1" rIns="90325" wrap="square" tIns="90325">
            <a:noAutofit/>
          </a:bodyPr>
          <a:lstStyle/>
          <a:p>
            <a:pPr indent="0" lvl="0" marL="0" rtl="0" algn="l">
              <a:lnSpc>
                <a:spcPct val="100000"/>
              </a:lnSpc>
              <a:spcBef>
                <a:spcPts val="0"/>
              </a:spcBef>
              <a:spcAft>
                <a:spcPts val="0"/>
              </a:spcAft>
              <a:buSzPts val="1400"/>
              <a:buNone/>
            </a:pPr>
            <a:r>
              <a:t/>
            </a:r>
            <a:endParaRPr/>
          </a:p>
        </p:txBody>
      </p:sp>
      <p:sp>
        <p:nvSpPr>
          <p:cNvPr id="1183" name="Google Shape;1183;ga97d5f2795_37_85:notes"/>
          <p:cNvSpPr/>
          <p:nvPr>
            <p:ph idx="2" type="sldImg"/>
          </p:nvPr>
        </p:nvSpPr>
        <p:spPr>
          <a:xfrm>
            <a:off x="1380059" y="1144179"/>
            <a:ext cx="4097882" cy="308519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7" name="Google Shape;119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b36a416783_27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4" name="Google Shape;1204;gb36a416783_27_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5" name="Google Shape;1205;gb36a416783_27_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3" name="Google Shape;1213;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Add to handout (before the trad -&gt; culturally responsive)</a:t>
            </a:r>
            <a:endParaRPr/>
          </a:p>
        </p:txBody>
      </p:sp>
      <p:sp>
        <p:nvSpPr>
          <p:cNvPr id="1220" name="Google Shape;1220;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41:notes"/>
          <p:cNvSpPr txBox="1"/>
          <p:nvPr>
            <p:ph idx="1" type="body"/>
          </p:nvPr>
        </p:nvSpPr>
        <p:spPr>
          <a:xfrm>
            <a:off x="914401"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27" name="Google Shape;122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a97d5f2795_22_56:notes"/>
          <p:cNvSpPr txBox="1"/>
          <p:nvPr>
            <p:ph idx="1" type="body"/>
          </p:nvPr>
        </p:nvSpPr>
        <p:spPr>
          <a:xfrm>
            <a:off x="943614" y="4447461"/>
            <a:ext cx="5190000" cy="4213500"/>
          </a:xfrm>
          <a:prstGeom prst="rect">
            <a:avLst/>
          </a:prstGeom>
          <a:noFill/>
          <a:ln>
            <a:noFill/>
          </a:ln>
        </p:spPr>
        <p:txBody>
          <a:bodyPr anchorCtr="0" anchor="ctr" bIns="93900" lIns="93900" spcFirstLastPara="1" rIns="93900" wrap="square" tIns="93900">
            <a:noAutofit/>
          </a:bodyPr>
          <a:lstStyle/>
          <a:p>
            <a:pPr indent="0" lvl="0" marL="0" rtl="0" algn="l">
              <a:lnSpc>
                <a:spcPct val="100000"/>
              </a:lnSpc>
              <a:spcBef>
                <a:spcPts val="0"/>
              </a:spcBef>
              <a:spcAft>
                <a:spcPts val="0"/>
              </a:spcAft>
              <a:buSzPts val="1400"/>
              <a:buNone/>
            </a:pPr>
            <a:r>
              <a:t/>
            </a:r>
            <a:endParaRPr/>
          </a:p>
        </p:txBody>
      </p:sp>
      <p:sp>
        <p:nvSpPr>
          <p:cNvPr id="1242" name="Google Shape;1242;ga97d5f2795_22_56:notes"/>
          <p:cNvSpPr/>
          <p:nvPr>
            <p:ph idx="2" type="sldImg"/>
          </p:nvPr>
        </p:nvSpPr>
        <p:spPr>
          <a:xfrm>
            <a:off x="1198563" y="703263"/>
            <a:ext cx="4680000" cy="351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a97d5f2795_27_33:notes"/>
          <p:cNvSpPr txBox="1"/>
          <p:nvPr>
            <p:ph idx="1" type="body"/>
          </p:nvPr>
        </p:nvSpPr>
        <p:spPr>
          <a:xfrm>
            <a:off x="973757" y="4554015"/>
            <a:ext cx="5355600" cy="4314300"/>
          </a:xfrm>
          <a:prstGeom prst="rect">
            <a:avLst/>
          </a:prstGeom>
          <a:noFill/>
          <a:ln>
            <a:noFill/>
          </a:ln>
        </p:spPr>
        <p:txBody>
          <a:bodyPr anchorCtr="0" anchor="ctr" bIns="96450" lIns="96450" spcFirstLastPara="1" rIns="96450" wrap="square" tIns="96450">
            <a:noAutofit/>
          </a:bodyPr>
          <a:lstStyle/>
          <a:p>
            <a:pPr indent="0" lvl="0" marL="0" rtl="0" algn="l">
              <a:lnSpc>
                <a:spcPct val="100000"/>
              </a:lnSpc>
              <a:spcBef>
                <a:spcPts val="0"/>
              </a:spcBef>
              <a:spcAft>
                <a:spcPts val="0"/>
              </a:spcAft>
              <a:buSzPts val="1400"/>
              <a:buNone/>
            </a:pPr>
            <a:r>
              <a:t/>
            </a:r>
            <a:endParaRPr/>
          </a:p>
        </p:txBody>
      </p:sp>
      <p:sp>
        <p:nvSpPr>
          <p:cNvPr id="1253" name="Google Shape;1253;ga97d5f2795_27_33:notes"/>
          <p:cNvSpPr/>
          <p:nvPr>
            <p:ph idx="2" type="sldImg"/>
          </p:nvPr>
        </p:nvSpPr>
        <p:spPr>
          <a:xfrm>
            <a:off x="1255713" y="719138"/>
            <a:ext cx="4791000" cy="359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b36a416783_17_48:notes"/>
          <p:cNvSpPr txBox="1"/>
          <p:nvPr>
            <p:ph idx="1" type="body"/>
          </p:nvPr>
        </p:nvSpPr>
        <p:spPr>
          <a:xfrm>
            <a:off x="914404" y="4343400"/>
            <a:ext cx="5029200" cy="4114800"/>
          </a:xfrm>
          <a:prstGeom prst="rect">
            <a:avLst/>
          </a:prstGeom>
          <a:noFill/>
          <a:ln>
            <a:noFill/>
          </a:ln>
        </p:spPr>
        <p:txBody>
          <a:bodyPr anchorCtr="0" anchor="t" bIns="88825" lIns="88825" spcFirstLastPara="1" rIns="88825" wrap="square" tIns="88825">
            <a:noAutofit/>
          </a:bodyPr>
          <a:lstStyle/>
          <a:p>
            <a:pPr indent="0" lvl="0" marL="0" rtl="0" algn="l">
              <a:lnSpc>
                <a:spcPct val="100000"/>
              </a:lnSpc>
              <a:spcBef>
                <a:spcPts val="0"/>
              </a:spcBef>
              <a:spcAft>
                <a:spcPts val="0"/>
              </a:spcAft>
              <a:buSzPts val="1400"/>
              <a:buNone/>
            </a:pPr>
            <a:r>
              <a:t/>
            </a:r>
            <a:endParaRPr/>
          </a:p>
        </p:txBody>
      </p:sp>
      <p:sp>
        <p:nvSpPr>
          <p:cNvPr id="1259" name="Google Shape;1259;gb36a416783_17_48:notes"/>
          <p:cNvSpPr/>
          <p:nvPr>
            <p:ph idx="2" type="sldImg"/>
          </p:nvPr>
        </p:nvSpPr>
        <p:spPr>
          <a:xfrm>
            <a:off x="1161461" y="686808"/>
            <a:ext cx="45351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a97d5f2795_27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7" name="Google Shape;1287;ga97d5f2795_27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3" name="Google Shape;1293;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br>
              <a:rPr lang="en-US"/>
            </a:br>
            <a:endParaRPr/>
          </a:p>
        </p:txBody>
      </p:sp>
      <p:sp>
        <p:nvSpPr>
          <p:cNvPr id="1294" name="Google Shape;1294;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6" name="Google Shape;130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4" name="Google Shape;131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b36a416783_6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b36a416783_6_0:notes"/>
          <p:cNvSpPr txBox="1"/>
          <p:nvPr>
            <p:ph idx="1" type="body"/>
          </p:nvPr>
        </p:nvSpPr>
        <p:spPr>
          <a:xfrm>
            <a:off x="685800" y="4400550"/>
            <a:ext cx="5486400" cy="3600600"/>
          </a:xfrm>
          <a:prstGeom prst="rect">
            <a:avLst/>
          </a:prstGeom>
          <a:noFill/>
          <a:ln>
            <a:noFill/>
          </a:ln>
        </p:spPr>
        <p:txBody>
          <a:bodyPr anchorCtr="0" anchor="t" bIns="45700" lIns="91450" spcFirstLastPara="1" rIns="91450" wrap="square" tIns="45700">
            <a:noAutofit/>
          </a:bodyPr>
          <a:lstStyle/>
          <a:p>
            <a:pPr indent="0" lvl="0" marL="0" rtl="0" algn="l">
              <a:lnSpc>
                <a:spcPct val="100000"/>
              </a:lnSpc>
              <a:spcBef>
                <a:spcPts val="0"/>
              </a:spcBef>
              <a:spcAft>
                <a:spcPts val="0"/>
              </a:spcAft>
              <a:buSzPts val="1400"/>
              <a:buNone/>
            </a:pPr>
            <a:r>
              <a:t/>
            </a:r>
            <a:endParaRPr sz="1400"/>
          </a:p>
        </p:txBody>
      </p:sp>
      <p:sp>
        <p:nvSpPr>
          <p:cNvPr id="1322" name="Google Shape;1322;gb36a416783_6_0:notes"/>
          <p:cNvSpPr txBox="1"/>
          <p:nvPr>
            <p:ph idx="12" type="sldNum"/>
          </p:nvPr>
        </p:nvSpPr>
        <p:spPr>
          <a:xfrm>
            <a:off x="3884613" y="8685213"/>
            <a:ext cx="2971800" cy="458700"/>
          </a:xfrm>
          <a:prstGeom prst="rect">
            <a:avLst/>
          </a:prstGeom>
          <a:noFill/>
          <a:ln>
            <a:noFill/>
          </a:ln>
        </p:spPr>
        <p:txBody>
          <a:bodyPr anchorCtr="0" anchor="b" bIns="45700" lIns="91450" spcFirstLastPara="1" rIns="91450" wrap="square" tIns="4570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
        <p:nvSpPr>
          <p:cNvPr id="1323" name="Google Shape;1323;gb36a416783_6_0:notes"/>
          <p:cNvSpPr txBox="1"/>
          <p:nvPr>
            <p:ph idx="10" type="dt"/>
          </p:nvPr>
        </p:nvSpPr>
        <p:spPr>
          <a:xfrm>
            <a:off x="3884613" y="0"/>
            <a:ext cx="2971800" cy="458700"/>
          </a:xfrm>
          <a:prstGeom prst="rect">
            <a:avLst/>
          </a:prstGeom>
          <a:noFill/>
          <a:ln>
            <a:noFill/>
          </a:ln>
        </p:spPr>
        <p:txBody>
          <a:bodyPr anchorCtr="0" anchor="t" bIns="45700" lIns="91450" spcFirstLastPara="1" rIns="91450" wrap="square" tIns="45700">
            <a:noAutofit/>
          </a:bodyPr>
          <a:lstStyle/>
          <a:p>
            <a:pPr indent="0" lvl="0" marL="0" rtl="0" algn="r">
              <a:lnSpc>
                <a:spcPct val="100000"/>
              </a:lnSpc>
              <a:spcBef>
                <a:spcPts val="0"/>
              </a:spcBef>
              <a:spcAft>
                <a:spcPts val="0"/>
              </a:spcAft>
              <a:buSzPts val="1400"/>
              <a:buNone/>
            </a:pPr>
            <a:r>
              <a:rPr lang="en-US" sz="1400"/>
              <a:t>6/15/19</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5" name="Google Shape;87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br>
              <a:rPr lang="en-US"/>
            </a:br>
            <a:endParaRPr/>
          </a:p>
        </p:txBody>
      </p:sp>
      <p:sp>
        <p:nvSpPr>
          <p:cNvPr id="913" name="Google Shape;913;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a97d5f2795_7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ga97d5f2795_7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8"/>
          <p:cNvSpPr txBox="1"/>
          <p:nvPr>
            <p:ph type="ctrTitle"/>
          </p:nvPr>
        </p:nvSpPr>
        <p:spPr>
          <a:xfrm>
            <a:off x="685800" y="2130428"/>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48"/>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8"/>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9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90"/>
          <p:cNvSpPr txBox="1"/>
          <p:nvPr>
            <p:ph idx="1" type="body"/>
          </p:nvPr>
        </p:nvSpPr>
        <p:spPr>
          <a:xfrm rot="5400000">
            <a:off x="2309018"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90"/>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0"/>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4" name="Shape 674"/>
        <p:cNvGrpSpPr/>
        <p:nvPr/>
      </p:nvGrpSpPr>
      <p:grpSpPr>
        <a:xfrm>
          <a:off x="0" y="0"/>
          <a:ext cx="0" cy="0"/>
          <a:chOff x="0" y="0"/>
          <a:chExt cx="0" cy="0"/>
        </a:xfrm>
      </p:grpSpPr>
      <p:sp>
        <p:nvSpPr>
          <p:cNvPr id="675" name="Google Shape;675;ga97d5f2795_37_50"/>
          <p:cNvSpPr txBox="1"/>
          <p:nvPr>
            <p:ph type="title"/>
          </p:nvPr>
        </p:nvSpPr>
        <p:spPr>
          <a:xfrm>
            <a:off x="623888" y="274638"/>
            <a:ext cx="78867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ga97d5f2795_37_50"/>
          <p:cNvSpPr txBox="1"/>
          <p:nvPr>
            <p:ph idx="1" type="body"/>
          </p:nvPr>
        </p:nvSpPr>
        <p:spPr>
          <a:xfrm>
            <a:off x="623888" y="1535113"/>
            <a:ext cx="3867150"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677" name="Google Shape;677;ga97d5f2795_37_50"/>
          <p:cNvSpPr txBox="1"/>
          <p:nvPr>
            <p:ph idx="2" type="body"/>
          </p:nvPr>
        </p:nvSpPr>
        <p:spPr>
          <a:xfrm>
            <a:off x="623888" y="2174876"/>
            <a:ext cx="3867150" cy="39973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678" name="Google Shape;678;ga97d5f2795_37_50"/>
          <p:cNvSpPr txBox="1"/>
          <p:nvPr>
            <p:ph idx="3" type="body"/>
          </p:nvPr>
        </p:nvSpPr>
        <p:spPr>
          <a:xfrm>
            <a:off x="4642248" y="1535113"/>
            <a:ext cx="3868340"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679" name="Google Shape;679;ga97d5f2795_37_50"/>
          <p:cNvSpPr txBox="1"/>
          <p:nvPr>
            <p:ph idx="4" type="body"/>
          </p:nvPr>
        </p:nvSpPr>
        <p:spPr>
          <a:xfrm>
            <a:off x="4642248" y="2174876"/>
            <a:ext cx="3868340" cy="39973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680" name="Google Shape;680;ga97d5f2795_37_50"/>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1" name="Google Shape;681;ga97d5f2795_37_50"/>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2" name="Google Shape;682;ga97d5f2795_37_50"/>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3" name="Shape 683"/>
        <p:cNvGrpSpPr/>
        <p:nvPr/>
      </p:nvGrpSpPr>
      <p:grpSpPr>
        <a:xfrm>
          <a:off x="0" y="0"/>
          <a:ext cx="0" cy="0"/>
          <a:chOff x="0" y="0"/>
          <a:chExt cx="0" cy="0"/>
        </a:xfrm>
      </p:grpSpPr>
      <p:sp>
        <p:nvSpPr>
          <p:cNvPr id="684" name="Google Shape;684;ga97d5f2795_37_59"/>
          <p:cNvSpPr txBox="1"/>
          <p:nvPr>
            <p:ph type="title"/>
          </p:nvPr>
        </p:nvSpPr>
        <p:spPr>
          <a:xfrm>
            <a:off x="623888" y="685801"/>
            <a:ext cx="3009900" cy="11604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5" name="Google Shape;685;ga97d5f2795_37_59"/>
          <p:cNvSpPr txBox="1"/>
          <p:nvPr>
            <p:ph idx="1" type="body"/>
          </p:nvPr>
        </p:nvSpPr>
        <p:spPr>
          <a:xfrm>
            <a:off x="3784998" y="685800"/>
            <a:ext cx="4725590" cy="5486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61950" lvl="1" marL="914400" algn="l">
              <a:lnSpc>
                <a:spcPct val="100000"/>
              </a:lnSpc>
              <a:spcBef>
                <a:spcPts val="420"/>
              </a:spcBef>
              <a:spcAft>
                <a:spcPts val="0"/>
              </a:spcAft>
              <a:buClr>
                <a:schemeClr val="dk1"/>
              </a:buClr>
              <a:buSzPts val="2100"/>
              <a:buChar char="–"/>
              <a:defRPr sz="2100"/>
            </a:lvl2pPr>
            <a:lvl3pPr indent="-342900" lvl="2" marL="1371600" algn="l">
              <a:lnSpc>
                <a:spcPct val="100000"/>
              </a:lnSpc>
              <a:spcBef>
                <a:spcPts val="36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686" name="Google Shape;686;ga97d5f2795_37_59"/>
          <p:cNvSpPr txBox="1"/>
          <p:nvPr>
            <p:ph idx="2" type="body"/>
          </p:nvPr>
        </p:nvSpPr>
        <p:spPr>
          <a:xfrm>
            <a:off x="623888" y="1846264"/>
            <a:ext cx="3009900" cy="43259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687" name="Google Shape;687;ga97d5f2795_37_59"/>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8" name="Google Shape;688;ga97d5f2795_37_59"/>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9" name="Google Shape;689;ga97d5f2795_37_59"/>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0" name="Shape 690"/>
        <p:cNvGrpSpPr/>
        <p:nvPr/>
      </p:nvGrpSpPr>
      <p:grpSpPr>
        <a:xfrm>
          <a:off x="0" y="0"/>
          <a:ext cx="0" cy="0"/>
          <a:chOff x="0" y="0"/>
          <a:chExt cx="0" cy="0"/>
        </a:xfrm>
      </p:grpSpPr>
      <p:sp>
        <p:nvSpPr>
          <p:cNvPr id="691" name="Google Shape;691;ga97d5f2795_37_66"/>
          <p:cNvSpPr txBox="1"/>
          <p:nvPr>
            <p:ph type="title"/>
          </p:nvPr>
        </p:nvSpPr>
        <p:spPr>
          <a:xfrm>
            <a:off x="1878806" y="4800600"/>
            <a:ext cx="5382816"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2" name="Google Shape;692;ga97d5f2795_37_66"/>
          <p:cNvSpPr/>
          <p:nvPr>
            <p:ph idx="2" type="pic"/>
          </p:nvPr>
        </p:nvSpPr>
        <p:spPr>
          <a:xfrm>
            <a:off x="1878806" y="685801"/>
            <a:ext cx="5382816" cy="4041775"/>
          </a:xfrm>
          <a:prstGeom prst="rect">
            <a:avLst/>
          </a:prstGeom>
          <a:noFill/>
          <a:ln>
            <a:noFill/>
          </a:ln>
        </p:spPr>
      </p:sp>
      <p:sp>
        <p:nvSpPr>
          <p:cNvPr id="693" name="Google Shape;693;ga97d5f2795_37_66"/>
          <p:cNvSpPr txBox="1"/>
          <p:nvPr>
            <p:ph idx="1" type="body"/>
          </p:nvPr>
        </p:nvSpPr>
        <p:spPr>
          <a:xfrm>
            <a:off x="1878806" y="5367338"/>
            <a:ext cx="5382816"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694" name="Google Shape;694;ga97d5f2795_37_66"/>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5" name="Google Shape;695;ga97d5f2795_37_66"/>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6" name="Google Shape;696;ga97d5f2795_37_66"/>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7" name="Shape 697"/>
        <p:cNvGrpSpPr/>
        <p:nvPr/>
      </p:nvGrpSpPr>
      <p:grpSpPr>
        <a:xfrm>
          <a:off x="0" y="0"/>
          <a:ext cx="0" cy="0"/>
          <a:chOff x="0" y="0"/>
          <a:chExt cx="0" cy="0"/>
        </a:xfrm>
      </p:grpSpPr>
      <p:sp>
        <p:nvSpPr>
          <p:cNvPr id="698" name="Google Shape;698;ga97d5f2795_37_73"/>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9" name="Google Shape;699;ga97d5f2795_37_73"/>
          <p:cNvSpPr txBox="1"/>
          <p:nvPr>
            <p:ph idx="1" type="body"/>
          </p:nvPr>
        </p:nvSpPr>
        <p:spPr>
          <a:xfrm rot="5400000">
            <a:off x="2396331" y="53181"/>
            <a:ext cx="4351337" cy="78867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0" name="Google Shape;700;ga97d5f2795_37_73"/>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1" name="Google Shape;701;ga97d5f2795_37_73"/>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ga97d5f2795_37_73"/>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03" name="Shape 703"/>
        <p:cNvGrpSpPr/>
        <p:nvPr/>
      </p:nvGrpSpPr>
      <p:grpSpPr>
        <a:xfrm>
          <a:off x="0" y="0"/>
          <a:ext cx="0" cy="0"/>
          <a:chOff x="0" y="0"/>
          <a:chExt cx="0" cy="0"/>
        </a:xfrm>
      </p:grpSpPr>
      <p:sp>
        <p:nvSpPr>
          <p:cNvPr id="704" name="Google Shape;704;ga97d5f2795_37_79"/>
          <p:cNvSpPr txBox="1"/>
          <p:nvPr>
            <p:ph type="title"/>
          </p:nvPr>
        </p:nvSpPr>
        <p:spPr>
          <a:xfrm rot="5400000">
            <a:off x="4580731" y="2237582"/>
            <a:ext cx="5897562" cy="197167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5" name="Google Shape;705;ga97d5f2795_37_79"/>
          <p:cNvSpPr txBox="1"/>
          <p:nvPr>
            <p:ph idx="1" type="body"/>
          </p:nvPr>
        </p:nvSpPr>
        <p:spPr>
          <a:xfrm rot="5400000">
            <a:off x="580231" y="323057"/>
            <a:ext cx="5897562" cy="5800725"/>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6" name="Google Shape;706;ga97d5f2795_37_79"/>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7" name="Google Shape;707;ga97d5f2795_37_79"/>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8" name="Google Shape;708;ga97d5f2795_37_79"/>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5" name="Shape 715"/>
        <p:cNvGrpSpPr/>
        <p:nvPr/>
      </p:nvGrpSpPr>
      <p:grpSpPr>
        <a:xfrm>
          <a:off x="0" y="0"/>
          <a:ext cx="0" cy="0"/>
          <a:chOff x="0" y="0"/>
          <a:chExt cx="0" cy="0"/>
        </a:xfrm>
      </p:grpSpPr>
      <p:sp>
        <p:nvSpPr>
          <p:cNvPr id="716" name="Google Shape;716;gb36a416783_27_6"/>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7" name="Google Shape;717;gb36a416783_27_6"/>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8" name="Google Shape;718;gb36a416783_27_6"/>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9" name="Google Shape;719;gb36a416783_27_6"/>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0" name="Google Shape;720;gb36a416783_27_6"/>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1" name="Shape 721"/>
        <p:cNvGrpSpPr/>
        <p:nvPr/>
      </p:nvGrpSpPr>
      <p:grpSpPr>
        <a:xfrm>
          <a:off x="0" y="0"/>
          <a:ext cx="0" cy="0"/>
          <a:chOff x="0" y="0"/>
          <a:chExt cx="0" cy="0"/>
        </a:xfrm>
      </p:grpSpPr>
      <p:sp>
        <p:nvSpPr>
          <p:cNvPr id="722" name="Google Shape;722;gb36a416783_27_12"/>
          <p:cNvSpPr txBox="1"/>
          <p:nvPr>
            <p:ph type="ctrTitle"/>
          </p:nvPr>
        </p:nvSpPr>
        <p:spPr>
          <a:xfrm>
            <a:off x="685804" y="2130427"/>
            <a:ext cx="7772400" cy="14700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3" name="Google Shape;723;gb36a416783_27_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24" name="Google Shape;724;gb36a416783_27_12"/>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5" name="Google Shape;725;gb36a416783_27_12"/>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6" name="Google Shape;726;gb36a416783_27_12"/>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7" name="Shape 727"/>
        <p:cNvGrpSpPr/>
        <p:nvPr/>
      </p:nvGrpSpPr>
      <p:grpSpPr>
        <a:xfrm>
          <a:off x="0" y="0"/>
          <a:ext cx="0" cy="0"/>
          <a:chOff x="0" y="0"/>
          <a:chExt cx="0" cy="0"/>
        </a:xfrm>
      </p:grpSpPr>
      <p:sp>
        <p:nvSpPr>
          <p:cNvPr id="728" name="Google Shape;728;gb36a416783_27_18"/>
          <p:cNvSpPr txBox="1"/>
          <p:nvPr>
            <p:ph type="title"/>
          </p:nvPr>
        </p:nvSpPr>
        <p:spPr>
          <a:xfrm>
            <a:off x="457205" y="273053"/>
            <a:ext cx="3008313" cy="116205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9" name="Google Shape;729;gb36a416783_27_18"/>
          <p:cNvSpPr txBox="1"/>
          <p:nvPr>
            <p:ph idx="1" type="body"/>
          </p:nvPr>
        </p:nvSpPr>
        <p:spPr>
          <a:xfrm>
            <a:off x="3575054" y="273057"/>
            <a:ext cx="5111751"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30" name="Google Shape;730;gb36a416783_27_18"/>
          <p:cNvSpPr txBox="1"/>
          <p:nvPr>
            <p:ph idx="2" type="body"/>
          </p:nvPr>
        </p:nvSpPr>
        <p:spPr>
          <a:xfrm>
            <a:off x="457205" y="1435105"/>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31" name="Google Shape;731;gb36a416783_27_18"/>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2" name="Google Shape;732;gb36a416783_27_18"/>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3" name="Google Shape;733;gb36a416783_27_18"/>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4" name="Shape 734"/>
        <p:cNvGrpSpPr/>
        <p:nvPr/>
      </p:nvGrpSpPr>
      <p:grpSpPr>
        <a:xfrm>
          <a:off x="0" y="0"/>
          <a:ext cx="0" cy="0"/>
          <a:chOff x="0" y="0"/>
          <a:chExt cx="0" cy="0"/>
        </a:xfrm>
      </p:grpSpPr>
      <p:sp>
        <p:nvSpPr>
          <p:cNvPr id="735" name="Google Shape;735;gb36a416783_27_25"/>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6" name="Google Shape;736;gb36a416783_27_25"/>
          <p:cNvSpPr txBox="1"/>
          <p:nvPr>
            <p:ph idx="1" type="body"/>
          </p:nvPr>
        </p:nvSpPr>
        <p:spPr>
          <a:xfrm>
            <a:off x="722316" y="2906719"/>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737" name="Google Shape;737;gb36a416783_27_2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8" name="Google Shape;738;gb36a416783_27_2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9" name="Google Shape;739;gb36a416783_27_2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0" name="Shape 740"/>
        <p:cNvGrpSpPr/>
        <p:nvPr/>
      </p:nvGrpSpPr>
      <p:grpSpPr>
        <a:xfrm>
          <a:off x="0" y="0"/>
          <a:ext cx="0" cy="0"/>
          <a:chOff x="0" y="0"/>
          <a:chExt cx="0" cy="0"/>
        </a:xfrm>
      </p:grpSpPr>
      <p:sp>
        <p:nvSpPr>
          <p:cNvPr id="741" name="Google Shape;741;gb36a416783_27_31"/>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2" name="Google Shape;742;gb36a416783_27_31"/>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3" name="Google Shape;743;gb36a416783_27_31"/>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91"/>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91"/>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91"/>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1"/>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4" name="Shape 744"/>
        <p:cNvGrpSpPr/>
        <p:nvPr/>
      </p:nvGrpSpPr>
      <p:grpSpPr>
        <a:xfrm>
          <a:off x="0" y="0"/>
          <a:ext cx="0" cy="0"/>
          <a:chOff x="0" y="0"/>
          <a:chExt cx="0" cy="0"/>
        </a:xfrm>
      </p:grpSpPr>
      <p:sp>
        <p:nvSpPr>
          <p:cNvPr id="745" name="Google Shape;745;gb36a416783_27_35"/>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6" name="Google Shape;746;gb36a416783_27_35"/>
          <p:cNvSpPr txBox="1"/>
          <p:nvPr>
            <p:ph idx="1" type="body"/>
          </p:nvPr>
        </p:nvSpPr>
        <p:spPr>
          <a:xfrm>
            <a:off x="457206" y="1600206"/>
            <a:ext cx="4038601"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7" name="Google Shape;747;gb36a416783_27_35"/>
          <p:cNvSpPr txBox="1"/>
          <p:nvPr>
            <p:ph idx="2" type="body"/>
          </p:nvPr>
        </p:nvSpPr>
        <p:spPr>
          <a:xfrm>
            <a:off x="4648205" y="1600206"/>
            <a:ext cx="4038601"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8" name="Google Shape;748;gb36a416783_27_3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9" name="Google Shape;749;gb36a416783_27_3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0" name="Google Shape;750;gb36a416783_27_3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751" name="Shape 751"/>
        <p:cNvGrpSpPr/>
        <p:nvPr/>
      </p:nvGrpSpPr>
      <p:grpSpPr>
        <a:xfrm>
          <a:off x="0" y="0"/>
          <a:ext cx="0" cy="0"/>
          <a:chOff x="0" y="0"/>
          <a:chExt cx="0" cy="0"/>
        </a:xfrm>
      </p:grpSpPr>
      <p:sp>
        <p:nvSpPr>
          <p:cNvPr id="752" name="Google Shape;752;gb36a416783_27_42"/>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53" name="Google Shape;753;gb36a416783_27_42"/>
          <p:cNvSpPr txBox="1"/>
          <p:nvPr>
            <p:ph idx="12" type="sldNum"/>
          </p:nvPr>
        </p:nvSpPr>
        <p:spPr>
          <a:xfrm>
            <a:off x="8472459"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4" name="Shape 754"/>
        <p:cNvGrpSpPr/>
        <p:nvPr/>
      </p:nvGrpSpPr>
      <p:grpSpPr>
        <a:xfrm>
          <a:off x="0" y="0"/>
          <a:ext cx="0" cy="0"/>
          <a:chOff x="0" y="0"/>
          <a:chExt cx="0" cy="0"/>
        </a:xfrm>
      </p:grpSpPr>
      <p:sp>
        <p:nvSpPr>
          <p:cNvPr id="755" name="Google Shape;755;gb36a416783_27_45"/>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6" name="Google Shape;756;gb36a416783_27_45"/>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757" name="Google Shape;757;gb36a416783_27_45"/>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758" name="Google Shape;758;gb36a416783_27_4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9" name="Shape 759"/>
        <p:cNvGrpSpPr/>
        <p:nvPr/>
      </p:nvGrpSpPr>
      <p:grpSpPr>
        <a:xfrm>
          <a:off x="0" y="0"/>
          <a:ext cx="0" cy="0"/>
          <a:chOff x="0" y="0"/>
          <a:chExt cx="0" cy="0"/>
        </a:xfrm>
      </p:grpSpPr>
      <p:sp>
        <p:nvSpPr>
          <p:cNvPr id="760" name="Google Shape;760;gb36a416783_27_50"/>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1" name="Google Shape;761;gb36a416783_27_5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chemeClr val="dk1"/>
              </a:buClr>
              <a:buSzPts val="1800"/>
              <a:buChar char="●"/>
              <a:defRPr/>
            </a:lvl1pPr>
            <a:lvl2pPr indent="-317500" lvl="1" marL="914400" algn="l">
              <a:lnSpc>
                <a:spcPct val="100000"/>
              </a:lnSpc>
              <a:spcBef>
                <a:spcPts val="1600"/>
              </a:spcBef>
              <a:spcAft>
                <a:spcPts val="0"/>
              </a:spcAft>
              <a:buClr>
                <a:schemeClr val="dk1"/>
              </a:buClr>
              <a:buSzPts val="1400"/>
              <a:buChar char="○"/>
              <a:defRPr/>
            </a:lvl2pPr>
            <a:lvl3pPr indent="-317500" lvl="2" marL="1371600" algn="l">
              <a:lnSpc>
                <a:spcPct val="100000"/>
              </a:lnSpc>
              <a:spcBef>
                <a:spcPts val="1600"/>
              </a:spcBef>
              <a:spcAft>
                <a:spcPts val="0"/>
              </a:spcAft>
              <a:buClr>
                <a:schemeClr val="dk1"/>
              </a:buClr>
              <a:buSzPts val="1400"/>
              <a:buChar char="■"/>
              <a:defRPr/>
            </a:lvl3pPr>
            <a:lvl4pPr indent="-317500" lvl="3" marL="1828800" algn="l">
              <a:lnSpc>
                <a:spcPct val="100000"/>
              </a:lnSpc>
              <a:spcBef>
                <a:spcPts val="1600"/>
              </a:spcBef>
              <a:spcAft>
                <a:spcPts val="0"/>
              </a:spcAft>
              <a:buClr>
                <a:schemeClr val="dk1"/>
              </a:buClr>
              <a:buSzPts val="1400"/>
              <a:buChar char="●"/>
              <a:defRPr/>
            </a:lvl4pPr>
            <a:lvl5pPr indent="-317500" lvl="4" marL="2286000" algn="l">
              <a:lnSpc>
                <a:spcPct val="100000"/>
              </a:lnSpc>
              <a:spcBef>
                <a:spcPts val="1600"/>
              </a:spcBef>
              <a:spcAft>
                <a:spcPts val="0"/>
              </a:spcAft>
              <a:buClr>
                <a:schemeClr val="dk1"/>
              </a:buClr>
              <a:buSzPts val="1400"/>
              <a:buChar char="○"/>
              <a:defRPr/>
            </a:lvl5pPr>
            <a:lvl6pPr indent="-317500" lvl="5" marL="2743200" algn="l">
              <a:lnSpc>
                <a:spcPct val="100000"/>
              </a:lnSpc>
              <a:spcBef>
                <a:spcPts val="1600"/>
              </a:spcBef>
              <a:spcAft>
                <a:spcPts val="0"/>
              </a:spcAft>
              <a:buClr>
                <a:schemeClr val="dk1"/>
              </a:buClr>
              <a:buSzPts val="1400"/>
              <a:buChar char="■"/>
              <a:defRPr/>
            </a:lvl6pPr>
            <a:lvl7pPr indent="-317500" lvl="6" marL="3200400" algn="l">
              <a:lnSpc>
                <a:spcPct val="100000"/>
              </a:lnSpc>
              <a:spcBef>
                <a:spcPts val="1600"/>
              </a:spcBef>
              <a:spcAft>
                <a:spcPts val="0"/>
              </a:spcAft>
              <a:buClr>
                <a:schemeClr val="dk1"/>
              </a:buClr>
              <a:buSzPts val="1400"/>
              <a:buChar char="●"/>
              <a:defRPr/>
            </a:lvl7pPr>
            <a:lvl8pPr indent="-317500" lvl="7" marL="3657600" algn="l">
              <a:lnSpc>
                <a:spcPct val="100000"/>
              </a:lnSpc>
              <a:spcBef>
                <a:spcPts val="1600"/>
              </a:spcBef>
              <a:spcAft>
                <a:spcPts val="0"/>
              </a:spcAft>
              <a:buClr>
                <a:schemeClr val="dk1"/>
              </a:buClr>
              <a:buSzPts val="1400"/>
              <a:buChar char="○"/>
              <a:defRPr/>
            </a:lvl8pPr>
            <a:lvl9pPr indent="-317500" lvl="8" marL="4114800" algn="l">
              <a:lnSpc>
                <a:spcPct val="100000"/>
              </a:lnSpc>
              <a:spcBef>
                <a:spcPts val="1600"/>
              </a:spcBef>
              <a:spcAft>
                <a:spcPts val="1600"/>
              </a:spcAft>
              <a:buClr>
                <a:schemeClr val="dk1"/>
              </a:buClr>
              <a:buSzPts val="1400"/>
              <a:buChar char="■"/>
              <a:defRPr/>
            </a:lvl9pPr>
          </a:lstStyle>
          <a:p/>
        </p:txBody>
      </p:sp>
      <p:sp>
        <p:nvSpPr>
          <p:cNvPr id="762" name="Google Shape;762;gb36a416783_27_5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63" name="Shape 763"/>
        <p:cNvGrpSpPr/>
        <p:nvPr/>
      </p:nvGrpSpPr>
      <p:grpSpPr>
        <a:xfrm>
          <a:off x="0" y="0"/>
          <a:ext cx="0" cy="0"/>
          <a:chOff x="0" y="0"/>
          <a:chExt cx="0" cy="0"/>
        </a:xfrm>
      </p:grpSpPr>
      <p:sp>
        <p:nvSpPr>
          <p:cNvPr id="764" name="Google Shape;764;gb36a416783_27_54"/>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5" name="Google Shape;765;gb36a416783_27_54"/>
          <p:cNvSpPr txBox="1"/>
          <p:nvPr>
            <p:ph idx="1" type="body"/>
          </p:nvPr>
        </p:nvSpPr>
        <p:spPr>
          <a:xfrm>
            <a:off x="457203" y="1535115"/>
            <a:ext cx="4040188"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66" name="Google Shape;766;gb36a416783_27_54"/>
          <p:cNvSpPr txBox="1"/>
          <p:nvPr>
            <p:ph idx="2" type="body"/>
          </p:nvPr>
        </p:nvSpPr>
        <p:spPr>
          <a:xfrm>
            <a:off x="457203"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67" name="Google Shape;767;gb36a416783_27_54"/>
          <p:cNvSpPr txBox="1"/>
          <p:nvPr>
            <p:ph idx="3" type="body"/>
          </p:nvPr>
        </p:nvSpPr>
        <p:spPr>
          <a:xfrm>
            <a:off x="4645031" y="1535115"/>
            <a:ext cx="4041775" cy="63976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68" name="Google Shape;768;gb36a416783_27_54"/>
          <p:cNvSpPr txBox="1"/>
          <p:nvPr>
            <p:ph idx="4" type="body"/>
          </p:nvPr>
        </p:nvSpPr>
        <p:spPr>
          <a:xfrm>
            <a:off x="4645031"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69" name="Google Shape;769;gb36a416783_27_54"/>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0" name="Google Shape;770;gb36a416783_27_54"/>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1" name="Google Shape;771;gb36a416783_27_54"/>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2" name="Shape 772"/>
        <p:cNvGrpSpPr/>
        <p:nvPr/>
      </p:nvGrpSpPr>
      <p:grpSpPr>
        <a:xfrm>
          <a:off x="0" y="0"/>
          <a:ext cx="0" cy="0"/>
          <a:chOff x="0" y="0"/>
          <a:chExt cx="0" cy="0"/>
        </a:xfrm>
      </p:grpSpPr>
      <p:sp>
        <p:nvSpPr>
          <p:cNvPr id="773" name="Google Shape;773;gb36a416783_27_63"/>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4" name="Google Shape;774;gb36a416783_27_63"/>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5" name="Google Shape;775;gb36a416783_27_63"/>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6" name="Google Shape;776;gb36a416783_27_63"/>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7" name="Shape 777"/>
        <p:cNvGrpSpPr/>
        <p:nvPr/>
      </p:nvGrpSpPr>
      <p:grpSpPr>
        <a:xfrm>
          <a:off x="0" y="0"/>
          <a:ext cx="0" cy="0"/>
          <a:chOff x="0" y="0"/>
          <a:chExt cx="0" cy="0"/>
        </a:xfrm>
      </p:grpSpPr>
      <p:sp>
        <p:nvSpPr>
          <p:cNvPr id="778" name="Google Shape;778;gb36a416783_27_68"/>
          <p:cNvSpPr txBox="1"/>
          <p:nvPr>
            <p:ph type="title"/>
          </p:nvPr>
        </p:nvSpPr>
        <p:spPr>
          <a:xfrm>
            <a:off x="1792288" y="4800602"/>
            <a:ext cx="5486400" cy="566739"/>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9" name="Google Shape;779;gb36a416783_27_68"/>
          <p:cNvSpPr/>
          <p:nvPr>
            <p:ph idx="2" type="pic"/>
          </p:nvPr>
        </p:nvSpPr>
        <p:spPr>
          <a:xfrm>
            <a:off x="1792288" y="612775"/>
            <a:ext cx="5486400" cy="4114800"/>
          </a:xfrm>
          <a:prstGeom prst="rect">
            <a:avLst/>
          </a:prstGeom>
          <a:noFill/>
          <a:ln>
            <a:noFill/>
          </a:ln>
        </p:spPr>
      </p:sp>
      <p:sp>
        <p:nvSpPr>
          <p:cNvPr id="780" name="Google Shape;780;gb36a416783_27_68"/>
          <p:cNvSpPr txBox="1"/>
          <p:nvPr>
            <p:ph idx="1" type="body"/>
          </p:nvPr>
        </p:nvSpPr>
        <p:spPr>
          <a:xfrm>
            <a:off x="1792288" y="5367341"/>
            <a:ext cx="5486400" cy="80486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81" name="Google Shape;781;gb36a416783_27_68"/>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2" name="Google Shape;782;gb36a416783_27_68"/>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3" name="Google Shape;783;gb36a416783_27_68"/>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4" name="Shape 784"/>
        <p:cNvGrpSpPr/>
        <p:nvPr/>
      </p:nvGrpSpPr>
      <p:grpSpPr>
        <a:xfrm>
          <a:off x="0" y="0"/>
          <a:ext cx="0" cy="0"/>
          <a:chOff x="0" y="0"/>
          <a:chExt cx="0" cy="0"/>
        </a:xfrm>
      </p:grpSpPr>
      <p:sp>
        <p:nvSpPr>
          <p:cNvPr id="785" name="Google Shape;785;gb36a416783_27_75"/>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6" name="Google Shape;786;gb36a416783_27_75"/>
          <p:cNvSpPr txBox="1"/>
          <p:nvPr>
            <p:ph idx="1" type="body"/>
          </p:nvPr>
        </p:nvSpPr>
        <p:spPr>
          <a:xfrm rot="5400000">
            <a:off x="2309018" y="-251613"/>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7" name="Google Shape;787;gb36a416783_27_7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gb36a416783_27_7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9" name="Google Shape;789;gb36a416783_27_7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0" name="Shape 790"/>
        <p:cNvGrpSpPr/>
        <p:nvPr/>
      </p:nvGrpSpPr>
      <p:grpSpPr>
        <a:xfrm>
          <a:off x="0" y="0"/>
          <a:ext cx="0" cy="0"/>
          <a:chOff x="0" y="0"/>
          <a:chExt cx="0" cy="0"/>
        </a:xfrm>
      </p:grpSpPr>
      <p:sp>
        <p:nvSpPr>
          <p:cNvPr id="791" name="Google Shape;791;gb36a416783_27_81"/>
          <p:cNvSpPr txBox="1"/>
          <p:nvPr>
            <p:ph type="title"/>
          </p:nvPr>
        </p:nvSpPr>
        <p:spPr>
          <a:xfrm rot="5400000">
            <a:off x="4732340" y="2171705"/>
            <a:ext cx="5851526" cy="2057401"/>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2" name="Google Shape;792;gb36a416783_27_81"/>
          <p:cNvSpPr txBox="1"/>
          <p:nvPr>
            <p:ph idx="1" type="body"/>
          </p:nvPr>
        </p:nvSpPr>
        <p:spPr>
          <a:xfrm rot="5400000">
            <a:off x="541341" y="190504"/>
            <a:ext cx="5851526" cy="6019801"/>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93" name="Google Shape;793;gb36a416783_27_81"/>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4" name="Google Shape;794;gb36a416783_27_81"/>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5" name="Google Shape;795;gb36a416783_27_81"/>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802" name="Shape 802"/>
        <p:cNvGrpSpPr/>
        <p:nvPr/>
      </p:nvGrpSpPr>
      <p:grpSpPr>
        <a:xfrm>
          <a:off x="0" y="0"/>
          <a:ext cx="0" cy="0"/>
          <a:chOff x="0" y="0"/>
          <a:chExt cx="0" cy="0"/>
        </a:xfrm>
      </p:grpSpPr>
      <p:sp>
        <p:nvSpPr>
          <p:cNvPr id="803" name="Google Shape;803;gb36a416783_17_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804" name="Google Shape;804;gb36a416783_17_6"/>
          <p:cNvSpPr txBox="1"/>
          <p:nvPr>
            <p:ph idx="1" type="body"/>
          </p:nvPr>
        </p:nvSpPr>
        <p:spPr>
          <a:xfrm>
            <a:off x="457200" y="1600205"/>
            <a:ext cx="8229600" cy="4526100"/>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805" name="Google Shape;805;gb36a416783_17_6"/>
          <p:cNvSpPr txBox="1"/>
          <p:nvPr>
            <p:ph idx="10" type="dt"/>
          </p:nvPr>
        </p:nvSpPr>
        <p:spPr>
          <a:xfrm>
            <a:off x="457202" y="6356352"/>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806" name="Google Shape;806;gb36a416783_17_6"/>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807" name="Google Shape;807;gb36a416783_17_6"/>
          <p:cNvSpPr txBox="1"/>
          <p:nvPr>
            <p:ph idx="12" type="sldNum"/>
          </p:nvPr>
        </p:nvSpPr>
        <p:spPr>
          <a:xfrm>
            <a:off x="6553202" y="6356352"/>
            <a:ext cx="21336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4" name="Shape 84"/>
        <p:cNvGrpSpPr/>
        <p:nvPr/>
      </p:nvGrpSpPr>
      <p:grpSpPr>
        <a:xfrm>
          <a:off x="0" y="0"/>
          <a:ext cx="0" cy="0"/>
          <a:chOff x="0" y="0"/>
          <a:chExt cx="0" cy="0"/>
        </a:xfrm>
      </p:grpSpPr>
      <p:sp>
        <p:nvSpPr>
          <p:cNvPr id="85" name="Google Shape;85;ga97d5f2795_1_10"/>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 name="Google Shape;86;ga97d5f2795_1_10"/>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87" name="Google Shape;87;ga97d5f2795_1_10"/>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88" name="Google Shape;88;ga97d5f2795_1_1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8" name="Shape 808"/>
        <p:cNvGrpSpPr/>
        <p:nvPr/>
      </p:nvGrpSpPr>
      <p:grpSpPr>
        <a:xfrm>
          <a:off x="0" y="0"/>
          <a:ext cx="0" cy="0"/>
          <a:chOff x="0" y="0"/>
          <a:chExt cx="0" cy="0"/>
        </a:xfrm>
      </p:grpSpPr>
      <p:sp>
        <p:nvSpPr>
          <p:cNvPr id="809" name="Google Shape;809;gb36a416783_17_12"/>
          <p:cNvSpPr txBox="1"/>
          <p:nvPr>
            <p:ph idx="10" type="dt"/>
          </p:nvPr>
        </p:nvSpPr>
        <p:spPr>
          <a:xfrm>
            <a:off x="457202" y="6356352"/>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0" name="Google Shape;810;gb36a416783_17_12"/>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11" name="Google Shape;811;gb36a416783_17_12"/>
          <p:cNvSpPr txBox="1"/>
          <p:nvPr>
            <p:ph idx="12" type="sldNum"/>
          </p:nvPr>
        </p:nvSpPr>
        <p:spPr>
          <a:xfrm>
            <a:off x="6553202" y="6356352"/>
            <a:ext cx="21336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812" name="Shape 812"/>
        <p:cNvGrpSpPr/>
        <p:nvPr/>
      </p:nvGrpSpPr>
      <p:grpSpPr>
        <a:xfrm>
          <a:off x="0" y="0"/>
          <a:ext cx="0" cy="0"/>
          <a:chOff x="0" y="0"/>
          <a:chExt cx="0" cy="0"/>
        </a:xfrm>
      </p:grpSpPr>
      <p:sp>
        <p:nvSpPr>
          <p:cNvPr id="813" name="Google Shape;813;gb36a416783_17_16"/>
          <p:cNvSpPr txBox="1"/>
          <p:nvPr>
            <p:ph idx="1" type="body"/>
          </p:nvPr>
        </p:nvSpPr>
        <p:spPr>
          <a:xfrm>
            <a:off x="822971" y="1097279"/>
            <a:ext cx="3200400" cy="37125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814" name="Google Shape;814;gb36a416783_17_16"/>
          <p:cNvSpPr txBox="1"/>
          <p:nvPr>
            <p:ph idx="2" type="body"/>
          </p:nvPr>
        </p:nvSpPr>
        <p:spPr>
          <a:xfrm>
            <a:off x="4700016" y="1097279"/>
            <a:ext cx="3200400" cy="37125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815" name="Google Shape;815;gb36a416783_17_16"/>
          <p:cNvSpPr txBox="1"/>
          <p:nvPr>
            <p:ph type="title"/>
          </p:nvPr>
        </p:nvSpPr>
        <p:spPr>
          <a:xfrm>
            <a:off x="822855" y="365145"/>
            <a:ext cx="7522200" cy="549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816" name="Google Shape;816;gb36a416783_17_16"/>
          <p:cNvSpPr txBox="1"/>
          <p:nvPr>
            <p:ph idx="10" type="dt"/>
          </p:nvPr>
        </p:nvSpPr>
        <p:spPr>
          <a:xfrm rot="-2459877">
            <a:off x="202444" y="5870580"/>
            <a:ext cx="2176266" cy="201588"/>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17" name="Google Shape;817;gb36a416783_17_16"/>
          <p:cNvSpPr txBox="1"/>
          <p:nvPr>
            <p:ph idx="11" type="ftr"/>
          </p:nvPr>
        </p:nvSpPr>
        <p:spPr>
          <a:xfrm>
            <a:off x="3518958" y="6284931"/>
            <a:ext cx="4722900" cy="2745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FFFFFF"/>
              </a:buClr>
              <a:buSzPts val="1000"/>
              <a:buFont typeface="Arial"/>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18" name="Google Shape;818;gb36a416783_17_16"/>
          <p:cNvSpPr txBox="1"/>
          <p:nvPr>
            <p:ph idx="12" type="sldNum"/>
          </p:nvPr>
        </p:nvSpPr>
        <p:spPr>
          <a:xfrm>
            <a:off x="8400521" y="6170631"/>
            <a:ext cx="504000" cy="5031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819" name="Shape 819"/>
        <p:cNvGrpSpPr/>
        <p:nvPr/>
      </p:nvGrpSpPr>
      <p:grpSpPr>
        <a:xfrm>
          <a:off x="0" y="0"/>
          <a:ext cx="0" cy="0"/>
          <a:chOff x="0" y="0"/>
          <a:chExt cx="0" cy="0"/>
        </a:xfrm>
      </p:grpSpPr>
      <p:sp>
        <p:nvSpPr>
          <p:cNvPr id="820" name="Google Shape;820;gb36a416783_17_23"/>
          <p:cNvSpPr txBox="1"/>
          <p:nvPr>
            <p:ph type="title"/>
          </p:nvPr>
        </p:nvSpPr>
        <p:spPr>
          <a:xfrm>
            <a:off x="457212" y="273057"/>
            <a:ext cx="3008400" cy="1161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b="1" sz="20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1" name="Google Shape;821;gb36a416783_17_23"/>
          <p:cNvSpPr txBox="1"/>
          <p:nvPr>
            <p:ph idx="1" type="body"/>
          </p:nvPr>
        </p:nvSpPr>
        <p:spPr>
          <a:xfrm>
            <a:off x="3575050" y="273051"/>
            <a:ext cx="5111700" cy="5853000"/>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SzPts val="2000"/>
              <a:buChar char="•"/>
              <a:defRPr sz="2000"/>
            </a:lvl6pPr>
            <a:lvl7pPr indent="-355600" lvl="6" marL="3200400" algn="l">
              <a:lnSpc>
                <a:spcPct val="100000"/>
              </a:lnSpc>
              <a:spcBef>
                <a:spcPts val="400"/>
              </a:spcBef>
              <a:spcAft>
                <a:spcPts val="0"/>
              </a:spcAft>
              <a:buSzPts val="2000"/>
              <a:buChar char="•"/>
              <a:defRPr sz="2000"/>
            </a:lvl7pPr>
            <a:lvl8pPr indent="-355600" lvl="7" marL="3657600" algn="l">
              <a:lnSpc>
                <a:spcPct val="100000"/>
              </a:lnSpc>
              <a:spcBef>
                <a:spcPts val="400"/>
              </a:spcBef>
              <a:spcAft>
                <a:spcPts val="0"/>
              </a:spcAft>
              <a:buSzPts val="2000"/>
              <a:buChar char="•"/>
              <a:defRPr sz="2000"/>
            </a:lvl8pPr>
            <a:lvl9pPr indent="-355600" lvl="8" marL="4114800" algn="l">
              <a:lnSpc>
                <a:spcPct val="100000"/>
              </a:lnSpc>
              <a:spcBef>
                <a:spcPts val="400"/>
              </a:spcBef>
              <a:spcAft>
                <a:spcPts val="0"/>
              </a:spcAft>
              <a:buSzPts val="2000"/>
              <a:buChar char="•"/>
              <a:defRPr sz="2000"/>
            </a:lvl9pPr>
          </a:lstStyle>
          <a:p/>
        </p:txBody>
      </p:sp>
      <p:sp>
        <p:nvSpPr>
          <p:cNvPr id="822" name="Google Shape;822;gb36a416783_17_23"/>
          <p:cNvSpPr txBox="1"/>
          <p:nvPr>
            <p:ph idx="2" type="body"/>
          </p:nvPr>
        </p:nvSpPr>
        <p:spPr>
          <a:xfrm>
            <a:off x="457212" y="1435104"/>
            <a:ext cx="3008400" cy="46911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400"/>
              <a:buFont typeface="Calibri"/>
              <a:buNone/>
              <a:defRPr sz="1400"/>
            </a:lvl1pPr>
            <a:lvl2pPr indent="-228600" lvl="1" marL="914400" algn="l">
              <a:lnSpc>
                <a:spcPct val="100000"/>
              </a:lnSpc>
              <a:spcBef>
                <a:spcPts val="560"/>
              </a:spcBef>
              <a:spcAft>
                <a:spcPts val="0"/>
              </a:spcAft>
              <a:buSzPts val="1200"/>
              <a:buFont typeface="Calibri"/>
              <a:buNone/>
              <a:defRPr sz="1200"/>
            </a:lvl2pPr>
            <a:lvl3pPr indent="-228600" lvl="2" marL="1371600" algn="l">
              <a:lnSpc>
                <a:spcPct val="100000"/>
              </a:lnSpc>
              <a:spcBef>
                <a:spcPts val="480"/>
              </a:spcBef>
              <a:spcAft>
                <a:spcPts val="0"/>
              </a:spcAft>
              <a:buSzPts val="1000"/>
              <a:buFont typeface="Calibri"/>
              <a:buNone/>
              <a:defRPr sz="1000"/>
            </a:lvl3pPr>
            <a:lvl4pPr indent="-228600" lvl="3" marL="1828800" algn="l">
              <a:lnSpc>
                <a:spcPct val="100000"/>
              </a:lnSpc>
              <a:spcBef>
                <a:spcPts val="400"/>
              </a:spcBef>
              <a:spcAft>
                <a:spcPts val="0"/>
              </a:spcAft>
              <a:buSzPts val="900"/>
              <a:buFont typeface="Calibri"/>
              <a:buNone/>
              <a:defRPr sz="900"/>
            </a:lvl4pPr>
            <a:lvl5pPr indent="-228600" lvl="4" marL="2286000" algn="l">
              <a:lnSpc>
                <a:spcPct val="100000"/>
              </a:lnSpc>
              <a:spcBef>
                <a:spcPts val="400"/>
              </a:spcBef>
              <a:spcAft>
                <a:spcPts val="0"/>
              </a:spcAft>
              <a:buSzPts val="900"/>
              <a:buFont typeface="Calibri"/>
              <a:buNone/>
              <a:defRPr sz="900"/>
            </a:lvl5pPr>
            <a:lvl6pPr indent="-228600" lvl="5" marL="2743200" algn="l">
              <a:lnSpc>
                <a:spcPct val="100000"/>
              </a:lnSpc>
              <a:spcBef>
                <a:spcPts val="400"/>
              </a:spcBef>
              <a:spcAft>
                <a:spcPts val="0"/>
              </a:spcAft>
              <a:buSzPts val="900"/>
              <a:buFont typeface="Calibri"/>
              <a:buNone/>
              <a:defRPr sz="900"/>
            </a:lvl6pPr>
            <a:lvl7pPr indent="-228600" lvl="6" marL="3200400" algn="l">
              <a:lnSpc>
                <a:spcPct val="100000"/>
              </a:lnSpc>
              <a:spcBef>
                <a:spcPts val="400"/>
              </a:spcBef>
              <a:spcAft>
                <a:spcPts val="0"/>
              </a:spcAft>
              <a:buSzPts val="900"/>
              <a:buFont typeface="Calibri"/>
              <a:buNone/>
              <a:defRPr sz="900"/>
            </a:lvl7pPr>
            <a:lvl8pPr indent="-228600" lvl="7" marL="3657600" algn="l">
              <a:lnSpc>
                <a:spcPct val="100000"/>
              </a:lnSpc>
              <a:spcBef>
                <a:spcPts val="400"/>
              </a:spcBef>
              <a:spcAft>
                <a:spcPts val="0"/>
              </a:spcAft>
              <a:buSzPts val="900"/>
              <a:buFont typeface="Calibri"/>
              <a:buNone/>
              <a:defRPr sz="900"/>
            </a:lvl8pPr>
            <a:lvl9pPr indent="-228600" lvl="8" marL="4114800" algn="l">
              <a:lnSpc>
                <a:spcPct val="100000"/>
              </a:lnSpc>
              <a:spcBef>
                <a:spcPts val="400"/>
              </a:spcBef>
              <a:spcAft>
                <a:spcPts val="0"/>
              </a:spcAft>
              <a:buSzPts val="900"/>
              <a:buFont typeface="Calibri"/>
              <a:buNone/>
              <a:defRPr sz="900"/>
            </a:lvl9pPr>
          </a:lstStyle>
          <a:p/>
        </p:txBody>
      </p:sp>
      <p:sp>
        <p:nvSpPr>
          <p:cNvPr id="823" name="Google Shape;823;gb36a416783_17_23"/>
          <p:cNvSpPr txBox="1"/>
          <p:nvPr>
            <p:ph idx="10" type="dt"/>
          </p:nvPr>
        </p:nvSpPr>
        <p:spPr>
          <a:xfrm>
            <a:off x="457207" y="6356352"/>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24" name="Google Shape;824;gb36a416783_17_23"/>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25" name="Google Shape;825;gb36a416783_17_23"/>
          <p:cNvSpPr txBox="1"/>
          <p:nvPr>
            <p:ph idx="12" type="sldNum"/>
          </p:nvPr>
        </p:nvSpPr>
        <p:spPr>
          <a:xfrm>
            <a:off x="6553212" y="6356352"/>
            <a:ext cx="21336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6" name="Shape 826"/>
        <p:cNvGrpSpPr/>
        <p:nvPr/>
      </p:nvGrpSpPr>
      <p:grpSpPr>
        <a:xfrm>
          <a:off x="0" y="0"/>
          <a:ext cx="0" cy="0"/>
          <a:chOff x="0" y="0"/>
          <a:chExt cx="0" cy="0"/>
        </a:xfrm>
      </p:grpSpPr>
      <p:sp>
        <p:nvSpPr>
          <p:cNvPr id="827" name="Google Shape;827;gb36a416783_17_30"/>
          <p:cNvSpPr txBox="1"/>
          <p:nvPr>
            <p:ph type="ctrTitle"/>
          </p:nvPr>
        </p:nvSpPr>
        <p:spPr>
          <a:xfrm>
            <a:off x="685800" y="2130427"/>
            <a:ext cx="7772400" cy="147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8" name="Google Shape;828;gb36a416783_17_30"/>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829" name="Google Shape;829;gb36a416783_17_30"/>
          <p:cNvSpPr txBox="1"/>
          <p:nvPr>
            <p:ph idx="10" type="dt"/>
          </p:nvPr>
        </p:nvSpPr>
        <p:spPr>
          <a:xfrm>
            <a:off x="457202" y="6356352"/>
            <a:ext cx="2133600" cy="365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830" name="Google Shape;830;gb36a416783_17_30"/>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831" name="Google Shape;831;gb36a416783_17_30"/>
          <p:cNvSpPr txBox="1"/>
          <p:nvPr>
            <p:ph idx="12" type="sldNum"/>
          </p:nvPr>
        </p:nvSpPr>
        <p:spPr>
          <a:xfrm>
            <a:off x="6553202" y="6356352"/>
            <a:ext cx="21336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832" name="Shape 832"/>
        <p:cNvGrpSpPr/>
        <p:nvPr/>
      </p:nvGrpSpPr>
      <p:grpSpPr>
        <a:xfrm>
          <a:off x="0" y="0"/>
          <a:ext cx="0" cy="0"/>
          <a:chOff x="0" y="0"/>
          <a:chExt cx="0" cy="0"/>
        </a:xfrm>
      </p:grpSpPr>
      <p:sp>
        <p:nvSpPr>
          <p:cNvPr id="833" name="Google Shape;833;gb36a416783_17_3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834" name="Google Shape;834;gb36a416783_17_36"/>
          <p:cNvSpPr txBox="1"/>
          <p:nvPr>
            <p:ph idx="10" type="dt"/>
          </p:nvPr>
        </p:nvSpPr>
        <p:spPr>
          <a:xfrm>
            <a:off x="457202" y="6356352"/>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835" name="Google Shape;835;gb36a416783_17_36"/>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836" name="Google Shape;836;gb36a416783_17_36"/>
          <p:cNvSpPr txBox="1"/>
          <p:nvPr>
            <p:ph idx="12" type="sldNum"/>
          </p:nvPr>
        </p:nvSpPr>
        <p:spPr>
          <a:xfrm>
            <a:off x="6553202" y="6356352"/>
            <a:ext cx="2133600" cy="365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7" name="Shape 837"/>
        <p:cNvGrpSpPr/>
        <p:nvPr/>
      </p:nvGrpSpPr>
      <p:grpSpPr>
        <a:xfrm>
          <a:off x="0" y="0"/>
          <a:ext cx="0" cy="0"/>
          <a:chOff x="0" y="0"/>
          <a:chExt cx="0" cy="0"/>
        </a:xfrm>
      </p:grpSpPr>
      <p:sp>
        <p:nvSpPr>
          <p:cNvPr id="838" name="Google Shape;838;gb36a416783_17_41"/>
          <p:cNvSpPr txBox="1"/>
          <p:nvPr>
            <p:ph type="title"/>
          </p:nvPr>
        </p:nvSpPr>
        <p:spPr>
          <a:xfrm>
            <a:off x="457200" y="274637"/>
            <a:ext cx="8229600" cy="114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839" name="Google Shape;839;gb36a416783_17_41"/>
          <p:cNvSpPr txBox="1"/>
          <p:nvPr>
            <p:ph idx="1" type="body"/>
          </p:nvPr>
        </p:nvSpPr>
        <p:spPr>
          <a:xfrm>
            <a:off x="457200" y="1600207"/>
            <a:ext cx="8229600" cy="4356000"/>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840" name="Google Shape;840;gb36a416783_17_41"/>
          <p:cNvGrpSpPr/>
          <p:nvPr/>
        </p:nvGrpSpPr>
        <p:grpSpPr>
          <a:xfrm>
            <a:off x="0" y="6078700"/>
            <a:ext cx="9144000" cy="779374"/>
            <a:chOff x="0" y="3690482"/>
            <a:chExt cx="9144000" cy="301557"/>
          </a:xfrm>
        </p:grpSpPr>
        <p:sp>
          <p:nvSpPr>
            <p:cNvPr id="841" name="Google Shape;841;gb36a416783_17_41"/>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gb36a416783_17_41"/>
            <p:cNvSpPr/>
            <p:nvPr/>
          </p:nvSpPr>
          <p:spPr>
            <a:xfrm>
              <a:off x="0" y="3875339"/>
              <a:ext cx="9144000" cy="116700"/>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b36a416783_17_41"/>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ga97d5f2795_1_2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1" name="Google Shape;91;ga97d5f2795_1_2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ga97d5f2795_1_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51"/>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51"/>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 name="Google Shape;102;p51"/>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1"/>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51"/>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58"/>
          <p:cNvSpPr txBox="1"/>
          <p:nvPr>
            <p:ph type="title"/>
          </p:nvPr>
        </p:nvSpPr>
        <p:spPr>
          <a:xfrm>
            <a:off x="457205" y="273053"/>
            <a:ext cx="3008313" cy="116205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58"/>
          <p:cNvSpPr txBox="1"/>
          <p:nvPr>
            <p:ph idx="1" type="body"/>
          </p:nvPr>
        </p:nvSpPr>
        <p:spPr>
          <a:xfrm>
            <a:off x="3575054" y="273057"/>
            <a:ext cx="5111751"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08" name="Google Shape;108;p58"/>
          <p:cNvSpPr txBox="1"/>
          <p:nvPr>
            <p:ph idx="2" type="body"/>
          </p:nvPr>
        </p:nvSpPr>
        <p:spPr>
          <a:xfrm>
            <a:off x="457205" y="1435105"/>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09" name="Google Shape;109;p58"/>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8"/>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58"/>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59"/>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59"/>
          <p:cNvSpPr txBox="1"/>
          <p:nvPr>
            <p:ph idx="1" type="body"/>
          </p:nvPr>
        </p:nvSpPr>
        <p:spPr>
          <a:xfrm>
            <a:off x="722316" y="2906719"/>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15" name="Google Shape;115;p59"/>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59"/>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59"/>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52"/>
          <p:cNvSpPr txBox="1"/>
          <p:nvPr>
            <p:ph type="ctrTitle"/>
          </p:nvPr>
        </p:nvSpPr>
        <p:spPr>
          <a:xfrm>
            <a:off x="685804" y="2130427"/>
            <a:ext cx="7772400" cy="1470026"/>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21" name="Google Shape;121;p52"/>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52"/>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52"/>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p67"/>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67"/>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7"/>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8" name="Shape 128"/>
        <p:cNvGrpSpPr/>
        <p:nvPr/>
      </p:nvGrpSpPr>
      <p:grpSpPr>
        <a:xfrm>
          <a:off x="0" y="0"/>
          <a:ext cx="0" cy="0"/>
          <a:chOff x="0" y="0"/>
          <a:chExt cx="0" cy="0"/>
        </a:xfrm>
      </p:grpSpPr>
      <p:sp>
        <p:nvSpPr>
          <p:cNvPr id="129" name="Google Shape;129;p75"/>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75"/>
          <p:cNvSpPr txBox="1"/>
          <p:nvPr>
            <p:ph idx="1" type="body"/>
          </p:nvPr>
        </p:nvSpPr>
        <p:spPr>
          <a:xfrm>
            <a:off x="457206" y="1600206"/>
            <a:ext cx="4038601"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1" name="Google Shape;131;p75"/>
          <p:cNvSpPr txBox="1"/>
          <p:nvPr>
            <p:ph idx="2" type="body"/>
          </p:nvPr>
        </p:nvSpPr>
        <p:spPr>
          <a:xfrm>
            <a:off x="4648205" y="1600206"/>
            <a:ext cx="4038601"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2" name="Google Shape;132;p75"/>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75"/>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75"/>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9"/>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9"/>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9"/>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135" name="Shape 135"/>
        <p:cNvGrpSpPr/>
        <p:nvPr/>
      </p:nvGrpSpPr>
      <p:grpSpPr>
        <a:xfrm>
          <a:off x="0" y="0"/>
          <a:ext cx="0" cy="0"/>
          <a:chOff x="0" y="0"/>
          <a:chExt cx="0" cy="0"/>
        </a:xfrm>
      </p:grpSpPr>
      <p:sp>
        <p:nvSpPr>
          <p:cNvPr id="136" name="Google Shape;136;p78"/>
          <p:cNvSpPr txBox="1"/>
          <p:nvPr>
            <p:ph type="title"/>
          </p:nvPr>
        </p:nvSpPr>
        <p:spPr>
          <a:xfrm>
            <a:off x="311700" y="2867800"/>
            <a:ext cx="85206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7" name="Google Shape;137;p78"/>
          <p:cNvSpPr txBox="1"/>
          <p:nvPr>
            <p:ph idx="12" type="sldNum"/>
          </p:nvPr>
        </p:nvSpPr>
        <p:spPr>
          <a:xfrm>
            <a:off x="8472459"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8" name="Shape 138"/>
        <p:cNvGrpSpPr/>
        <p:nvPr/>
      </p:nvGrpSpPr>
      <p:grpSpPr>
        <a:xfrm>
          <a:off x="0" y="0"/>
          <a:ext cx="0" cy="0"/>
          <a:chOff x="0" y="0"/>
          <a:chExt cx="0" cy="0"/>
        </a:xfrm>
      </p:grpSpPr>
      <p:sp>
        <p:nvSpPr>
          <p:cNvPr id="139" name="Google Shape;139;p53"/>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0" name="Google Shape;140;p53"/>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141" name="Google Shape;141;p53"/>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142" name="Google Shape;142;p53"/>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 name="Shape 143"/>
        <p:cNvGrpSpPr/>
        <p:nvPr/>
      </p:nvGrpSpPr>
      <p:grpSpPr>
        <a:xfrm>
          <a:off x="0" y="0"/>
          <a:ext cx="0" cy="0"/>
          <a:chOff x="0" y="0"/>
          <a:chExt cx="0" cy="0"/>
        </a:xfrm>
      </p:grpSpPr>
      <p:sp>
        <p:nvSpPr>
          <p:cNvPr id="144" name="Google Shape;144;p54"/>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5" name="Google Shape;145;p5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Clr>
                <a:schemeClr val="dk1"/>
              </a:buClr>
              <a:buSzPts val="1800"/>
              <a:buChar char="●"/>
              <a:defRPr/>
            </a:lvl1pPr>
            <a:lvl2pPr indent="-317500" lvl="1" marL="914400" algn="l">
              <a:lnSpc>
                <a:spcPct val="100000"/>
              </a:lnSpc>
              <a:spcBef>
                <a:spcPts val="1600"/>
              </a:spcBef>
              <a:spcAft>
                <a:spcPts val="0"/>
              </a:spcAft>
              <a:buClr>
                <a:schemeClr val="dk1"/>
              </a:buClr>
              <a:buSzPts val="1400"/>
              <a:buChar char="○"/>
              <a:defRPr/>
            </a:lvl2pPr>
            <a:lvl3pPr indent="-317500" lvl="2" marL="1371600" algn="l">
              <a:lnSpc>
                <a:spcPct val="100000"/>
              </a:lnSpc>
              <a:spcBef>
                <a:spcPts val="1600"/>
              </a:spcBef>
              <a:spcAft>
                <a:spcPts val="0"/>
              </a:spcAft>
              <a:buClr>
                <a:schemeClr val="dk1"/>
              </a:buClr>
              <a:buSzPts val="1400"/>
              <a:buChar char="■"/>
              <a:defRPr/>
            </a:lvl3pPr>
            <a:lvl4pPr indent="-317500" lvl="3" marL="1828800" algn="l">
              <a:lnSpc>
                <a:spcPct val="100000"/>
              </a:lnSpc>
              <a:spcBef>
                <a:spcPts val="1600"/>
              </a:spcBef>
              <a:spcAft>
                <a:spcPts val="0"/>
              </a:spcAft>
              <a:buClr>
                <a:schemeClr val="dk1"/>
              </a:buClr>
              <a:buSzPts val="1400"/>
              <a:buChar char="●"/>
              <a:defRPr/>
            </a:lvl4pPr>
            <a:lvl5pPr indent="-317500" lvl="4" marL="2286000" algn="l">
              <a:lnSpc>
                <a:spcPct val="100000"/>
              </a:lnSpc>
              <a:spcBef>
                <a:spcPts val="1600"/>
              </a:spcBef>
              <a:spcAft>
                <a:spcPts val="0"/>
              </a:spcAft>
              <a:buClr>
                <a:schemeClr val="dk1"/>
              </a:buClr>
              <a:buSzPts val="1400"/>
              <a:buChar char="○"/>
              <a:defRPr/>
            </a:lvl5pPr>
            <a:lvl6pPr indent="-317500" lvl="5" marL="2743200" algn="l">
              <a:lnSpc>
                <a:spcPct val="100000"/>
              </a:lnSpc>
              <a:spcBef>
                <a:spcPts val="1600"/>
              </a:spcBef>
              <a:spcAft>
                <a:spcPts val="0"/>
              </a:spcAft>
              <a:buClr>
                <a:schemeClr val="dk1"/>
              </a:buClr>
              <a:buSzPts val="1400"/>
              <a:buChar char="■"/>
              <a:defRPr/>
            </a:lvl6pPr>
            <a:lvl7pPr indent="-317500" lvl="6" marL="3200400" algn="l">
              <a:lnSpc>
                <a:spcPct val="100000"/>
              </a:lnSpc>
              <a:spcBef>
                <a:spcPts val="1600"/>
              </a:spcBef>
              <a:spcAft>
                <a:spcPts val="0"/>
              </a:spcAft>
              <a:buClr>
                <a:schemeClr val="dk1"/>
              </a:buClr>
              <a:buSzPts val="1400"/>
              <a:buChar char="●"/>
              <a:defRPr/>
            </a:lvl7pPr>
            <a:lvl8pPr indent="-317500" lvl="7" marL="3657600" algn="l">
              <a:lnSpc>
                <a:spcPct val="100000"/>
              </a:lnSpc>
              <a:spcBef>
                <a:spcPts val="1600"/>
              </a:spcBef>
              <a:spcAft>
                <a:spcPts val="0"/>
              </a:spcAft>
              <a:buClr>
                <a:schemeClr val="dk1"/>
              </a:buClr>
              <a:buSzPts val="1400"/>
              <a:buChar char="○"/>
              <a:defRPr/>
            </a:lvl8pPr>
            <a:lvl9pPr indent="-317500" lvl="8" marL="4114800" algn="l">
              <a:lnSpc>
                <a:spcPct val="100000"/>
              </a:lnSpc>
              <a:spcBef>
                <a:spcPts val="1600"/>
              </a:spcBef>
              <a:spcAft>
                <a:spcPts val="1600"/>
              </a:spcAft>
              <a:buClr>
                <a:schemeClr val="dk1"/>
              </a:buClr>
              <a:buSzPts val="1400"/>
              <a:buChar char="■"/>
              <a:defRPr/>
            </a:lvl9pPr>
          </a:lstStyle>
          <a:p/>
        </p:txBody>
      </p:sp>
      <p:sp>
        <p:nvSpPr>
          <p:cNvPr id="146" name="Google Shape;146;p5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7" name="Shape 147"/>
        <p:cNvGrpSpPr/>
        <p:nvPr/>
      </p:nvGrpSpPr>
      <p:grpSpPr>
        <a:xfrm>
          <a:off x="0" y="0"/>
          <a:ext cx="0" cy="0"/>
          <a:chOff x="0" y="0"/>
          <a:chExt cx="0" cy="0"/>
        </a:xfrm>
      </p:grpSpPr>
      <p:sp>
        <p:nvSpPr>
          <p:cNvPr id="148" name="Google Shape;148;p79"/>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79"/>
          <p:cNvSpPr txBox="1"/>
          <p:nvPr>
            <p:ph idx="1" type="body"/>
          </p:nvPr>
        </p:nvSpPr>
        <p:spPr>
          <a:xfrm>
            <a:off x="457203" y="1535115"/>
            <a:ext cx="4040188" cy="63976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50" name="Google Shape;150;p79"/>
          <p:cNvSpPr txBox="1"/>
          <p:nvPr>
            <p:ph idx="2" type="body"/>
          </p:nvPr>
        </p:nvSpPr>
        <p:spPr>
          <a:xfrm>
            <a:off x="457203"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51" name="Google Shape;151;p79"/>
          <p:cNvSpPr txBox="1"/>
          <p:nvPr>
            <p:ph idx="3" type="body"/>
          </p:nvPr>
        </p:nvSpPr>
        <p:spPr>
          <a:xfrm>
            <a:off x="4645031" y="1535115"/>
            <a:ext cx="4041775" cy="63976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52" name="Google Shape;152;p79"/>
          <p:cNvSpPr txBox="1"/>
          <p:nvPr>
            <p:ph idx="4" type="body"/>
          </p:nvPr>
        </p:nvSpPr>
        <p:spPr>
          <a:xfrm>
            <a:off x="4645031"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53" name="Google Shape;153;p79"/>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79"/>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79"/>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8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80"/>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80"/>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80"/>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1" name="Shape 161"/>
        <p:cNvGrpSpPr/>
        <p:nvPr/>
      </p:nvGrpSpPr>
      <p:grpSpPr>
        <a:xfrm>
          <a:off x="0" y="0"/>
          <a:ext cx="0" cy="0"/>
          <a:chOff x="0" y="0"/>
          <a:chExt cx="0" cy="0"/>
        </a:xfrm>
      </p:grpSpPr>
      <p:sp>
        <p:nvSpPr>
          <p:cNvPr id="162" name="Google Shape;162;p81"/>
          <p:cNvSpPr txBox="1"/>
          <p:nvPr>
            <p:ph type="title"/>
          </p:nvPr>
        </p:nvSpPr>
        <p:spPr>
          <a:xfrm>
            <a:off x="1792288" y="4800602"/>
            <a:ext cx="5486400" cy="566739"/>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81"/>
          <p:cNvSpPr/>
          <p:nvPr>
            <p:ph idx="2" type="pic"/>
          </p:nvPr>
        </p:nvSpPr>
        <p:spPr>
          <a:xfrm>
            <a:off x="1792288" y="612775"/>
            <a:ext cx="5486400" cy="4114800"/>
          </a:xfrm>
          <a:prstGeom prst="rect">
            <a:avLst/>
          </a:prstGeom>
          <a:noFill/>
          <a:ln>
            <a:noFill/>
          </a:ln>
        </p:spPr>
      </p:sp>
      <p:sp>
        <p:nvSpPr>
          <p:cNvPr id="164" name="Google Shape;164;p81"/>
          <p:cNvSpPr txBox="1"/>
          <p:nvPr>
            <p:ph idx="1" type="body"/>
          </p:nvPr>
        </p:nvSpPr>
        <p:spPr>
          <a:xfrm>
            <a:off x="1792288" y="5367341"/>
            <a:ext cx="5486400" cy="80486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65" name="Google Shape;165;p81"/>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81"/>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81"/>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8" name="Shape 168"/>
        <p:cNvGrpSpPr/>
        <p:nvPr/>
      </p:nvGrpSpPr>
      <p:grpSpPr>
        <a:xfrm>
          <a:off x="0" y="0"/>
          <a:ext cx="0" cy="0"/>
          <a:chOff x="0" y="0"/>
          <a:chExt cx="0" cy="0"/>
        </a:xfrm>
      </p:grpSpPr>
      <p:sp>
        <p:nvSpPr>
          <p:cNvPr id="169" name="Google Shape;169;p82"/>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82"/>
          <p:cNvSpPr txBox="1"/>
          <p:nvPr>
            <p:ph idx="1" type="body"/>
          </p:nvPr>
        </p:nvSpPr>
        <p:spPr>
          <a:xfrm rot="5400000">
            <a:off x="2309018" y="-251613"/>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1" name="Google Shape;171;p82"/>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82"/>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82"/>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4" name="Shape 174"/>
        <p:cNvGrpSpPr/>
        <p:nvPr/>
      </p:nvGrpSpPr>
      <p:grpSpPr>
        <a:xfrm>
          <a:off x="0" y="0"/>
          <a:ext cx="0" cy="0"/>
          <a:chOff x="0" y="0"/>
          <a:chExt cx="0" cy="0"/>
        </a:xfrm>
      </p:grpSpPr>
      <p:sp>
        <p:nvSpPr>
          <p:cNvPr id="175" name="Google Shape;175;p83"/>
          <p:cNvSpPr txBox="1"/>
          <p:nvPr>
            <p:ph type="title"/>
          </p:nvPr>
        </p:nvSpPr>
        <p:spPr>
          <a:xfrm rot="5400000">
            <a:off x="4732340" y="2171705"/>
            <a:ext cx="5851526" cy="205740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83"/>
          <p:cNvSpPr txBox="1"/>
          <p:nvPr>
            <p:ph idx="1" type="body"/>
          </p:nvPr>
        </p:nvSpPr>
        <p:spPr>
          <a:xfrm rot="5400000">
            <a:off x="541341" y="190504"/>
            <a:ext cx="5851526" cy="601980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7" name="Google Shape;177;p83"/>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83"/>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83"/>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6" name="Shape 186"/>
        <p:cNvGrpSpPr/>
        <p:nvPr/>
      </p:nvGrpSpPr>
      <p:grpSpPr>
        <a:xfrm>
          <a:off x="0" y="0"/>
          <a:ext cx="0" cy="0"/>
          <a:chOff x="0" y="0"/>
          <a:chExt cx="0" cy="0"/>
        </a:xfrm>
      </p:grpSpPr>
      <p:sp>
        <p:nvSpPr>
          <p:cNvPr id="187" name="Google Shape;187;p57"/>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8" name="Google Shape;188;p57"/>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57"/>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190" name="Shape 190"/>
        <p:cNvGrpSpPr/>
        <p:nvPr/>
      </p:nvGrpSpPr>
      <p:grpSpPr>
        <a:xfrm>
          <a:off x="0" y="0"/>
          <a:ext cx="0" cy="0"/>
          <a:chOff x="0" y="0"/>
          <a:chExt cx="0" cy="0"/>
        </a:xfrm>
      </p:grpSpPr>
      <p:sp>
        <p:nvSpPr>
          <p:cNvPr id="191" name="Google Shape;191;p104"/>
          <p:cNvSpPr txBox="1"/>
          <p:nvPr>
            <p:ph type="title"/>
          </p:nvPr>
        </p:nvSpPr>
        <p:spPr>
          <a:xfrm>
            <a:off x="457209" y="273172"/>
            <a:ext cx="3008315" cy="116205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04"/>
          <p:cNvSpPr txBox="1"/>
          <p:nvPr>
            <p:ph idx="1" type="body"/>
          </p:nvPr>
        </p:nvSpPr>
        <p:spPr>
          <a:xfrm>
            <a:off x="3575070" y="273198"/>
            <a:ext cx="5111751" cy="5853112"/>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640"/>
              </a:spcBef>
              <a:spcAft>
                <a:spcPts val="0"/>
              </a:spcAft>
              <a:buSzPts val="2200"/>
              <a:buChar char="•"/>
              <a:defRPr sz="2200"/>
            </a:lvl1pPr>
            <a:lvl2pPr indent="-349250" lvl="1" marL="914400" algn="l">
              <a:lnSpc>
                <a:spcPct val="100000"/>
              </a:lnSpc>
              <a:spcBef>
                <a:spcPts val="560"/>
              </a:spcBef>
              <a:spcAft>
                <a:spcPts val="0"/>
              </a:spcAft>
              <a:buSzPts val="1900"/>
              <a:buChar char="•"/>
              <a:defRPr sz="1900"/>
            </a:lvl2pPr>
            <a:lvl3pPr indent="-330200" lvl="2" marL="1371600" algn="l">
              <a:lnSpc>
                <a:spcPct val="100000"/>
              </a:lnSpc>
              <a:spcBef>
                <a:spcPts val="480"/>
              </a:spcBef>
              <a:spcAft>
                <a:spcPts val="0"/>
              </a:spcAft>
              <a:buSzPts val="1600"/>
              <a:buChar char="•"/>
              <a:defRPr sz="16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
        <p:nvSpPr>
          <p:cNvPr id="193" name="Google Shape;193;p104"/>
          <p:cNvSpPr txBox="1"/>
          <p:nvPr>
            <p:ph idx="2" type="body"/>
          </p:nvPr>
        </p:nvSpPr>
        <p:spPr>
          <a:xfrm>
            <a:off x="457209" y="1435114"/>
            <a:ext cx="3008315"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194" name="Google Shape;194;p104"/>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95" name="Google Shape;195;p104"/>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196" name="Google Shape;196;p104"/>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5"/>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5"/>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Obj" type="fourObj">
  <p:cSld name="FOUR_OBJECTS">
    <p:spTree>
      <p:nvGrpSpPr>
        <p:cNvPr id="197" name="Shape 197"/>
        <p:cNvGrpSpPr/>
        <p:nvPr/>
      </p:nvGrpSpPr>
      <p:grpSpPr>
        <a:xfrm>
          <a:off x="0" y="0"/>
          <a:ext cx="0" cy="0"/>
          <a:chOff x="0" y="0"/>
          <a:chExt cx="0" cy="0"/>
        </a:xfrm>
      </p:grpSpPr>
      <p:sp>
        <p:nvSpPr>
          <p:cNvPr id="198" name="Google Shape;198;p105"/>
          <p:cNvSpPr txBox="1"/>
          <p:nvPr>
            <p:ph type="title"/>
          </p:nvPr>
        </p:nvSpPr>
        <p:spPr>
          <a:xfrm>
            <a:off x="891543" y="1155010"/>
            <a:ext cx="7360919" cy="232029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199" name="Google Shape;199;p105"/>
          <p:cNvSpPr txBox="1"/>
          <p:nvPr>
            <p:ph idx="1" type="body"/>
          </p:nvPr>
        </p:nvSpPr>
        <p:spPr>
          <a:xfrm>
            <a:off x="891543" y="3531884"/>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200" name="Google Shape;200;p105"/>
          <p:cNvSpPr txBox="1"/>
          <p:nvPr>
            <p:ph idx="2" type="body"/>
          </p:nvPr>
        </p:nvSpPr>
        <p:spPr>
          <a:xfrm>
            <a:off x="4640583" y="3531884"/>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201" name="Google Shape;201;p105"/>
          <p:cNvSpPr txBox="1"/>
          <p:nvPr>
            <p:ph idx="3" type="body"/>
          </p:nvPr>
        </p:nvSpPr>
        <p:spPr>
          <a:xfrm>
            <a:off x="891543"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202" name="Google Shape;202;p105"/>
          <p:cNvSpPr txBox="1"/>
          <p:nvPr>
            <p:ph idx="4" type="body"/>
          </p:nvPr>
        </p:nvSpPr>
        <p:spPr>
          <a:xfrm>
            <a:off x="4640583"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203" name="Shape 203"/>
        <p:cNvGrpSpPr/>
        <p:nvPr/>
      </p:nvGrpSpPr>
      <p:grpSpPr>
        <a:xfrm>
          <a:off x="0" y="0"/>
          <a:ext cx="0" cy="0"/>
          <a:chOff x="0" y="0"/>
          <a:chExt cx="0" cy="0"/>
        </a:xfrm>
      </p:grpSpPr>
      <p:sp>
        <p:nvSpPr>
          <p:cNvPr id="204" name="Google Shape;204;p106"/>
          <p:cNvSpPr txBox="1"/>
          <p:nvPr>
            <p:ph type="title"/>
          </p:nvPr>
        </p:nvSpPr>
        <p:spPr>
          <a:xfrm>
            <a:off x="1792293" y="4800725"/>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106"/>
          <p:cNvSpPr/>
          <p:nvPr>
            <p:ph idx="2" type="pic"/>
          </p:nvPr>
        </p:nvSpPr>
        <p:spPr>
          <a:xfrm>
            <a:off x="1792293" y="612772"/>
            <a:ext cx="5486399" cy="4114800"/>
          </a:xfrm>
          <a:prstGeom prst="rect">
            <a:avLst/>
          </a:prstGeom>
          <a:noFill/>
          <a:ln>
            <a:noFill/>
          </a:ln>
        </p:spPr>
      </p:sp>
      <p:sp>
        <p:nvSpPr>
          <p:cNvPr id="206" name="Google Shape;206;p106"/>
          <p:cNvSpPr txBox="1"/>
          <p:nvPr>
            <p:ph idx="1" type="body"/>
          </p:nvPr>
        </p:nvSpPr>
        <p:spPr>
          <a:xfrm>
            <a:off x="1792293" y="5367468"/>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207" name="Google Shape;207;p106"/>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08" name="Google Shape;208;p106"/>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09" name="Google Shape;209;p106"/>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6" name="Shape 216"/>
        <p:cNvGrpSpPr/>
        <p:nvPr/>
      </p:nvGrpSpPr>
      <p:grpSpPr>
        <a:xfrm>
          <a:off x="0" y="0"/>
          <a:ext cx="0" cy="0"/>
          <a:chOff x="0" y="0"/>
          <a:chExt cx="0" cy="0"/>
        </a:xfrm>
      </p:grpSpPr>
      <p:sp>
        <p:nvSpPr>
          <p:cNvPr id="217" name="Google Shape;217;p61"/>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8" name="Google Shape;218;p61"/>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9" name="Google Shape;219;p61"/>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0" name="Shape 220"/>
        <p:cNvGrpSpPr/>
        <p:nvPr/>
      </p:nvGrpSpPr>
      <p:grpSpPr>
        <a:xfrm>
          <a:off x="0" y="0"/>
          <a:ext cx="0" cy="0"/>
          <a:chOff x="0" y="0"/>
          <a:chExt cx="0" cy="0"/>
        </a:xfrm>
      </p:grpSpPr>
      <p:sp>
        <p:nvSpPr>
          <p:cNvPr id="221" name="Google Shape;221;p62"/>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222" name="Google Shape;222;p62"/>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223" name="Google Shape;223;p62"/>
          <p:cNvGrpSpPr/>
          <p:nvPr/>
        </p:nvGrpSpPr>
        <p:grpSpPr>
          <a:xfrm>
            <a:off x="0" y="6078816"/>
            <a:ext cx="9144000" cy="779381"/>
            <a:chOff x="0" y="3690482"/>
            <a:chExt cx="9144000" cy="301556"/>
          </a:xfrm>
        </p:grpSpPr>
        <p:sp>
          <p:nvSpPr>
            <p:cNvPr id="224" name="Google Shape;224;p62"/>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
          <p:nvSpPr>
            <p:cNvPr id="225" name="Google Shape;225;p62"/>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
          <p:nvSpPr>
            <p:cNvPr id="226" name="Google Shape;226;p62"/>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227" name="Shape 227"/>
        <p:cNvGrpSpPr/>
        <p:nvPr/>
      </p:nvGrpSpPr>
      <p:grpSpPr>
        <a:xfrm>
          <a:off x="0" y="0"/>
          <a:ext cx="0" cy="0"/>
          <a:chOff x="0" y="0"/>
          <a:chExt cx="0" cy="0"/>
        </a:xfrm>
      </p:grpSpPr>
      <p:sp>
        <p:nvSpPr>
          <p:cNvPr id="228" name="Google Shape;228;p100"/>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29" name="Google Shape;229;p100"/>
          <p:cNvSpPr txBox="1"/>
          <p:nvPr>
            <p:ph idx="1" type="body"/>
          </p:nvPr>
        </p:nvSpPr>
        <p:spPr>
          <a:xfrm>
            <a:off x="457202"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230" name="Google Shape;230;p100"/>
          <p:cNvSpPr txBox="1"/>
          <p:nvPr>
            <p:ph idx="2" type="body"/>
          </p:nvPr>
        </p:nvSpPr>
        <p:spPr>
          <a:xfrm>
            <a:off x="4648203"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231" name="Google Shape;231;p100"/>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32" name="Google Shape;232;p100"/>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33" name="Google Shape;233;p100"/>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234" name="Shape 234"/>
        <p:cNvGrpSpPr/>
        <p:nvPr/>
      </p:nvGrpSpPr>
      <p:grpSpPr>
        <a:xfrm>
          <a:off x="0" y="0"/>
          <a:ext cx="0" cy="0"/>
          <a:chOff x="0" y="0"/>
          <a:chExt cx="0" cy="0"/>
        </a:xfrm>
      </p:grpSpPr>
      <p:sp>
        <p:nvSpPr>
          <p:cNvPr id="235" name="Google Shape;235;p101"/>
          <p:cNvSpPr txBox="1"/>
          <p:nvPr>
            <p:ph type="title"/>
          </p:nvPr>
        </p:nvSpPr>
        <p:spPr>
          <a:xfrm>
            <a:off x="457209" y="273172"/>
            <a:ext cx="3008315" cy="116205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101"/>
          <p:cNvSpPr txBox="1"/>
          <p:nvPr>
            <p:ph idx="1" type="body"/>
          </p:nvPr>
        </p:nvSpPr>
        <p:spPr>
          <a:xfrm>
            <a:off x="3575070" y="273198"/>
            <a:ext cx="5111751" cy="5853112"/>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640"/>
              </a:spcBef>
              <a:spcAft>
                <a:spcPts val="0"/>
              </a:spcAft>
              <a:buSzPts val="2200"/>
              <a:buChar char="•"/>
              <a:defRPr sz="2200"/>
            </a:lvl1pPr>
            <a:lvl2pPr indent="-349250" lvl="1" marL="914400" algn="l">
              <a:lnSpc>
                <a:spcPct val="100000"/>
              </a:lnSpc>
              <a:spcBef>
                <a:spcPts val="560"/>
              </a:spcBef>
              <a:spcAft>
                <a:spcPts val="0"/>
              </a:spcAft>
              <a:buSzPts val="1900"/>
              <a:buChar char="•"/>
              <a:defRPr sz="1900"/>
            </a:lvl2pPr>
            <a:lvl3pPr indent="-330200" lvl="2" marL="1371600" algn="l">
              <a:lnSpc>
                <a:spcPct val="100000"/>
              </a:lnSpc>
              <a:spcBef>
                <a:spcPts val="480"/>
              </a:spcBef>
              <a:spcAft>
                <a:spcPts val="0"/>
              </a:spcAft>
              <a:buSzPts val="1600"/>
              <a:buChar char="•"/>
              <a:defRPr sz="16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
        <p:nvSpPr>
          <p:cNvPr id="237" name="Google Shape;237;p101"/>
          <p:cNvSpPr txBox="1"/>
          <p:nvPr>
            <p:ph idx="2" type="body"/>
          </p:nvPr>
        </p:nvSpPr>
        <p:spPr>
          <a:xfrm>
            <a:off x="457209" y="1435114"/>
            <a:ext cx="3008315"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238" name="Google Shape;238;p101"/>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39" name="Google Shape;239;p101"/>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40" name="Google Shape;240;p101"/>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241" name="Shape 241"/>
        <p:cNvGrpSpPr/>
        <p:nvPr/>
      </p:nvGrpSpPr>
      <p:grpSpPr>
        <a:xfrm>
          <a:off x="0" y="0"/>
          <a:ext cx="0" cy="0"/>
          <a:chOff x="0" y="0"/>
          <a:chExt cx="0" cy="0"/>
        </a:xfrm>
      </p:grpSpPr>
      <p:sp>
        <p:nvSpPr>
          <p:cNvPr id="242" name="Google Shape;242;p102"/>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43" name="Google Shape;243;p102"/>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44" name="Google Shape;244;p102"/>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45" name="Google Shape;245;p102"/>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246" name="Shape 246"/>
        <p:cNvGrpSpPr/>
        <p:nvPr/>
      </p:nvGrpSpPr>
      <p:grpSpPr>
        <a:xfrm>
          <a:off x="0" y="0"/>
          <a:ext cx="0" cy="0"/>
          <a:chOff x="0" y="0"/>
          <a:chExt cx="0" cy="0"/>
        </a:xfrm>
      </p:grpSpPr>
      <p:sp>
        <p:nvSpPr>
          <p:cNvPr id="247" name="Google Shape;247;p103"/>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103"/>
          <p:cNvSpPr txBox="1"/>
          <p:nvPr>
            <p:ph idx="1" type="body"/>
          </p:nvPr>
        </p:nvSpPr>
        <p:spPr>
          <a:xfrm>
            <a:off x="457271" y="1535122"/>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49" name="Google Shape;249;p103"/>
          <p:cNvSpPr txBox="1"/>
          <p:nvPr>
            <p:ph idx="2" type="body"/>
          </p:nvPr>
        </p:nvSpPr>
        <p:spPr>
          <a:xfrm>
            <a:off x="457271"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50" name="Google Shape;250;p103"/>
          <p:cNvSpPr txBox="1"/>
          <p:nvPr>
            <p:ph idx="3" type="body"/>
          </p:nvPr>
        </p:nvSpPr>
        <p:spPr>
          <a:xfrm>
            <a:off x="4645035" y="1535122"/>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51" name="Google Shape;251;p103"/>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52" name="Google Shape;252;p103"/>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53" name="Google Shape;253;p103"/>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54" name="Google Shape;254;p103"/>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261" name="Shape 261"/>
        <p:cNvGrpSpPr/>
        <p:nvPr/>
      </p:nvGrpSpPr>
      <p:grpSpPr>
        <a:xfrm>
          <a:off x="0" y="0"/>
          <a:ext cx="0" cy="0"/>
          <a:chOff x="0" y="0"/>
          <a:chExt cx="0" cy="0"/>
        </a:xfrm>
      </p:grpSpPr>
      <p:sp>
        <p:nvSpPr>
          <p:cNvPr id="262" name="Google Shape;262;p64"/>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63" name="Google Shape;263;p64"/>
          <p:cNvSpPr txBox="1"/>
          <p:nvPr>
            <p:ph idx="1" type="body"/>
          </p:nvPr>
        </p:nvSpPr>
        <p:spPr>
          <a:xfrm>
            <a:off x="457201" y="1600214"/>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264" name="Google Shape;264;p64"/>
          <p:cNvSpPr txBox="1"/>
          <p:nvPr>
            <p:ph idx="2" type="body"/>
          </p:nvPr>
        </p:nvSpPr>
        <p:spPr>
          <a:xfrm>
            <a:off x="4648202" y="1600214"/>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265" name="Google Shape;265;p64"/>
          <p:cNvSpPr txBox="1"/>
          <p:nvPr>
            <p:ph idx="10" type="dt"/>
          </p:nvPr>
        </p:nvSpPr>
        <p:spPr>
          <a:xfrm>
            <a:off x="457202"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66" name="Google Shape;266;p64"/>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67" name="Google Shape;267;p64"/>
          <p:cNvSpPr txBox="1"/>
          <p:nvPr>
            <p:ph idx="12" type="sldNum"/>
          </p:nvPr>
        </p:nvSpPr>
        <p:spPr>
          <a:xfrm>
            <a:off x="655320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268" name="Shape 268"/>
        <p:cNvGrpSpPr/>
        <p:nvPr/>
      </p:nvGrpSpPr>
      <p:grpSpPr>
        <a:xfrm>
          <a:off x="0" y="0"/>
          <a:ext cx="0" cy="0"/>
          <a:chOff x="0" y="0"/>
          <a:chExt cx="0" cy="0"/>
        </a:xfrm>
      </p:grpSpPr>
      <p:sp>
        <p:nvSpPr>
          <p:cNvPr id="269" name="Google Shape;269;p7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70" name="Google Shape;270;p76"/>
          <p:cNvSpPr txBox="1"/>
          <p:nvPr>
            <p:ph idx="10" type="dt"/>
          </p:nvPr>
        </p:nvSpPr>
        <p:spPr>
          <a:xfrm>
            <a:off x="457202"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71" name="Google Shape;271;p76"/>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72" name="Google Shape;272;p76"/>
          <p:cNvSpPr txBox="1"/>
          <p:nvPr>
            <p:ph idx="12" type="sldNum"/>
          </p:nvPr>
        </p:nvSpPr>
        <p:spPr>
          <a:xfrm>
            <a:off x="655320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7"/>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7"/>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273" name="Shape 273"/>
        <p:cNvGrpSpPr/>
        <p:nvPr/>
      </p:nvGrpSpPr>
      <p:grpSpPr>
        <a:xfrm>
          <a:off x="0" y="0"/>
          <a:ext cx="0" cy="0"/>
          <a:chOff x="0" y="0"/>
          <a:chExt cx="0" cy="0"/>
        </a:xfrm>
      </p:grpSpPr>
      <p:sp>
        <p:nvSpPr>
          <p:cNvPr id="274" name="Google Shape;274;p77"/>
          <p:cNvSpPr txBox="1"/>
          <p:nvPr>
            <p:ph type="title"/>
          </p:nvPr>
        </p:nvSpPr>
        <p:spPr>
          <a:xfrm>
            <a:off x="457210" y="273172"/>
            <a:ext cx="3008314" cy="116205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77"/>
          <p:cNvSpPr txBox="1"/>
          <p:nvPr>
            <p:ph idx="1" type="body"/>
          </p:nvPr>
        </p:nvSpPr>
        <p:spPr>
          <a:xfrm>
            <a:off x="3575069" y="273197"/>
            <a:ext cx="5111751" cy="5853112"/>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640"/>
              </a:spcBef>
              <a:spcAft>
                <a:spcPts val="0"/>
              </a:spcAft>
              <a:buSzPts val="2200"/>
              <a:buChar char="•"/>
              <a:defRPr sz="2200"/>
            </a:lvl1pPr>
            <a:lvl2pPr indent="-349250" lvl="1" marL="914400" algn="l">
              <a:lnSpc>
                <a:spcPct val="100000"/>
              </a:lnSpc>
              <a:spcBef>
                <a:spcPts val="560"/>
              </a:spcBef>
              <a:spcAft>
                <a:spcPts val="0"/>
              </a:spcAft>
              <a:buSzPts val="1900"/>
              <a:buChar char="•"/>
              <a:defRPr sz="1900"/>
            </a:lvl2pPr>
            <a:lvl3pPr indent="-330200" lvl="2" marL="1371600" algn="l">
              <a:lnSpc>
                <a:spcPct val="100000"/>
              </a:lnSpc>
              <a:spcBef>
                <a:spcPts val="480"/>
              </a:spcBef>
              <a:spcAft>
                <a:spcPts val="0"/>
              </a:spcAft>
              <a:buSzPts val="1600"/>
              <a:buChar char="•"/>
              <a:defRPr sz="16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
        <p:nvSpPr>
          <p:cNvPr id="276" name="Google Shape;276;p77"/>
          <p:cNvSpPr txBox="1"/>
          <p:nvPr>
            <p:ph idx="2" type="body"/>
          </p:nvPr>
        </p:nvSpPr>
        <p:spPr>
          <a:xfrm>
            <a:off x="457210" y="1435113"/>
            <a:ext cx="3008314"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277" name="Google Shape;277;p77"/>
          <p:cNvSpPr txBox="1"/>
          <p:nvPr>
            <p:ph idx="10" type="dt"/>
          </p:nvPr>
        </p:nvSpPr>
        <p:spPr>
          <a:xfrm>
            <a:off x="457202"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78" name="Google Shape;278;p77"/>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79" name="Google Shape;279;p77"/>
          <p:cNvSpPr txBox="1"/>
          <p:nvPr>
            <p:ph idx="12" type="sldNum"/>
          </p:nvPr>
        </p:nvSpPr>
        <p:spPr>
          <a:xfrm>
            <a:off x="655320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280" name="Shape 280"/>
        <p:cNvGrpSpPr/>
        <p:nvPr/>
      </p:nvGrpSpPr>
      <p:grpSpPr>
        <a:xfrm>
          <a:off x="0" y="0"/>
          <a:ext cx="0" cy="0"/>
          <a:chOff x="0" y="0"/>
          <a:chExt cx="0" cy="0"/>
        </a:xfrm>
      </p:grpSpPr>
      <p:sp>
        <p:nvSpPr>
          <p:cNvPr id="281" name="Google Shape;281;ga97d5f2795_22_24"/>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282" name="Google Shape;282;ga97d5f2795_22_24"/>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283" name="Google Shape;283;ga97d5f2795_22_24"/>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84" name="Google Shape;284;ga97d5f2795_22_24"/>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85" name="Google Shape;285;ga97d5f2795_22_24"/>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6" name="Shape 286"/>
        <p:cNvGrpSpPr/>
        <p:nvPr/>
      </p:nvGrpSpPr>
      <p:grpSpPr>
        <a:xfrm>
          <a:off x="0" y="0"/>
          <a:ext cx="0" cy="0"/>
          <a:chOff x="0" y="0"/>
          <a:chExt cx="0" cy="0"/>
        </a:xfrm>
      </p:grpSpPr>
      <p:sp>
        <p:nvSpPr>
          <p:cNvPr id="287" name="Google Shape;287;p107"/>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8" name="Google Shape;288;p107"/>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9" name="Google Shape;289;p107"/>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290" name="Shape 290"/>
        <p:cNvGrpSpPr/>
        <p:nvPr/>
      </p:nvGrpSpPr>
      <p:grpSpPr>
        <a:xfrm>
          <a:off x="0" y="0"/>
          <a:ext cx="0" cy="0"/>
          <a:chOff x="0" y="0"/>
          <a:chExt cx="0" cy="0"/>
        </a:xfrm>
      </p:grpSpPr>
      <p:sp>
        <p:nvSpPr>
          <p:cNvPr id="291" name="Google Shape;291;p108"/>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108"/>
          <p:cNvSpPr txBox="1"/>
          <p:nvPr>
            <p:ph idx="1" type="body"/>
          </p:nvPr>
        </p:nvSpPr>
        <p:spPr>
          <a:xfrm>
            <a:off x="457270" y="1535121"/>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93" name="Google Shape;293;p108"/>
          <p:cNvSpPr txBox="1"/>
          <p:nvPr>
            <p:ph idx="2" type="body"/>
          </p:nvPr>
        </p:nvSpPr>
        <p:spPr>
          <a:xfrm>
            <a:off x="457270"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94" name="Google Shape;294;p108"/>
          <p:cNvSpPr txBox="1"/>
          <p:nvPr>
            <p:ph idx="3" type="body"/>
          </p:nvPr>
        </p:nvSpPr>
        <p:spPr>
          <a:xfrm>
            <a:off x="4645035" y="1535121"/>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295" name="Google Shape;295;p108"/>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296" name="Google Shape;296;p108"/>
          <p:cNvSpPr txBox="1"/>
          <p:nvPr>
            <p:ph idx="10" type="dt"/>
          </p:nvPr>
        </p:nvSpPr>
        <p:spPr>
          <a:xfrm>
            <a:off x="457202"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97" name="Google Shape;297;p108"/>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298" name="Google Shape;298;p108"/>
          <p:cNvSpPr txBox="1"/>
          <p:nvPr>
            <p:ph idx="12" type="sldNum"/>
          </p:nvPr>
        </p:nvSpPr>
        <p:spPr>
          <a:xfrm>
            <a:off x="655320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Obj" type="fourObj">
  <p:cSld name="FOUR_OBJECTS">
    <p:spTree>
      <p:nvGrpSpPr>
        <p:cNvPr id="299" name="Shape 299"/>
        <p:cNvGrpSpPr/>
        <p:nvPr/>
      </p:nvGrpSpPr>
      <p:grpSpPr>
        <a:xfrm>
          <a:off x="0" y="0"/>
          <a:ext cx="0" cy="0"/>
          <a:chOff x="0" y="0"/>
          <a:chExt cx="0" cy="0"/>
        </a:xfrm>
      </p:grpSpPr>
      <p:sp>
        <p:nvSpPr>
          <p:cNvPr id="300" name="Google Shape;300;p109"/>
          <p:cNvSpPr txBox="1"/>
          <p:nvPr>
            <p:ph type="title"/>
          </p:nvPr>
        </p:nvSpPr>
        <p:spPr>
          <a:xfrm>
            <a:off x="891542" y="1155009"/>
            <a:ext cx="7360919" cy="232029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301" name="Google Shape;301;p109"/>
          <p:cNvSpPr txBox="1"/>
          <p:nvPr>
            <p:ph idx="1" type="body"/>
          </p:nvPr>
        </p:nvSpPr>
        <p:spPr>
          <a:xfrm>
            <a:off x="89154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02" name="Google Shape;302;p109"/>
          <p:cNvSpPr txBox="1"/>
          <p:nvPr>
            <p:ph idx="2" type="body"/>
          </p:nvPr>
        </p:nvSpPr>
        <p:spPr>
          <a:xfrm>
            <a:off x="464058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03" name="Google Shape;303;p109"/>
          <p:cNvSpPr txBox="1"/>
          <p:nvPr>
            <p:ph idx="3" type="body"/>
          </p:nvPr>
        </p:nvSpPr>
        <p:spPr>
          <a:xfrm>
            <a:off x="89154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04" name="Google Shape;304;p109"/>
          <p:cNvSpPr txBox="1"/>
          <p:nvPr>
            <p:ph idx="4" type="body"/>
          </p:nvPr>
        </p:nvSpPr>
        <p:spPr>
          <a:xfrm>
            <a:off x="464058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305" name="Shape 305"/>
        <p:cNvGrpSpPr/>
        <p:nvPr/>
      </p:nvGrpSpPr>
      <p:grpSpPr>
        <a:xfrm>
          <a:off x="0" y="0"/>
          <a:ext cx="0" cy="0"/>
          <a:chOff x="0" y="0"/>
          <a:chExt cx="0" cy="0"/>
        </a:xfrm>
      </p:grpSpPr>
      <p:sp>
        <p:nvSpPr>
          <p:cNvPr id="306" name="Google Shape;306;p110"/>
          <p:cNvSpPr txBox="1"/>
          <p:nvPr>
            <p:ph type="title"/>
          </p:nvPr>
        </p:nvSpPr>
        <p:spPr>
          <a:xfrm>
            <a:off x="1792291" y="4800724"/>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110"/>
          <p:cNvSpPr/>
          <p:nvPr>
            <p:ph idx="2" type="pic"/>
          </p:nvPr>
        </p:nvSpPr>
        <p:spPr>
          <a:xfrm>
            <a:off x="1792291" y="612772"/>
            <a:ext cx="5486399" cy="4114800"/>
          </a:xfrm>
          <a:prstGeom prst="rect">
            <a:avLst/>
          </a:prstGeom>
          <a:noFill/>
          <a:ln>
            <a:noFill/>
          </a:ln>
        </p:spPr>
      </p:sp>
      <p:sp>
        <p:nvSpPr>
          <p:cNvPr id="308" name="Google Shape;308;p110"/>
          <p:cNvSpPr txBox="1"/>
          <p:nvPr>
            <p:ph idx="1" type="body"/>
          </p:nvPr>
        </p:nvSpPr>
        <p:spPr>
          <a:xfrm>
            <a:off x="1792291" y="5367467"/>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309" name="Google Shape;309;p110"/>
          <p:cNvSpPr txBox="1"/>
          <p:nvPr>
            <p:ph idx="10" type="dt"/>
          </p:nvPr>
        </p:nvSpPr>
        <p:spPr>
          <a:xfrm>
            <a:off x="457202" y="6356485"/>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310" name="Google Shape;310;p110"/>
          <p:cNvSpPr txBox="1"/>
          <p:nvPr>
            <p:ph idx="11" type="ftr"/>
          </p:nvPr>
        </p:nvSpPr>
        <p:spPr>
          <a:xfrm>
            <a:off x="3124200" y="6356485"/>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311" name="Google Shape;311;p110"/>
          <p:cNvSpPr txBox="1"/>
          <p:nvPr>
            <p:ph idx="12" type="sldNum"/>
          </p:nvPr>
        </p:nvSpPr>
        <p:spPr>
          <a:xfrm>
            <a:off x="6553202" y="6356485"/>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8" name="Shape 318"/>
        <p:cNvGrpSpPr/>
        <p:nvPr/>
      </p:nvGrpSpPr>
      <p:grpSpPr>
        <a:xfrm>
          <a:off x="0" y="0"/>
          <a:ext cx="0" cy="0"/>
          <a:chOff x="0" y="0"/>
          <a:chExt cx="0" cy="0"/>
        </a:xfrm>
      </p:grpSpPr>
      <p:sp>
        <p:nvSpPr>
          <p:cNvPr id="319" name="Google Shape;319;p66"/>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0" name="Google Shape;320;p66"/>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1" name="Google Shape;321;p66"/>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322" name="Shape 322"/>
        <p:cNvGrpSpPr/>
        <p:nvPr/>
      </p:nvGrpSpPr>
      <p:grpSpPr>
        <a:xfrm>
          <a:off x="0" y="0"/>
          <a:ext cx="0" cy="0"/>
          <a:chOff x="0" y="0"/>
          <a:chExt cx="0" cy="0"/>
        </a:xfrm>
      </p:grpSpPr>
      <p:sp>
        <p:nvSpPr>
          <p:cNvPr id="323" name="Google Shape;323;p98"/>
          <p:cNvSpPr txBox="1"/>
          <p:nvPr>
            <p:ph type="title"/>
          </p:nvPr>
        </p:nvSpPr>
        <p:spPr>
          <a:xfrm>
            <a:off x="822855" y="365163"/>
            <a:ext cx="7522104" cy="54927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324" name="Google Shape;324;p98"/>
          <p:cNvSpPr txBox="1"/>
          <p:nvPr>
            <p:ph idx="1" type="body"/>
          </p:nvPr>
        </p:nvSpPr>
        <p:spPr>
          <a:xfrm>
            <a:off x="822855" y="1100139"/>
            <a:ext cx="7522104" cy="3579812"/>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800"/>
              </a:spcBef>
              <a:spcAft>
                <a:spcPts val="0"/>
              </a:spcAft>
              <a:buSzPts val="1600"/>
              <a:buChar char="•"/>
              <a:defRPr b="1" sz="1600">
                <a:solidFill>
                  <a:schemeClr val="dk1"/>
                </a:solidFill>
              </a:defRPr>
            </a:lvl1pPr>
            <a:lvl2pPr indent="-330200" lvl="1" marL="914400" algn="l">
              <a:lnSpc>
                <a:spcPct val="100000"/>
              </a:lnSpc>
              <a:spcBef>
                <a:spcPts val="300"/>
              </a:spcBef>
              <a:spcAft>
                <a:spcPts val="0"/>
              </a:spcAft>
              <a:buClr>
                <a:schemeClr val="accent2"/>
              </a:buClr>
              <a:buSzPts val="1600"/>
              <a:buFont typeface="Noto Sans Symbols"/>
              <a:buChar char="▪"/>
              <a:defRPr sz="1600">
                <a:solidFill>
                  <a:schemeClr val="dk1"/>
                </a:solidFill>
              </a:defRPr>
            </a:lvl2pPr>
            <a:lvl3pPr indent="-330200" lvl="2" marL="1371600" algn="l">
              <a:lnSpc>
                <a:spcPct val="100000"/>
              </a:lnSpc>
              <a:spcBef>
                <a:spcPts val="300"/>
              </a:spcBef>
              <a:spcAft>
                <a:spcPts val="0"/>
              </a:spcAft>
              <a:buClr>
                <a:schemeClr val="accent2"/>
              </a:buClr>
              <a:buSzPts val="1600"/>
              <a:buFont typeface="Noto Sans Symbols"/>
              <a:buChar char="▪"/>
              <a:defRPr sz="1600">
                <a:solidFill>
                  <a:schemeClr val="dk1"/>
                </a:solidFill>
              </a:defRPr>
            </a:lvl3pPr>
            <a:lvl4pPr indent="-330200" lvl="3" marL="1828800" algn="l">
              <a:lnSpc>
                <a:spcPct val="100000"/>
              </a:lnSpc>
              <a:spcBef>
                <a:spcPts val="300"/>
              </a:spcBef>
              <a:spcAft>
                <a:spcPts val="0"/>
              </a:spcAft>
              <a:buClr>
                <a:schemeClr val="accent2"/>
              </a:buClr>
              <a:buSzPts val="1600"/>
              <a:buFont typeface="Noto Sans Symbols"/>
              <a:buChar char="▪"/>
              <a:defRPr sz="1600">
                <a:solidFill>
                  <a:schemeClr val="dk1"/>
                </a:solidFill>
              </a:defRPr>
            </a:lvl4pPr>
            <a:lvl5pPr indent="-330200" lvl="4" marL="2286000" algn="l">
              <a:lnSpc>
                <a:spcPct val="100000"/>
              </a:lnSpc>
              <a:spcBef>
                <a:spcPts val="300"/>
              </a:spcBef>
              <a:spcAft>
                <a:spcPts val="0"/>
              </a:spcAft>
              <a:buClr>
                <a:schemeClr val="accent2"/>
              </a:buClr>
              <a:buSzPts val="1600"/>
              <a:buFont typeface="Noto Sans Symbols"/>
              <a:buChar char="▪"/>
              <a:defRPr sz="1600">
                <a:solidFill>
                  <a:schemeClr val="dk1"/>
                </a:solidFill>
              </a:defRPr>
            </a:lvl5pPr>
            <a:lvl6pPr indent="-317500" lvl="5" marL="2743200" algn="l">
              <a:lnSpc>
                <a:spcPct val="100000"/>
              </a:lnSpc>
              <a:spcBef>
                <a:spcPts val="300"/>
              </a:spcBef>
              <a:spcAft>
                <a:spcPts val="0"/>
              </a:spcAft>
              <a:buClr>
                <a:schemeClr val="accent2"/>
              </a:buClr>
              <a:buSzPts val="1400"/>
              <a:buFont typeface="Noto Sans Symbols"/>
              <a:buChar char="▪"/>
              <a:defRPr sz="1400">
                <a:solidFill>
                  <a:schemeClr val="dk1"/>
                </a:solidFill>
              </a:defRPr>
            </a:lvl6pPr>
            <a:lvl7pPr indent="-317500" lvl="6" marL="3200400" algn="l">
              <a:lnSpc>
                <a:spcPct val="100000"/>
              </a:lnSpc>
              <a:spcBef>
                <a:spcPts val="300"/>
              </a:spcBef>
              <a:spcAft>
                <a:spcPts val="0"/>
              </a:spcAft>
              <a:buClr>
                <a:schemeClr val="accent2"/>
              </a:buClr>
              <a:buSzPts val="1400"/>
              <a:buFont typeface="Noto Sans Symbols"/>
              <a:buChar char="▪"/>
              <a:defRPr sz="1400">
                <a:solidFill>
                  <a:schemeClr val="dk1"/>
                </a:solidFill>
              </a:defRPr>
            </a:lvl7pPr>
            <a:lvl8pPr indent="-317500" lvl="7" marL="3657600" algn="l">
              <a:lnSpc>
                <a:spcPct val="100000"/>
              </a:lnSpc>
              <a:spcBef>
                <a:spcPts val="300"/>
              </a:spcBef>
              <a:spcAft>
                <a:spcPts val="0"/>
              </a:spcAft>
              <a:buClr>
                <a:schemeClr val="accent2"/>
              </a:buClr>
              <a:buSzPts val="1400"/>
              <a:buFont typeface="Noto Sans Symbols"/>
              <a:buChar char="▪"/>
              <a:defRPr sz="1400">
                <a:solidFill>
                  <a:schemeClr val="dk1"/>
                </a:solidFill>
              </a:defRPr>
            </a:lvl8pPr>
            <a:lvl9pPr indent="-317500" lvl="8" marL="4114800" algn="l">
              <a:lnSpc>
                <a:spcPct val="100000"/>
              </a:lnSpc>
              <a:spcBef>
                <a:spcPts val="300"/>
              </a:spcBef>
              <a:spcAft>
                <a:spcPts val="0"/>
              </a:spcAft>
              <a:buClr>
                <a:schemeClr val="accent2"/>
              </a:buClr>
              <a:buSzPts val="1400"/>
              <a:buFont typeface="Noto Sans Symbols"/>
              <a:buChar char="▪"/>
              <a:defRPr sz="1400">
                <a:solidFill>
                  <a:schemeClr val="dk1"/>
                </a:solidFill>
              </a:defRPr>
            </a:lvl9pPr>
          </a:lstStyle>
          <a:p/>
        </p:txBody>
      </p:sp>
      <p:sp>
        <p:nvSpPr>
          <p:cNvPr id="325" name="Google Shape;325;p98"/>
          <p:cNvSpPr txBox="1"/>
          <p:nvPr>
            <p:ph idx="10" type="dt"/>
          </p:nvPr>
        </p:nvSpPr>
        <p:spPr>
          <a:xfrm rot="-2460000">
            <a:off x="202408" y="5870609"/>
            <a:ext cx="2176197" cy="201612"/>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6" name="Google Shape;326;p98"/>
          <p:cNvSpPr txBox="1"/>
          <p:nvPr>
            <p:ph idx="11" type="ftr"/>
          </p:nvPr>
        </p:nvSpPr>
        <p:spPr>
          <a:xfrm>
            <a:off x="3518959" y="6284949"/>
            <a:ext cx="4722812" cy="27463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7" name="Google Shape;327;p98"/>
          <p:cNvSpPr txBox="1"/>
          <p:nvPr>
            <p:ph idx="12" type="sldNum"/>
          </p:nvPr>
        </p:nvSpPr>
        <p:spPr>
          <a:xfrm>
            <a:off x="8400521" y="6170649"/>
            <a:ext cx="504032" cy="503236"/>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328" name="Shape 328"/>
        <p:cNvGrpSpPr/>
        <p:nvPr/>
      </p:nvGrpSpPr>
      <p:grpSpPr>
        <a:xfrm>
          <a:off x="0" y="0"/>
          <a:ext cx="0" cy="0"/>
          <a:chOff x="0" y="0"/>
          <a:chExt cx="0" cy="0"/>
        </a:xfrm>
      </p:grpSpPr>
      <p:sp>
        <p:nvSpPr>
          <p:cNvPr id="329" name="Google Shape;329;p99"/>
          <p:cNvSpPr txBox="1"/>
          <p:nvPr>
            <p:ph idx="1" type="body"/>
          </p:nvPr>
        </p:nvSpPr>
        <p:spPr>
          <a:xfrm>
            <a:off x="822962"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330" name="Google Shape;330;p99"/>
          <p:cNvSpPr txBox="1"/>
          <p:nvPr>
            <p:ph idx="2" type="body"/>
          </p:nvPr>
        </p:nvSpPr>
        <p:spPr>
          <a:xfrm>
            <a:off x="4700018"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331" name="Google Shape;331;p99"/>
          <p:cNvSpPr txBox="1"/>
          <p:nvPr>
            <p:ph type="title"/>
          </p:nvPr>
        </p:nvSpPr>
        <p:spPr>
          <a:xfrm>
            <a:off x="822855" y="365144"/>
            <a:ext cx="7522104" cy="54927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332" name="Google Shape;332;p99"/>
          <p:cNvSpPr txBox="1"/>
          <p:nvPr>
            <p:ph idx="10" type="dt"/>
          </p:nvPr>
        </p:nvSpPr>
        <p:spPr>
          <a:xfrm rot="-2460000">
            <a:off x="202408" y="5870591"/>
            <a:ext cx="2176197" cy="201612"/>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3" name="Google Shape;333;p99"/>
          <p:cNvSpPr txBox="1"/>
          <p:nvPr>
            <p:ph idx="11" type="ftr"/>
          </p:nvPr>
        </p:nvSpPr>
        <p:spPr>
          <a:xfrm>
            <a:off x="3518959" y="6284931"/>
            <a:ext cx="4722812" cy="27463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SzPts val="1400"/>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34" name="Google Shape;334;p99"/>
          <p:cNvSpPr txBox="1"/>
          <p:nvPr>
            <p:ph idx="12" type="sldNum"/>
          </p:nvPr>
        </p:nvSpPr>
        <p:spPr>
          <a:xfrm>
            <a:off x="8400521" y="6170631"/>
            <a:ext cx="504032" cy="503236"/>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1" name="Shape 341"/>
        <p:cNvGrpSpPr/>
        <p:nvPr/>
      </p:nvGrpSpPr>
      <p:grpSpPr>
        <a:xfrm>
          <a:off x="0" y="0"/>
          <a:ext cx="0" cy="0"/>
          <a:chOff x="0" y="0"/>
          <a:chExt cx="0" cy="0"/>
        </a:xfrm>
      </p:grpSpPr>
      <p:sp>
        <p:nvSpPr>
          <p:cNvPr id="342" name="Google Shape;342;ga97d5f2795_12_6"/>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3" name="Google Shape;343;ga97d5f2795_12_6"/>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4" name="Google Shape;344;ga97d5f2795_12_6"/>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4"/>
          <p:cNvSpPr txBox="1"/>
          <p:nvPr>
            <p:ph type="title"/>
          </p:nvPr>
        </p:nvSpPr>
        <p:spPr>
          <a:xfrm>
            <a:off x="722313" y="4406901"/>
            <a:ext cx="7772400" cy="136207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4"/>
          <p:cNvSpPr txBox="1"/>
          <p:nvPr>
            <p:ph idx="1" type="body"/>
          </p:nvPr>
        </p:nvSpPr>
        <p:spPr>
          <a:xfrm>
            <a:off x="722313" y="2906714"/>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84"/>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4"/>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345" name="Shape 345"/>
        <p:cNvGrpSpPr/>
        <p:nvPr/>
      </p:nvGrpSpPr>
      <p:grpSpPr>
        <a:xfrm>
          <a:off x="0" y="0"/>
          <a:ext cx="0" cy="0"/>
          <a:chOff x="0" y="0"/>
          <a:chExt cx="0" cy="0"/>
        </a:xfrm>
      </p:grpSpPr>
      <p:sp>
        <p:nvSpPr>
          <p:cNvPr id="346" name="Google Shape;346;ga97d5f2795_12_10"/>
          <p:cNvSpPr txBox="1"/>
          <p:nvPr>
            <p:ph type="title"/>
          </p:nvPr>
        </p:nvSpPr>
        <p:spPr>
          <a:xfrm>
            <a:off x="457212" y="273057"/>
            <a:ext cx="3008313" cy="1162049"/>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b="1" sz="20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ga97d5f2795_12_10"/>
          <p:cNvSpPr txBox="1"/>
          <p:nvPr>
            <p:ph idx="1" type="body"/>
          </p:nvPr>
        </p:nvSpPr>
        <p:spPr>
          <a:xfrm>
            <a:off x="3575050" y="273051"/>
            <a:ext cx="5111750" cy="5853112"/>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640"/>
              </a:spcBef>
              <a:spcAft>
                <a:spcPts val="0"/>
              </a:spcAft>
              <a:buSzPts val="3200"/>
              <a:buChar char="•"/>
              <a:defRPr sz="3200"/>
            </a:lvl1pPr>
            <a:lvl2pPr indent="-406400" lvl="1" marL="914400" algn="l">
              <a:lnSpc>
                <a:spcPct val="100000"/>
              </a:lnSpc>
              <a:spcBef>
                <a:spcPts val="560"/>
              </a:spcBef>
              <a:spcAft>
                <a:spcPts val="0"/>
              </a:spcAft>
              <a:buSzPts val="2800"/>
              <a:buChar char="•"/>
              <a:defRPr sz="2800"/>
            </a:lvl2pPr>
            <a:lvl3pPr indent="-381000" lvl="2" marL="1371600" algn="l">
              <a:lnSpc>
                <a:spcPct val="100000"/>
              </a:lnSpc>
              <a:spcBef>
                <a:spcPts val="480"/>
              </a:spcBef>
              <a:spcAft>
                <a:spcPts val="0"/>
              </a:spcAft>
              <a:buSzPts val="2400"/>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SzPts val="2000"/>
              <a:buChar char="•"/>
              <a:defRPr sz="2000"/>
            </a:lvl6pPr>
            <a:lvl7pPr indent="-355600" lvl="6" marL="3200400" algn="l">
              <a:lnSpc>
                <a:spcPct val="100000"/>
              </a:lnSpc>
              <a:spcBef>
                <a:spcPts val="400"/>
              </a:spcBef>
              <a:spcAft>
                <a:spcPts val="0"/>
              </a:spcAft>
              <a:buSzPts val="2000"/>
              <a:buChar char="•"/>
              <a:defRPr sz="2000"/>
            </a:lvl7pPr>
            <a:lvl8pPr indent="-355600" lvl="7" marL="3657600" algn="l">
              <a:lnSpc>
                <a:spcPct val="100000"/>
              </a:lnSpc>
              <a:spcBef>
                <a:spcPts val="400"/>
              </a:spcBef>
              <a:spcAft>
                <a:spcPts val="0"/>
              </a:spcAft>
              <a:buSzPts val="2000"/>
              <a:buChar char="•"/>
              <a:defRPr sz="2000"/>
            </a:lvl8pPr>
            <a:lvl9pPr indent="-355600" lvl="8" marL="4114800" algn="l">
              <a:lnSpc>
                <a:spcPct val="100000"/>
              </a:lnSpc>
              <a:spcBef>
                <a:spcPts val="400"/>
              </a:spcBef>
              <a:spcAft>
                <a:spcPts val="0"/>
              </a:spcAft>
              <a:buSzPts val="2000"/>
              <a:buChar char="•"/>
              <a:defRPr sz="2000"/>
            </a:lvl9pPr>
          </a:lstStyle>
          <a:p/>
        </p:txBody>
      </p:sp>
      <p:sp>
        <p:nvSpPr>
          <p:cNvPr id="348" name="Google Shape;348;ga97d5f2795_12_10"/>
          <p:cNvSpPr txBox="1"/>
          <p:nvPr>
            <p:ph idx="2" type="body"/>
          </p:nvPr>
        </p:nvSpPr>
        <p:spPr>
          <a:xfrm>
            <a:off x="457212" y="1435104"/>
            <a:ext cx="3008313"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400"/>
              <a:buFont typeface="Calibri"/>
              <a:buNone/>
              <a:defRPr sz="1400"/>
            </a:lvl1pPr>
            <a:lvl2pPr indent="-228600" lvl="1" marL="914400" algn="l">
              <a:lnSpc>
                <a:spcPct val="100000"/>
              </a:lnSpc>
              <a:spcBef>
                <a:spcPts val="560"/>
              </a:spcBef>
              <a:spcAft>
                <a:spcPts val="0"/>
              </a:spcAft>
              <a:buSzPts val="1200"/>
              <a:buFont typeface="Calibri"/>
              <a:buNone/>
              <a:defRPr sz="1200"/>
            </a:lvl2pPr>
            <a:lvl3pPr indent="-228600" lvl="2" marL="1371600" algn="l">
              <a:lnSpc>
                <a:spcPct val="100000"/>
              </a:lnSpc>
              <a:spcBef>
                <a:spcPts val="480"/>
              </a:spcBef>
              <a:spcAft>
                <a:spcPts val="0"/>
              </a:spcAft>
              <a:buSzPts val="1000"/>
              <a:buFont typeface="Calibri"/>
              <a:buNone/>
              <a:defRPr sz="1000"/>
            </a:lvl3pPr>
            <a:lvl4pPr indent="-228600" lvl="3" marL="1828800" algn="l">
              <a:lnSpc>
                <a:spcPct val="100000"/>
              </a:lnSpc>
              <a:spcBef>
                <a:spcPts val="400"/>
              </a:spcBef>
              <a:spcAft>
                <a:spcPts val="0"/>
              </a:spcAft>
              <a:buSzPts val="900"/>
              <a:buFont typeface="Calibri"/>
              <a:buNone/>
              <a:defRPr sz="900"/>
            </a:lvl4pPr>
            <a:lvl5pPr indent="-228600" lvl="4" marL="2286000" algn="l">
              <a:lnSpc>
                <a:spcPct val="100000"/>
              </a:lnSpc>
              <a:spcBef>
                <a:spcPts val="400"/>
              </a:spcBef>
              <a:spcAft>
                <a:spcPts val="0"/>
              </a:spcAft>
              <a:buSzPts val="900"/>
              <a:buFont typeface="Calibri"/>
              <a:buNone/>
              <a:defRPr sz="900"/>
            </a:lvl5pPr>
            <a:lvl6pPr indent="-228600" lvl="5" marL="2743200" algn="l">
              <a:lnSpc>
                <a:spcPct val="100000"/>
              </a:lnSpc>
              <a:spcBef>
                <a:spcPts val="400"/>
              </a:spcBef>
              <a:spcAft>
                <a:spcPts val="0"/>
              </a:spcAft>
              <a:buSzPts val="900"/>
              <a:buFont typeface="Calibri"/>
              <a:buNone/>
              <a:defRPr sz="900"/>
            </a:lvl6pPr>
            <a:lvl7pPr indent="-228600" lvl="6" marL="3200400" algn="l">
              <a:lnSpc>
                <a:spcPct val="100000"/>
              </a:lnSpc>
              <a:spcBef>
                <a:spcPts val="400"/>
              </a:spcBef>
              <a:spcAft>
                <a:spcPts val="0"/>
              </a:spcAft>
              <a:buSzPts val="900"/>
              <a:buFont typeface="Calibri"/>
              <a:buNone/>
              <a:defRPr sz="900"/>
            </a:lvl7pPr>
            <a:lvl8pPr indent="-228600" lvl="7" marL="3657600" algn="l">
              <a:lnSpc>
                <a:spcPct val="100000"/>
              </a:lnSpc>
              <a:spcBef>
                <a:spcPts val="400"/>
              </a:spcBef>
              <a:spcAft>
                <a:spcPts val="0"/>
              </a:spcAft>
              <a:buSzPts val="900"/>
              <a:buFont typeface="Calibri"/>
              <a:buNone/>
              <a:defRPr sz="900"/>
            </a:lvl8pPr>
            <a:lvl9pPr indent="-228600" lvl="8" marL="4114800" algn="l">
              <a:lnSpc>
                <a:spcPct val="100000"/>
              </a:lnSpc>
              <a:spcBef>
                <a:spcPts val="400"/>
              </a:spcBef>
              <a:spcAft>
                <a:spcPts val="0"/>
              </a:spcAft>
              <a:buSzPts val="900"/>
              <a:buFont typeface="Calibri"/>
              <a:buNone/>
              <a:defRPr sz="900"/>
            </a:lvl9pPr>
          </a:lstStyle>
          <a:p/>
        </p:txBody>
      </p:sp>
      <p:sp>
        <p:nvSpPr>
          <p:cNvPr id="349" name="Google Shape;349;ga97d5f2795_12_10"/>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50" name="Google Shape;350;ga97d5f2795_12_10"/>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51" name="Google Shape;351;ga97d5f2795_12_10"/>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352" name="Shape 352"/>
        <p:cNvGrpSpPr/>
        <p:nvPr/>
      </p:nvGrpSpPr>
      <p:grpSpPr>
        <a:xfrm>
          <a:off x="0" y="0"/>
          <a:ext cx="0" cy="0"/>
          <a:chOff x="0" y="0"/>
          <a:chExt cx="0" cy="0"/>
        </a:xfrm>
      </p:grpSpPr>
      <p:sp>
        <p:nvSpPr>
          <p:cNvPr id="353" name="Google Shape;353;ga97d5f2795_12_17"/>
          <p:cNvSpPr txBox="1"/>
          <p:nvPr>
            <p:ph idx="1" type="body"/>
          </p:nvPr>
        </p:nvSpPr>
        <p:spPr>
          <a:xfrm>
            <a:off x="822971"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354" name="Google Shape;354;ga97d5f2795_12_17"/>
          <p:cNvSpPr txBox="1"/>
          <p:nvPr>
            <p:ph idx="2" type="body"/>
          </p:nvPr>
        </p:nvSpPr>
        <p:spPr>
          <a:xfrm>
            <a:off x="4700016" y="1097279"/>
            <a:ext cx="3200399" cy="3712464"/>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640"/>
              </a:spcBef>
              <a:spcAft>
                <a:spcPts val="0"/>
              </a:spcAft>
              <a:buSzPts val="2800"/>
              <a:buChar char="•"/>
              <a:defRPr sz="2800"/>
            </a:lvl1pPr>
            <a:lvl2pPr indent="-381000" lvl="1" marL="914400" algn="l">
              <a:lnSpc>
                <a:spcPct val="100000"/>
              </a:lnSpc>
              <a:spcBef>
                <a:spcPts val="560"/>
              </a:spcBef>
              <a:spcAft>
                <a:spcPts val="0"/>
              </a:spcAft>
              <a:buSzPts val="2400"/>
              <a:buChar char="•"/>
              <a:defRPr sz="2400"/>
            </a:lvl2pPr>
            <a:lvl3pPr indent="-355600" lvl="2" marL="1371600" algn="l">
              <a:lnSpc>
                <a:spcPct val="100000"/>
              </a:lnSpc>
              <a:spcBef>
                <a:spcPts val="480"/>
              </a:spcBef>
              <a:spcAft>
                <a:spcPts val="0"/>
              </a:spcAft>
              <a:buSzPts val="2000"/>
              <a:buChar char="•"/>
              <a:defRPr sz="2000"/>
            </a:lvl3pPr>
            <a:lvl4pPr indent="-342900" lvl="3" marL="1828800" algn="l">
              <a:lnSpc>
                <a:spcPct val="100000"/>
              </a:lnSpc>
              <a:spcBef>
                <a:spcPts val="400"/>
              </a:spcBef>
              <a:spcAft>
                <a:spcPts val="0"/>
              </a:spcAft>
              <a:buSzPts val="1800"/>
              <a:buChar char="•"/>
              <a:defRPr sz="1800"/>
            </a:lvl4pPr>
            <a:lvl5pPr indent="-342900" lvl="4" marL="2286000" algn="l">
              <a:lnSpc>
                <a:spcPct val="100000"/>
              </a:lnSpc>
              <a:spcBef>
                <a:spcPts val="400"/>
              </a:spcBef>
              <a:spcAft>
                <a:spcPts val="0"/>
              </a:spcAft>
              <a:buSzPts val="1800"/>
              <a:buChar char="•"/>
              <a:defRPr sz="1800"/>
            </a:lvl5pPr>
            <a:lvl6pPr indent="-342900" lvl="5" marL="2743200" algn="l">
              <a:lnSpc>
                <a:spcPct val="100000"/>
              </a:lnSpc>
              <a:spcBef>
                <a:spcPts val="400"/>
              </a:spcBef>
              <a:spcAft>
                <a:spcPts val="0"/>
              </a:spcAft>
              <a:buSzPts val="1800"/>
              <a:buChar char="•"/>
              <a:defRPr sz="1800"/>
            </a:lvl6pPr>
            <a:lvl7pPr indent="-342900" lvl="6" marL="3200400" algn="l">
              <a:lnSpc>
                <a:spcPct val="100000"/>
              </a:lnSpc>
              <a:spcBef>
                <a:spcPts val="400"/>
              </a:spcBef>
              <a:spcAft>
                <a:spcPts val="0"/>
              </a:spcAft>
              <a:buSzPts val="1800"/>
              <a:buChar char="•"/>
              <a:defRPr sz="1800"/>
            </a:lvl7pPr>
            <a:lvl8pPr indent="-342900" lvl="7" marL="3657600" algn="l">
              <a:lnSpc>
                <a:spcPct val="100000"/>
              </a:lnSpc>
              <a:spcBef>
                <a:spcPts val="400"/>
              </a:spcBef>
              <a:spcAft>
                <a:spcPts val="0"/>
              </a:spcAft>
              <a:buSzPts val="1800"/>
              <a:buChar char="•"/>
              <a:defRPr sz="1800"/>
            </a:lvl8pPr>
            <a:lvl9pPr indent="-342900" lvl="8" marL="4114800" algn="l">
              <a:lnSpc>
                <a:spcPct val="100000"/>
              </a:lnSpc>
              <a:spcBef>
                <a:spcPts val="400"/>
              </a:spcBef>
              <a:spcAft>
                <a:spcPts val="0"/>
              </a:spcAft>
              <a:buSzPts val="1800"/>
              <a:buChar char="•"/>
              <a:defRPr sz="1800"/>
            </a:lvl9pPr>
          </a:lstStyle>
          <a:p/>
        </p:txBody>
      </p:sp>
      <p:sp>
        <p:nvSpPr>
          <p:cNvPr id="355" name="Google Shape;355;ga97d5f2795_12_17"/>
          <p:cNvSpPr txBox="1"/>
          <p:nvPr>
            <p:ph type="title"/>
          </p:nvPr>
        </p:nvSpPr>
        <p:spPr>
          <a:xfrm>
            <a:off x="822855" y="365145"/>
            <a:ext cx="7522104" cy="54927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2800" cap="small">
                <a:solidFill>
                  <a:schemeClr val="dk1"/>
                </a:solidFill>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SzPts val="1400"/>
              <a:buNone/>
              <a:defRPr sz="2800">
                <a:solidFill>
                  <a:schemeClr val="dk1"/>
                </a:solidFill>
              </a:defRPr>
            </a:lvl3pPr>
            <a:lvl4pPr lvl="3" algn="l">
              <a:lnSpc>
                <a:spcPct val="100000"/>
              </a:lnSpc>
              <a:spcBef>
                <a:spcPts val="0"/>
              </a:spcBef>
              <a:spcAft>
                <a:spcPts val="0"/>
              </a:spcAft>
              <a:buSzPts val="1400"/>
              <a:buNone/>
              <a:defRPr sz="2800">
                <a:solidFill>
                  <a:schemeClr val="dk1"/>
                </a:solidFill>
              </a:defRPr>
            </a:lvl4pPr>
            <a:lvl5pPr lvl="4" algn="l">
              <a:lnSpc>
                <a:spcPct val="100000"/>
              </a:lnSpc>
              <a:spcBef>
                <a:spcPts val="0"/>
              </a:spcBef>
              <a:spcAft>
                <a:spcPts val="0"/>
              </a:spcAft>
              <a:buSzPts val="1400"/>
              <a:buNone/>
              <a:defRPr sz="2800">
                <a:solidFill>
                  <a:schemeClr val="dk1"/>
                </a:solidFill>
              </a:defRPr>
            </a:lvl5pPr>
            <a:lvl6pPr lvl="5" algn="l">
              <a:lnSpc>
                <a:spcPct val="100000"/>
              </a:lnSpc>
              <a:spcBef>
                <a:spcPts val="0"/>
              </a:spcBef>
              <a:spcAft>
                <a:spcPts val="0"/>
              </a:spcAft>
              <a:buSzPts val="1400"/>
              <a:buNone/>
              <a:defRPr sz="2800">
                <a:solidFill>
                  <a:schemeClr val="dk1"/>
                </a:solidFill>
              </a:defRPr>
            </a:lvl6pPr>
            <a:lvl7pPr lvl="6" algn="l">
              <a:lnSpc>
                <a:spcPct val="100000"/>
              </a:lnSpc>
              <a:spcBef>
                <a:spcPts val="0"/>
              </a:spcBef>
              <a:spcAft>
                <a:spcPts val="0"/>
              </a:spcAft>
              <a:buSzPts val="1400"/>
              <a:buNone/>
              <a:defRPr sz="2800">
                <a:solidFill>
                  <a:schemeClr val="dk1"/>
                </a:solidFill>
              </a:defRPr>
            </a:lvl7pPr>
            <a:lvl8pPr lvl="7" algn="l">
              <a:lnSpc>
                <a:spcPct val="100000"/>
              </a:lnSpc>
              <a:spcBef>
                <a:spcPts val="0"/>
              </a:spcBef>
              <a:spcAft>
                <a:spcPts val="0"/>
              </a:spcAft>
              <a:buSzPts val="1400"/>
              <a:buNone/>
              <a:defRPr sz="2800">
                <a:solidFill>
                  <a:schemeClr val="dk1"/>
                </a:solidFill>
              </a:defRPr>
            </a:lvl8pPr>
            <a:lvl9pPr lvl="8" algn="l">
              <a:lnSpc>
                <a:spcPct val="100000"/>
              </a:lnSpc>
              <a:spcBef>
                <a:spcPts val="0"/>
              </a:spcBef>
              <a:spcAft>
                <a:spcPts val="0"/>
              </a:spcAft>
              <a:buSzPts val="1400"/>
              <a:buNone/>
              <a:defRPr sz="2800">
                <a:solidFill>
                  <a:schemeClr val="dk1"/>
                </a:solidFill>
              </a:defRPr>
            </a:lvl9pPr>
          </a:lstStyle>
          <a:p/>
        </p:txBody>
      </p:sp>
      <p:sp>
        <p:nvSpPr>
          <p:cNvPr id="356" name="Google Shape;356;ga97d5f2795_12_17"/>
          <p:cNvSpPr txBox="1"/>
          <p:nvPr>
            <p:ph idx="10" type="dt"/>
          </p:nvPr>
        </p:nvSpPr>
        <p:spPr>
          <a:xfrm rot="-2460000">
            <a:off x="202412" y="5870591"/>
            <a:ext cx="2176197" cy="201612"/>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1200"/>
              <a:buFont typeface="Arial"/>
              <a:buNone/>
              <a:defRPr b="0" i="0" sz="12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357" name="Google Shape;357;ga97d5f2795_12_17"/>
          <p:cNvSpPr txBox="1"/>
          <p:nvPr>
            <p:ph idx="11" type="ftr"/>
          </p:nvPr>
        </p:nvSpPr>
        <p:spPr>
          <a:xfrm>
            <a:off x="3518958" y="6284931"/>
            <a:ext cx="4722812" cy="274636"/>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rgbClr val="FFFFFF"/>
              </a:buClr>
              <a:buSzPts val="1000"/>
              <a:buFont typeface="Arial"/>
              <a:buNone/>
              <a:defRPr b="0" i="0" sz="1000" u="none" cap="small" strike="noStrike">
                <a:solidFill>
                  <a:srgbClr val="FFFFFF"/>
                </a:solidFill>
                <a:latin typeface="Arial"/>
                <a:ea typeface="Arial"/>
                <a:cs typeface="Arial"/>
                <a:sym typeface="Arial"/>
              </a:defRPr>
            </a:lvl1pPr>
            <a:lvl2pPr lvl="1"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358" name="Google Shape;358;ga97d5f2795_12_17"/>
          <p:cNvSpPr txBox="1"/>
          <p:nvPr>
            <p:ph idx="12" type="sldNum"/>
          </p:nvPr>
        </p:nvSpPr>
        <p:spPr>
          <a:xfrm>
            <a:off x="8400521" y="6170631"/>
            <a:ext cx="504032" cy="503236"/>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1pPr>
            <a:lvl2pPr indent="0" lvl="1"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2pPr>
            <a:lvl3pPr indent="0" lvl="2"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3pPr>
            <a:lvl4pPr indent="0" lvl="3"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4pPr>
            <a:lvl5pPr indent="0" lvl="4"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5pPr>
            <a:lvl6pPr indent="0" lvl="5"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6pPr>
            <a:lvl7pPr indent="0" lvl="6"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7pPr>
            <a:lvl8pPr indent="0" lvl="7"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8pPr>
            <a:lvl9pPr indent="0" lvl="8" marL="0" marR="0" algn="ctr">
              <a:lnSpc>
                <a:spcPct val="100000"/>
              </a:lnSpc>
              <a:spcBef>
                <a:spcPts val="0"/>
              </a:spcBef>
              <a:spcAft>
                <a:spcPts val="0"/>
              </a:spcAft>
              <a:buClr>
                <a:srgbClr val="FFFFFF"/>
              </a:buClr>
              <a:buSzPts val="1600"/>
              <a:buFont typeface="Arial"/>
              <a:buNone/>
              <a:defRPr b="0" i="0" sz="1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359" name="Shape 359"/>
        <p:cNvGrpSpPr/>
        <p:nvPr/>
      </p:nvGrpSpPr>
      <p:grpSpPr>
        <a:xfrm>
          <a:off x="0" y="0"/>
          <a:ext cx="0" cy="0"/>
          <a:chOff x="0" y="0"/>
          <a:chExt cx="0" cy="0"/>
        </a:xfrm>
      </p:grpSpPr>
      <p:sp>
        <p:nvSpPr>
          <p:cNvPr id="360" name="Google Shape;360;ga97d5f2795_12_24"/>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361" name="Google Shape;361;ga97d5f2795_12_24"/>
          <p:cNvSpPr txBox="1"/>
          <p:nvPr>
            <p:ph idx="1" type="body"/>
          </p:nvPr>
        </p:nvSpPr>
        <p:spPr>
          <a:xfrm>
            <a:off x="457200" y="1600205"/>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62" name="Google Shape;362;ga97d5f2795_12_24"/>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63" name="Google Shape;363;ga97d5f2795_12_24"/>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64" name="Google Shape;364;ga97d5f2795_12_24"/>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5" name="Shape 365"/>
        <p:cNvGrpSpPr/>
        <p:nvPr/>
      </p:nvGrpSpPr>
      <p:grpSpPr>
        <a:xfrm>
          <a:off x="0" y="0"/>
          <a:ext cx="0" cy="0"/>
          <a:chOff x="0" y="0"/>
          <a:chExt cx="0" cy="0"/>
        </a:xfrm>
      </p:grpSpPr>
      <p:sp>
        <p:nvSpPr>
          <p:cNvPr id="366" name="Google Shape;366;ga97d5f2795_12_30"/>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solidFill>
                  <a:srgbClr val="FFA711"/>
                </a:solidFill>
              </a:defRPr>
            </a:lvl1pPr>
            <a:lvl2pPr lvl="1" algn="l">
              <a:lnSpc>
                <a:spcPct val="100000"/>
              </a:lnSpc>
              <a:spcBef>
                <a:spcPts val="0"/>
              </a:spcBef>
              <a:spcAft>
                <a:spcPts val="0"/>
              </a:spcAft>
              <a:buClr>
                <a:srgbClr val="FFA711"/>
              </a:buClr>
              <a:buSzPts val="1400"/>
              <a:buFont typeface="Arial"/>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367" name="Google Shape;367;ga97d5f2795_12_30"/>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8" name="Shape 368"/>
        <p:cNvGrpSpPr/>
        <p:nvPr/>
      </p:nvGrpSpPr>
      <p:grpSpPr>
        <a:xfrm>
          <a:off x="0" y="0"/>
          <a:ext cx="0" cy="0"/>
          <a:chOff x="0" y="0"/>
          <a:chExt cx="0" cy="0"/>
        </a:xfrm>
      </p:grpSpPr>
      <p:sp>
        <p:nvSpPr>
          <p:cNvPr id="369" name="Google Shape;369;ga97d5f2795_12_33"/>
          <p:cNvSpPr txBox="1"/>
          <p:nvPr>
            <p:ph type="ctrTitle"/>
          </p:nvPr>
        </p:nvSpPr>
        <p:spPr>
          <a:xfrm>
            <a:off x="685800" y="2130427"/>
            <a:ext cx="7772400" cy="14700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ga97d5f2795_12_3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371" name="Google Shape;371;ga97d5f2795_12_33"/>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372" name="Google Shape;372;ga97d5f2795_12_33"/>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chemeClr val="dk1"/>
              </a:buClr>
              <a:buSzPts val="1800"/>
              <a:buNone/>
              <a:defRPr/>
            </a:lvl2pPr>
            <a:lvl3pPr lvl="2" algn="l">
              <a:lnSpc>
                <a:spcPct val="100000"/>
              </a:lnSpc>
              <a:spcBef>
                <a:spcPts val="0"/>
              </a:spcBef>
              <a:spcAft>
                <a:spcPts val="0"/>
              </a:spcAft>
              <a:buClr>
                <a:schemeClr val="dk1"/>
              </a:buClr>
              <a:buSzPts val="1800"/>
              <a:buNone/>
              <a:defRPr/>
            </a:lvl3pPr>
            <a:lvl4pPr lvl="3" algn="l">
              <a:lnSpc>
                <a:spcPct val="100000"/>
              </a:lnSpc>
              <a:spcBef>
                <a:spcPts val="0"/>
              </a:spcBef>
              <a:spcAft>
                <a:spcPts val="0"/>
              </a:spcAft>
              <a:buClr>
                <a:schemeClr val="dk1"/>
              </a:buClr>
              <a:buSzPts val="1800"/>
              <a:buNone/>
              <a:defRPr/>
            </a:lvl4pPr>
            <a:lvl5pPr lvl="4" algn="l">
              <a:lnSpc>
                <a:spcPct val="100000"/>
              </a:lnSpc>
              <a:spcBef>
                <a:spcPts val="0"/>
              </a:spcBef>
              <a:spcAft>
                <a:spcPts val="0"/>
              </a:spcAft>
              <a:buClr>
                <a:schemeClr val="dk1"/>
              </a:buClr>
              <a:buSzPts val="1800"/>
              <a:buNone/>
              <a:defRPr/>
            </a:lvl5pPr>
            <a:lvl6pPr lvl="5" algn="l">
              <a:lnSpc>
                <a:spcPct val="100000"/>
              </a:lnSpc>
              <a:spcBef>
                <a:spcPts val="0"/>
              </a:spcBef>
              <a:spcAft>
                <a:spcPts val="0"/>
              </a:spcAft>
              <a:buClr>
                <a:schemeClr val="dk1"/>
              </a:buClr>
              <a:buSzPts val="1800"/>
              <a:buNone/>
              <a:defRPr/>
            </a:lvl6pPr>
            <a:lvl7pPr lvl="6" algn="l">
              <a:lnSpc>
                <a:spcPct val="100000"/>
              </a:lnSpc>
              <a:spcBef>
                <a:spcPts val="0"/>
              </a:spcBef>
              <a:spcAft>
                <a:spcPts val="0"/>
              </a:spcAft>
              <a:buClr>
                <a:schemeClr val="dk1"/>
              </a:buClr>
              <a:buSzPts val="1800"/>
              <a:buNone/>
              <a:defRPr/>
            </a:lvl7pPr>
            <a:lvl8pPr lvl="7" algn="l">
              <a:lnSpc>
                <a:spcPct val="100000"/>
              </a:lnSpc>
              <a:spcBef>
                <a:spcPts val="0"/>
              </a:spcBef>
              <a:spcAft>
                <a:spcPts val="0"/>
              </a:spcAft>
              <a:buClr>
                <a:schemeClr val="dk1"/>
              </a:buClr>
              <a:buSzPts val="1800"/>
              <a:buNone/>
              <a:defRPr/>
            </a:lvl8pPr>
            <a:lvl9pPr lvl="8" algn="l">
              <a:lnSpc>
                <a:spcPct val="100000"/>
              </a:lnSpc>
              <a:spcBef>
                <a:spcPts val="0"/>
              </a:spcBef>
              <a:spcAft>
                <a:spcPts val="0"/>
              </a:spcAft>
              <a:buClr>
                <a:schemeClr val="dk1"/>
              </a:buClr>
              <a:buSzPts val="1800"/>
              <a:buNone/>
              <a:defRPr/>
            </a:lvl9pPr>
          </a:lstStyle>
          <a:p/>
        </p:txBody>
      </p:sp>
      <p:sp>
        <p:nvSpPr>
          <p:cNvPr id="373" name="Google Shape;373;ga97d5f2795_12_33"/>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374" name="Shape 374"/>
        <p:cNvGrpSpPr/>
        <p:nvPr/>
      </p:nvGrpSpPr>
      <p:grpSpPr>
        <a:xfrm>
          <a:off x="0" y="0"/>
          <a:ext cx="0" cy="0"/>
          <a:chOff x="0" y="0"/>
          <a:chExt cx="0" cy="0"/>
        </a:xfrm>
      </p:grpSpPr>
      <p:sp>
        <p:nvSpPr>
          <p:cNvPr id="375" name="Google Shape;375;ga97d5f2795_12_39"/>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ga97d5f2795_12_39"/>
          <p:cNvSpPr txBox="1"/>
          <p:nvPr>
            <p:ph idx="1" type="body"/>
          </p:nvPr>
        </p:nvSpPr>
        <p:spPr>
          <a:xfrm>
            <a:off x="457270" y="1535121"/>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377" name="Google Shape;377;ga97d5f2795_12_39"/>
          <p:cNvSpPr txBox="1"/>
          <p:nvPr>
            <p:ph idx="2" type="body"/>
          </p:nvPr>
        </p:nvSpPr>
        <p:spPr>
          <a:xfrm>
            <a:off x="457270"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378" name="Google Shape;378;ga97d5f2795_12_39"/>
          <p:cNvSpPr txBox="1"/>
          <p:nvPr>
            <p:ph idx="3" type="body"/>
          </p:nvPr>
        </p:nvSpPr>
        <p:spPr>
          <a:xfrm>
            <a:off x="4645035" y="1535121"/>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379" name="Google Shape;379;ga97d5f2795_12_39"/>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380" name="Google Shape;380;ga97d5f2795_12_39"/>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81" name="Google Shape;381;ga97d5f2795_12_39"/>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82" name="Google Shape;382;ga97d5f2795_12_39"/>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383" name="Shape 383"/>
        <p:cNvGrpSpPr/>
        <p:nvPr/>
      </p:nvGrpSpPr>
      <p:grpSpPr>
        <a:xfrm>
          <a:off x="0" y="0"/>
          <a:ext cx="0" cy="0"/>
          <a:chOff x="0" y="0"/>
          <a:chExt cx="0" cy="0"/>
        </a:xfrm>
      </p:grpSpPr>
      <p:sp>
        <p:nvSpPr>
          <p:cNvPr id="384" name="Google Shape;384;ga97d5f2795_12_48"/>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385" name="Google Shape;385;ga97d5f2795_12_48"/>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86" name="Google Shape;386;ga97d5f2795_12_48"/>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87" name="Google Shape;387;ga97d5f2795_12_48"/>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Obj" type="fourObj">
  <p:cSld name="FOUR_OBJECTS">
    <p:spTree>
      <p:nvGrpSpPr>
        <p:cNvPr id="388" name="Shape 388"/>
        <p:cNvGrpSpPr/>
        <p:nvPr/>
      </p:nvGrpSpPr>
      <p:grpSpPr>
        <a:xfrm>
          <a:off x="0" y="0"/>
          <a:ext cx="0" cy="0"/>
          <a:chOff x="0" y="0"/>
          <a:chExt cx="0" cy="0"/>
        </a:xfrm>
      </p:grpSpPr>
      <p:sp>
        <p:nvSpPr>
          <p:cNvPr id="389" name="Google Shape;389;ga97d5f2795_12_53"/>
          <p:cNvSpPr txBox="1"/>
          <p:nvPr>
            <p:ph type="title"/>
          </p:nvPr>
        </p:nvSpPr>
        <p:spPr>
          <a:xfrm>
            <a:off x="891542" y="1155009"/>
            <a:ext cx="7360919" cy="232029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390" name="Google Shape;390;ga97d5f2795_12_53"/>
          <p:cNvSpPr txBox="1"/>
          <p:nvPr>
            <p:ph idx="1" type="body"/>
          </p:nvPr>
        </p:nvSpPr>
        <p:spPr>
          <a:xfrm>
            <a:off x="89154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91" name="Google Shape;391;ga97d5f2795_12_53"/>
          <p:cNvSpPr txBox="1"/>
          <p:nvPr>
            <p:ph idx="2" type="body"/>
          </p:nvPr>
        </p:nvSpPr>
        <p:spPr>
          <a:xfrm>
            <a:off x="4640582" y="3531883"/>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92" name="Google Shape;392;ga97d5f2795_12_53"/>
          <p:cNvSpPr txBox="1"/>
          <p:nvPr>
            <p:ph idx="3" type="body"/>
          </p:nvPr>
        </p:nvSpPr>
        <p:spPr>
          <a:xfrm>
            <a:off x="89154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393" name="Google Shape;393;ga97d5f2795_12_53"/>
          <p:cNvSpPr txBox="1"/>
          <p:nvPr>
            <p:ph idx="4" type="body"/>
          </p:nvPr>
        </p:nvSpPr>
        <p:spPr>
          <a:xfrm>
            <a:off x="4640582"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394" name="Shape 394"/>
        <p:cNvGrpSpPr/>
        <p:nvPr/>
      </p:nvGrpSpPr>
      <p:grpSpPr>
        <a:xfrm>
          <a:off x="0" y="0"/>
          <a:ext cx="0" cy="0"/>
          <a:chOff x="0" y="0"/>
          <a:chExt cx="0" cy="0"/>
        </a:xfrm>
      </p:grpSpPr>
      <p:sp>
        <p:nvSpPr>
          <p:cNvPr id="395" name="Google Shape;395;ga97d5f2795_12_59"/>
          <p:cNvSpPr txBox="1"/>
          <p:nvPr>
            <p:ph type="title"/>
          </p:nvPr>
        </p:nvSpPr>
        <p:spPr>
          <a:xfrm>
            <a:off x="1792291" y="4800724"/>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ga97d5f2795_12_59"/>
          <p:cNvSpPr/>
          <p:nvPr>
            <p:ph idx="2" type="pic"/>
          </p:nvPr>
        </p:nvSpPr>
        <p:spPr>
          <a:xfrm>
            <a:off x="1792291" y="612772"/>
            <a:ext cx="5486399" cy="4114800"/>
          </a:xfrm>
          <a:prstGeom prst="rect">
            <a:avLst/>
          </a:prstGeom>
          <a:noFill/>
          <a:ln>
            <a:noFill/>
          </a:ln>
        </p:spPr>
      </p:sp>
      <p:sp>
        <p:nvSpPr>
          <p:cNvPr id="397" name="Google Shape;397;ga97d5f2795_12_59"/>
          <p:cNvSpPr txBox="1"/>
          <p:nvPr>
            <p:ph idx="1" type="body"/>
          </p:nvPr>
        </p:nvSpPr>
        <p:spPr>
          <a:xfrm>
            <a:off x="1792291" y="5367467"/>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398" name="Google Shape;398;ga97d5f2795_12_59"/>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399" name="Google Shape;399;ga97d5f2795_12_59"/>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400" name="Google Shape;400;ga97d5f2795_12_59"/>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800"/>
              <a:buFont typeface="Calibri"/>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7" name="Shape 407"/>
        <p:cNvGrpSpPr/>
        <p:nvPr/>
      </p:nvGrpSpPr>
      <p:grpSpPr>
        <a:xfrm>
          <a:off x="0" y="0"/>
          <a:ext cx="0" cy="0"/>
          <a:chOff x="0" y="0"/>
          <a:chExt cx="0" cy="0"/>
        </a:xfrm>
      </p:grpSpPr>
      <p:sp>
        <p:nvSpPr>
          <p:cNvPr id="408" name="Google Shape;408;gb36a416783_2_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gb36a416783_2_21"/>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0" name="Google Shape;410;gb36a416783_2_21"/>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gb36a416783_2_21"/>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gb36a416783_2_2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5"/>
          <p:cNvSpPr txBox="1"/>
          <p:nvPr>
            <p:ph idx="1" type="body"/>
          </p:nvPr>
        </p:nvSpPr>
        <p:spPr>
          <a:xfrm>
            <a:off x="457200" y="1600201"/>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85"/>
          <p:cNvSpPr txBox="1"/>
          <p:nvPr>
            <p:ph idx="2" type="body"/>
          </p:nvPr>
        </p:nvSpPr>
        <p:spPr>
          <a:xfrm>
            <a:off x="4648200" y="1600201"/>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85"/>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5"/>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3" name="Shape 413"/>
        <p:cNvGrpSpPr/>
        <p:nvPr/>
      </p:nvGrpSpPr>
      <p:grpSpPr>
        <a:xfrm>
          <a:off x="0" y="0"/>
          <a:ext cx="0" cy="0"/>
          <a:chOff x="0" y="0"/>
          <a:chExt cx="0" cy="0"/>
        </a:xfrm>
      </p:grpSpPr>
      <p:sp>
        <p:nvSpPr>
          <p:cNvPr id="414" name="Google Shape;414;gb36a416783_2_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5" name="Google Shape;415;gb36a416783_2_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16" name="Google Shape;416;gb36a416783_2_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7" name="Shape 417"/>
        <p:cNvGrpSpPr/>
        <p:nvPr/>
      </p:nvGrpSpPr>
      <p:grpSpPr>
        <a:xfrm>
          <a:off x="0" y="0"/>
          <a:ext cx="0" cy="0"/>
          <a:chOff x="0" y="0"/>
          <a:chExt cx="0" cy="0"/>
        </a:xfrm>
      </p:grpSpPr>
      <p:sp>
        <p:nvSpPr>
          <p:cNvPr id="418" name="Google Shape;418;gb36a416783_2_10"/>
          <p:cNvSpPr txBox="1"/>
          <p:nvPr>
            <p:ph type="title"/>
          </p:nvPr>
        </p:nvSpPr>
        <p:spPr>
          <a:xfrm>
            <a:off x="311700" y="593367"/>
            <a:ext cx="8520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9" name="Google Shape;419;gb36a416783_2_10"/>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420" name="Google Shape;420;gb36a416783_2_10"/>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dk1"/>
              </a:buClr>
              <a:buSzPts val="1400"/>
              <a:buChar char="●"/>
              <a:defRPr sz="1400"/>
            </a:lvl1pPr>
            <a:lvl2pPr indent="-304800" lvl="1" marL="914400" algn="l">
              <a:lnSpc>
                <a:spcPct val="100000"/>
              </a:lnSpc>
              <a:spcBef>
                <a:spcPts val="1600"/>
              </a:spcBef>
              <a:spcAft>
                <a:spcPts val="0"/>
              </a:spcAft>
              <a:buClr>
                <a:schemeClr val="dk1"/>
              </a:buClr>
              <a:buSzPts val="1200"/>
              <a:buChar char="○"/>
              <a:defRPr sz="1200"/>
            </a:lvl2pPr>
            <a:lvl3pPr indent="-304800" lvl="2" marL="1371600" algn="l">
              <a:lnSpc>
                <a:spcPct val="100000"/>
              </a:lnSpc>
              <a:spcBef>
                <a:spcPts val="1600"/>
              </a:spcBef>
              <a:spcAft>
                <a:spcPts val="0"/>
              </a:spcAft>
              <a:buClr>
                <a:schemeClr val="dk1"/>
              </a:buClr>
              <a:buSzPts val="1200"/>
              <a:buChar char="■"/>
              <a:defRPr sz="1200"/>
            </a:lvl3pPr>
            <a:lvl4pPr indent="-304800" lvl="3" marL="1828800" algn="l">
              <a:lnSpc>
                <a:spcPct val="100000"/>
              </a:lnSpc>
              <a:spcBef>
                <a:spcPts val="1600"/>
              </a:spcBef>
              <a:spcAft>
                <a:spcPts val="0"/>
              </a:spcAft>
              <a:buClr>
                <a:schemeClr val="dk1"/>
              </a:buClr>
              <a:buSzPts val="1200"/>
              <a:buChar char="●"/>
              <a:defRPr sz="1200"/>
            </a:lvl4pPr>
            <a:lvl5pPr indent="-304800" lvl="4" marL="2286000" algn="l">
              <a:lnSpc>
                <a:spcPct val="100000"/>
              </a:lnSpc>
              <a:spcBef>
                <a:spcPts val="1600"/>
              </a:spcBef>
              <a:spcAft>
                <a:spcPts val="0"/>
              </a:spcAft>
              <a:buClr>
                <a:schemeClr val="dk1"/>
              </a:buClr>
              <a:buSzPts val="1200"/>
              <a:buChar char="○"/>
              <a:defRPr sz="1200"/>
            </a:lvl5pPr>
            <a:lvl6pPr indent="-304800" lvl="5" marL="2743200" algn="l">
              <a:lnSpc>
                <a:spcPct val="100000"/>
              </a:lnSpc>
              <a:spcBef>
                <a:spcPts val="1600"/>
              </a:spcBef>
              <a:spcAft>
                <a:spcPts val="0"/>
              </a:spcAft>
              <a:buClr>
                <a:schemeClr val="dk1"/>
              </a:buClr>
              <a:buSzPts val="1200"/>
              <a:buChar char="■"/>
              <a:defRPr sz="1200"/>
            </a:lvl6pPr>
            <a:lvl7pPr indent="-304800" lvl="6" marL="3200400" algn="l">
              <a:lnSpc>
                <a:spcPct val="100000"/>
              </a:lnSpc>
              <a:spcBef>
                <a:spcPts val="1600"/>
              </a:spcBef>
              <a:spcAft>
                <a:spcPts val="0"/>
              </a:spcAft>
              <a:buClr>
                <a:schemeClr val="dk1"/>
              </a:buClr>
              <a:buSzPts val="1200"/>
              <a:buChar char="●"/>
              <a:defRPr sz="1200"/>
            </a:lvl7pPr>
            <a:lvl8pPr indent="-304800" lvl="7" marL="3657600" algn="l">
              <a:lnSpc>
                <a:spcPct val="100000"/>
              </a:lnSpc>
              <a:spcBef>
                <a:spcPts val="1600"/>
              </a:spcBef>
              <a:spcAft>
                <a:spcPts val="0"/>
              </a:spcAft>
              <a:buClr>
                <a:schemeClr val="dk1"/>
              </a:buClr>
              <a:buSzPts val="1200"/>
              <a:buChar char="○"/>
              <a:defRPr sz="1200"/>
            </a:lvl8pPr>
            <a:lvl9pPr indent="-304800" lvl="8" marL="4114800" algn="l">
              <a:lnSpc>
                <a:spcPct val="100000"/>
              </a:lnSpc>
              <a:spcBef>
                <a:spcPts val="1600"/>
              </a:spcBef>
              <a:spcAft>
                <a:spcPts val="1600"/>
              </a:spcAft>
              <a:buClr>
                <a:schemeClr val="dk1"/>
              </a:buClr>
              <a:buSzPts val="1200"/>
              <a:buChar char="■"/>
              <a:defRPr sz="1200"/>
            </a:lvl9pPr>
          </a:lstStyle>
          <a:p/>
        </p:txBody>
      </p:sp>
      <p:sp>
        <p:nvSpPr>
          <p:cNvPr id="421" name="Google Shape;421;gb36a416783_2_10"/>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2" name="Shape 422"/>
        <p:cNvGrpSpPr/>
        <p:nvPr/>
      </p:nvGrpSpPr>
      <p:grpSpPr>
        <a:xfrm>
          <a:off x="0" y="0"/>
          <a:ext cx="0" cy="0"/>
          <a:chOff x="0" y="0"/>
          <a:chExt cx="0" cy="0"/>
        </a:xfrm>
      </p:grpSpPr>
      <p:sp>
        <p:nvSpPr>
          <p:cNvPr id="423" name="Google Shape;423;gb36a416783_2_15"/>
          <p:cNvSpPr txBox="1"/>
          <p:nvPr>
            <p:ph type="ctrTitle"/>
          </p:nvPr>
        </p:nvSpPr>
        <p:spPr>
          <a:xfrm>
            <a:off x="685800" y="2130428"/>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gb36a416783_2_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25" name="Google Shape;425;gb36a416783_2_15"/>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gb36a416783_2_15"/>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gb36a416783_2_1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8" name="Shape 428"/>
        <p:cNvGrpSpPr/>
        <p:nvPr/>
      </p:nvGrpSpPr>
      <p:grpSpPr>
        <a:xfrm>
          <a:off x="0" y="0"/>
          <a:ext cx="0" cy="0"/>
          <a:chOff x="0" y="0"/>
          <a:chExt cx="0" cy="0"/>
        </a:xfrm>
      </p:grpSpPr>
      <p:sp>
        <p:nvSpPr>
          <p:cNvPr id="429" name="Google Shape;429;gb36a416783_2_27"/>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gb36a416783_2_27"/>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1" name="Google Shape;431;gb36a416783_2_2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2" name="Shape 432"/>
        <p:cNvGrpSpPr/>
        <p:nvPr/>
      </p:nvGrpSpPr>
      <p:grpSpPr>
        <a:xfrm>
          <a:off x="0" y="0"/>
          <a:ext cx="0" cy="0"/>
          <a:chOff x="0" y="0"/>
          <a:chExt cx="0" cy="0"/>
        </a:xfrm>
      </p:grpSpPr>
      <p:sp>
        <p:nvSpPr>
          <p:cNvPr id="433" name="Google Shape;433;gb36a416783_2_31"/>
          <p:cNvSpPr txBox="1"/>
          <p:nvPr>
            <p:ph type="title"/>
          </p:nvPr>
        </p:nvSpPr>
        <p:spPr>
          <a:xfrm>
            <a:off x="722313" y="4406901"/>
            <a:ext cx="7772400" cy="136207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gb36a416783_2_31"/>
          <p:cNvSpPr txBox="1"/>
          <p:nvPr>
            <p:ph idx="1" type="body"/>
          </p:nvPr>
        </p:nvSpPr>
        <p:spPr>
          <a:xfrm>
            <a:off x="722313" y="2906714"/>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35" name="Google Shape;435;gb36a416783_2_31"/>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gb36a416783_2_31"/>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gb36a416783_2_31"/>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8" name="Shape 438"/>
        <p:cNvGrpSpPr/>
        <p:nvPr/>
      </p:nvGrpSpPr>
      <p:grpSpPr>
        <a:xfrm>
          <a:off x="0" y="0"/>
          <a:ext cx="0" cy="0"/>
          <a:chOff x="0" y="0"/>
          <a:chExt cx="0" cy="0"/>
        </a:xfrm>
      </p:grpSpPr>
      <p:sp>
        <p:nvSpPr>
          <p:cNvPr id="439" name="Google Shape;439;gb36a416783_2_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gb36a416783_2_37"/>
          <p:cNvSpPr txBox="1"/>
          <p:nvPr>
            <p:ph idx="1" type="body"/>
          </p:nvPr>
        </p:nvSpPr>
        <p:spPr>
          <a:xfrm>
            <a:off x="457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41" name="Google Shape;441;gb36a416783_2_37"/>
          <p:cNvSpPr txBox="1"/>
          <p:nvPr>
            <p:ph idx="2" type="body"/>
          </p:nvPr>
        </p:nvSpPr>
        <p:spPr>
          <a:xfrm>
            <a:off x="4648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42" name="Google Shape;442;gb36a416783_2_37"/>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3" name="Google Shape;443;gb36a416783_2_37"/>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gb36a416783_2_3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5" name="Shape 445"/>
        <p:cNvGrpSpPr/>
        <p:nvPr/>
      </p:nvGrpSpPr>
      <p:grpSpPr>
        <a:xfrm>
          <a:off x="0" y="0"/>
          <a:ext cx="0" cy="0"/>
          <a:chOff x="0" y="0"/>
          <a:chExt cx="0" cy="0"/>
        </a:xfrm>
      </p:grpSpPr>
      <p:sp>
        <p:nvSpPr>
          <p:cNvPr id="446" name="Google Shape;446;gb36a416783_2_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gb36a416783_2_44"/>
          <p:cNvSpPr txBox="1"/>
          <p:nvPr>
            <p:ph idx="1" type="body"/>
          </p:nvPr>
        </p:nvSpPr>
        <p:spPr>
          <a:xfrm>
            <a:off x="457201" y="1535114"/>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48" name="Google Shape;448;gb36a416783_2_44"/>
          <p:cNvSpPr txBox="1"/>
          <p:nvPr>
            <p:ph idx="2" type="body"/>
          </p:nvPr>
        </p:nvSpPr>
        <p:spPr>
          <a:xfrm>
            <a:off x="457201"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9" name="Google Shape;449;gb36a416783_2_44"/>
          <p:cNvSpPr txBox="1"/>
          <p:nvPr>
            <p:ph idx="3" type="body"/>
          </p:nvPr>
        </p:nvSpPr>
        <p:spPr>
          <a:xfrm>
            <a:off x="4645029" y="1535114"/>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0" name="Google Shape;450;gb36a416783_2_44"/>
          <p:cNvSpPr txBox="1"/>
          <p:nvPr>
            <p:ph idx="4" type="body"/>
          </p:nvPr>
        </p:nvSpPr>
        <p:spPr>
          <a:xfrm>
            <a:off x="4645029"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1" name="Google Shape;451;gb36a416783_2_44"/>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gb36a416783_2_44"/>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gb36a416783_2_44"/>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4" name="Shape 454"/>
        <p:cNvGrpSpPr/>
        <p:nvPr/>
      </p:nvGrpSpPr>
      <p:grpSpPr>
        <a:xfrm>
          <a:off x="0" y="0"/>
          <a:ext cx="0" cy="0"/>
          <a:chOff x="0" y="0"/>
          <a:chExt cx="0" cy="0"/>
        </a:xfrm>
      </p:grpSpPr>
      <p:sp>
        <p:nvSpPr>
          <p:cNvPr id="455" name="Google Shape;455;gb36a416783_2_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6" name="Google Shape;456;gb36a416783_2_53"/>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gb36a416783_2_53"/>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gb36a416783_2_53"/>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9" name="Shape 459"/>
        <p:cNvGrpSpPr/>
        <p:nvPr/>
      </p:nvGrpSpPr>
      <p:grpSpPr>
        <a:xfrm>
          <a:off x="0" y="0"/>
          <a:ext cx="0" cy="0"/>
          <a:chOff x="0" y="0"/>
          <a:chExt cx="0" cy="0"/>
        </a:xfrm>
      </p:grpSpPr>
      <p:sp>
        <p:nvSpPr>
          <p:cNvPr id="460" name="Google Shape;460;gb36a416783_2_58"/>
          <p:cNvSpPr txBox="1"/>
          <p:nvPr>
            <p:ph type="title"/>
          </p:nvPr>
        </p:nvSpPr>
        <p:spPr>
          <a:xfrm>
            <a:off x="457204" y="273051"/>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1" name="Google Shape;461;gb36a416783_2_58"/>
          <p:cNvSpPr txBox="1"/>
          <p:nvPr>
            <p:ph idx="1" type="body"/>
          </p:nvPr>
        </p:nvSpPr>
        <p:spPr>
          <a:xfrm>
            <a:off x="3575050" y="273051"/>
            <a:ext cx="5111751"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62" name="Google Shape;462;gb36a416783_2_58"/>
          <p:cNvSpPr txBox="1"/>
          <p:nvPr>
            <p:ph idx="2" type="body"/>
          </p:nvPr>
        </p:nvSpPr>
        <p:spPr>
          <a:xfrm>
            <a:off x="457204" y="1435102"/>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63" name="Google Shape;463;gb36a416783_2_58"/>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gb36a416783_2_58"/>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5" name="Google Shape;465;gb36a416783_2_5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6" name="Shape 466"/>
        <p:cNvGrpSpPr/>
        <p:nvPr/>
      </p:nvGrpSpPr>
      <p:grpSpPr>
        <a:xfrm>
          <a:off x="0" y="0"/>
          <a:ext cx="0" cy="0"/>
          <a:chOff x="0" y="0"/>
          <a:chExt cx="0" cy="0"/>
        </a:xfrm>
      </p:grpSpPr>
      <p:sp>
        <p:nvSpPr>
          <p:cNvPr id="467" name="Google Shape;467;gb36a416783_2_65"/>
          <p:cNvSpPr txBox="1"/>
          <p:nvPr>
            <p:ph type="title"/>
          </p:nvPr>
        </p:nvSpPr>
        <p:spPr>
          <a:xfrm>
            <a:off x="1792288" y="4800601"/>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8" name="Google Shape;468;gb36a416783_2_65"/>
          <p:cNvSpPr/>
          <p:nvPr>
            <p:ph idx="2" type="pic"/>
          </p:nvPr>
        </p:nvSpPr>
        <p:spPr>
          <a:xfrm>
            <a:off x="1792288" y="612775"/>
            <a:ext cx="5486400" cy="4114800"/>
          </a:xfrm>
          <a:prstGeom prst="rect">
            <a:avLst/>
          </a:prstGeom>
          <a:noFill/>
          <a:ln>
            <a:noFill/>
          </a:ln>
        </p:spPr>
      </p:sp>
      <p:sp>
        <p:nvSpPr>
          <p:cNvPr id="469" name="Google Shape;469;gb36a416783_2_65"/>
          <p:cNvSpPr txBox="1"/>
          <p:nvPr>
            <p:ph idx="1" type="body"/>
          </p:nvPr>
        </p:nvSpPr>
        <p:spPr>
          <a:xfrm>
            <a:off x="1792288" y="5367339"/>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70" name="Google Shape;470;gb36a416783_2_65"/>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gb36a416783_2_65"/>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gb36a416783_2_65"/>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6"/>
          <p:cNvSpPr txBox="1"/>
          <p:nvPr>
            <p:ph idx="1" type="body"/>
          </p:nvPr>
        </p:nvSpPr>
        <p:spPr>
          <a:xfrm>
            <a:off x="457201" y="1535114"/>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86"/>
          <p:cNvSpPr txBox="1"/>
          <p:nvPr>
            <p:ph idx="2" type="body"/>
          </p:nvPr>
        </p:nvSpPr>
        <p:spPr>
          <a:xfrm>
            <a:off x="457201"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86"/>
          <p:cNvSpPr txBox="1"/>
          <p:nvPr>
            <p:ph idx="3" type="body"/>
          </p:nvPr>
        </p:nvSpPr>
        <p:spPr>
          <a:xfrm>
            <a:off x="4645029" y="1535114"/>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86"/>
          <p:cNvSpPr txBox="1"/>
          <p:nvPr>
            <p:ph idx="4" type="body"/>
          </p:nvPr>
        </p:nvSpPr>
        <p:spPr>
          <a:xfrm>
            <a:off x="4645029"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86"/>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6"/>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6"/>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3" name="Shape 473"/>
        <p:cNvGrpSpPr/>
        <p:nvPr/>
      </p:nvGrpSpPr>
      <p:grpSpPr>
        <a:xfrm>
          <a:off x="0" y="0"/>
          <a:ext cx="0" cy="0"/>
          <a:chOff x="0" y="0"/>
          <a:chExt cx="0" cy="0"/>
        </a:xfrm>
      </p:grpSpPr>
      <p:sp>
        <p:nvSpPr>
          <p:cNvPr id="474" name="Google Shape;474;gb36a416783_2_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gb36a416783_2_72"/>
          <p:cNvSpPr txBox="1"/>
          <p:nvPr>
            <p:ph idx="1" type="body"/>
          </p:nvPr>
        </p:nvSpPr>
        <p:spPr>
          <a:xfrm rot="5400000">
            <a:off x="2309018"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76" name="Google Shape;476;gb36a416783_2_72"/>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7" name="Google Shape;477;gb36a416783_2_72"/>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gb36a416783_2_72"/>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79" name="Shape 479"/>
        <p:cNvGrpSpPr/>
        <p:nvPr/>
      </p:nvGrpSpPr>
      <p:grpSpPr>
        <a:xfrm>
          <a:off x="0" y="0"/>
          <a:ext cx="0" cy="0"/>
          <a:chOff x="0" y="0"/>
          <a:chExt cx="0" cy="0"/>
        </a:xfrm>
      </p:grpSpPr>
      <p:sp>
        <p:nvSpPr>
          <p:cNvPr id="480" name="Google Shape;480;gb36a416783_2_78"/>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gb36a416783_2_78"/>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82" name="Google Shape;482;gb36a416783_2_78"/>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3" name="Google Shape;483;gb36a416783_2_78"/>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gb36a416783_2_7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1" name="Shape 491"/>
        <p:cNvGrpSpPr/>
        <p:nvPr/>
      </p:nvGrpSpPr>
      <p:grpSpPr>
        <a:xfrm>
          <a:off x="0" y="0"/>
          <a:ext cx="0" cy="0"/>
          <a:chOff x="0" y="0"/>
          <a:chExt cx="0" cy="0"/>
        </a:xfrm>
      </p:grpSpPr>
      <p:sp>
        <p:nvSpPr>
          <p:cNvPr id="492" name="Google Shape;492;p6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3" name="Google Shape;493;p6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p6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5" name="Shape 495"/>
        <p:cNvGrpSpPr/>
        <p:nvPr/>
      </p:nvGrpSpPr>
      <p:grpSpPr>
        <a:xfrm>
          <a:off x="0" y="0"/>
          <a:ext cx="0" cy="0"/>
          <a:chOff x="0" y="0"/>
          <a:chExt cx="0" cy="0"/>
        </a:xfrm>
      </p:grpSpPr>
      <p:sp>
        <p:nvSpPr>
          <p:cNvPr id="496" name="Google Shape;496;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7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98" name="Google Shape;498;p7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99" name="Google Shape;499;p70"/>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p70"/>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1" name="Google Shape;501;p7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2" name="Shape 502"/>
        <p:cNvGrpSpPr/>
        <p:nvPr/>
      </p:nvGrpSpPr>
      <p:grpSpPr>
        <a:xfrm>
          <a:off x="0" y="0"/>
          <a:ext cx="0" cy="0"/>
          <a:chOff x="0" y="0"/>
          <a:chExt cx="0" cy="0"/>
        </a:xfrm>
      </p:grpSpPr>
      <p:sp>
        <p:nvSpPr>
          <p:cNvPr id="503" name="Google Shape;503;p71"/>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rgbClr val="FFA711"/>
              </a:buClr>
              <a:buSzPts val="4400"/>
              <a:buFont typeface="Calibri"/>
              <a:buNone/>
              <a:defRPr>
                <a:solidFill>
                  <a:srgbClr val="FFA711"/>
                </a:solidFill>
              </a:defRPr>
            </a:lvl1pPr>
            <a:lvl2pPr lvl="1" algn="l">
              <a:lnSpc>
                <a:spcPct val="100000"/>
              </a:lnSpc>
              <a:spcBef>
                <a:spcPts val="0"/>
              </a:spcBef>
              <a:spcAft>
                <a:spcPts val="0"/>
              </a:spcAft>
              <a:buClr>
                <a:srgbClr val="FFA711"/>
              </a:buClr>
              <a:buSzPts val="1800"/>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504" name="Google Shape;504;p71"/>
          <p:cNvSpPr txBox="1"/>
          <p:nvPr>
            <p:ph idx="1" type="body"/>
          </p:nvPr>
        </p:nvSpPr>
        <p:spPr>
          <a:xfrm>
            <a:off x="457200" y="1600207"/>
            <a:ext cx="8229600" cy="4355999"/>
          </a:xfrm>
          <a:prstGeom prst="rect">
            <a:avLst/>
          </a:prstGeom>
          <a:noFill/>
          <a:ln>
            <a:noFill/>
          </a:ln>
        </p:spPr>
        <p:txBody>
          <a:bodyPr anchorCtr="0" anchor="t" bIns="91425" lIns="91425" spcFirstLastPara="1" rIns="91425" wrap="square" tIns="91425">
            <a:norm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grpSp>
        <p:nvGrpSpPr>
          <p:cNvPr id="505" name="Google Shape;505;p71"/>
          <p:cNvGrpSpPr/>
          <p:nvPr/>
        </p:nvGrpSpPr>
        <p:grpSpPr>
          <a:xfrm>
            <a:off x="0" y="6078816"/>
            <a:ext cx="9144000" cy="779381"/>
            <a:chOff x="0" y="3690482"/>
            <a:chExt cx="9144000" cy="301556"/>
          </a:xfrm>
        </p:grpSpPr>
        <p:sp>
          <p:nvSpPr>
            <p:cNvPr id="506" name="Google Shape;506;p71"/>
            <p:cNvSpPr/>
            <p:nvPr/>
          </p:nvSpPr>
          <p:spPr>
            <a:xfrm>
              <a:off x="0" y="3774403"/>
              <a:ext cx="9144000" cy="1185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7" name="Google Shape;507;p71"/>
            <p:cNvSpPr/>
            <p:nvPr/>
          </p:nvSpPr>
          <p:spPr>
            <a:xfrm>
              <a:off x="0" y="3875339"/>
              <a:ext cx="9144000" cy="116699"/>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8" name="Google Shape;508;p71"/>
            <p:cNvSpPr/>
            <p:nvPr/>
          </p:nvSpPr>
          <p:spPr>
            <a:xfrm>
              <a:off x="0" y="3690482"/>
              <a:ext cx="9144000" cy="45600"/>
            </a:xfrm>
            <a:prstGeom prst="rect">
              <a:avLst/>
            </a:prstGeom>
            <a:solidFill>
              <a:srgbClr val="FF642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9" name="Shape 509"/>
        <p:cNvGrpSpPr/>
        <p:nvPr/>
      </p:nvGrpSpPr>
      <p:grpSpPr>
        <a:xfrm>
          <a:off x="0" y="0"/>
          <a:ext cx="0" cy="0"/>
          <a:chOff x="0" y="0"/>
          <a:chExt cx="0" cy="0"/>
        </a:xfrm>
      </p:grpSpPr>
      <p:sp>
        <p:nvSpPr>
          <p:cNvPr id="510" name="Google Shape;510;p111"/>
          <p:cNvSpPr txBox="1"/>
          <p:nvPr>
            <p:ph type="ctrTitle"/>
          </p:nvPr>
        </p:nvSpPr>
        <p:spPr>
          <a:xfrm>
            <a:off x="685800" y="2130427"/>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11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12" name="Google Shape;512;p111"/>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3" name="Google Shape;513;p111"/>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4" name="Google Shape;514;p11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5" name="Shape 515"/>
        <p:cNvGrpSpPr/>
        <p:nvPr/>
      </p:nvGrpSpPr>
      <p:grpSpPr>
        <a:xfrm>
          <a:off x="0" y="0"/>
          <a:ext cx="0" cy="0"/>
          <a:chOff x="0" y="0"/>
          <a:chExt cx="0" cy="0"/>
        </a:xfrm>
      </p:grpSpPr>
      <p:sp>
        <p:nvSpPr>
          <p:cNvPr id="516" name="Google Shape;516;p1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1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18" name="Google Shape;518;p112"/>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112"/>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11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1" name="Shape 521"/>
        <p:cNvGrpSpPr/>
        <p:nvPr/>
      </p:nvGrpSpPr>
      <p:grpSpPr>
        <a:xfrm>
          <a:off x="0" y="0"/>
          <a:ext cx="0" cy="0"/>
          <a:chOff x="0" y="0"/>
          <a:chExt cx="0" cy="0"/>
        </a:xfrm>
      </p:grpSpPr>
      <p:sp>
        <p:nvSpPr>
          <p:cNvPr id="522" name="Google Shape;522;p113"/>
          <p:cNvSpPr txBox="1"/>
          <p:nvPr>
            <p:ph type="title"/>
          </p:nvPr>
        </p:nvSpPr>
        <p:spPr>
          <a:xfrm>
            <a:off x="722313" y="4406901"/>
            <a:ext cx="7772400" cy="136207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1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24" name="Google Shape;524;p113"/>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5" name="Google Shape;525;p113"/>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11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7" name="Shape 527"/>
        <p:cNvGrpSpPr/>
        <p:nvPr/>
      </p:nvGrpSpPr>
      <p:grpSpPr>
        <a:xfrm>
          <a:off x="0" y="0"/>
          <a:ext cx="0" cy="0"/>
          <a:chOff x="0" y="0"/>
          <a:chExt cx="0" cy="0"/>
        </a:xfrm>
      </p:grpSpPr>
      <p:sp>
        <p:nvSpPr>
          <p:cNvPr id="528" name="Google Shape;528;p1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114"/>
          <p:cNvSpPr txBox="1"/>
          <p:nvPr>
            <p:ph idx="1" type="body"/>
          </p:nvPr>
        </p:nvSpPr>
        <p:spPr>
          <a:xfrm>
            <a:off x="457200" y="1535114"/>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0" name="Google Shape;530;p1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1" name="Google Shape;531;p114"/>
          <p:cNvSpPr txBox="1"/>
          <p:nvPr>
            <p:ph idx="3" type="body"/>
          </p:nvPr>
        </p:nvSpPr>
        <p:spPr>
          <a:xfrm>
            <a:off x="4645027" y="1535114"/>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2" name="Google Shape;532;p114"/>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3" name="Google Shape;533;p114"/>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114"/>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11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6" name="Shape 536"/>
        <p:cNvGrpSpPr/>
        <p:nvPr/>
      </p:nvGrpSpPr>
      <p:grpSpPr>
        <a:xfrm>
          <a:off x="0" y="0"/>
          <a:ext cx="0" cy="0"/>
          <a:chOff x="0" y="0"/>
          <a:chExt cx="0" cy="0"/>
        </a:xfrm>
      </p:grpSpPr>
      <p:sp>
        <p:nvSpPr>
          <p:cNvPr id="537" name="Google Shape;537;p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p115"/>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p115"/>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11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8"/>
          <p:cNvSpPr txBox="1"/>
          <p:nvPr>
            <p:ph type="title"/>
          </p:nvPr>
        </p:nvSpPr>
        <p:spPr>
          <a:xfrm>
            <a:off x="457204" y="273051"/>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8"/>
          <p:cNvSpPr txBox="1"/>
          <p:nvPr>
            <p:ph idx="1" type="body"/>
          </p:nvPr>
        </p:nvSpPr>
        <p:spPr>
          <a:xfrm>
            <a:off x="3575050" y="273051"/>
            <a:ext cx="5111751"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88"/>
          <p:cNvSpPr txBox="1"/>
          <p:nvPr>
            <p:ph idx="2" type="body"/>
          </p:nvPr>
        </p:nvSpPr>
        <p:spPr>
          <a:xfrm>
            <a:off x="457204" y="1435102"/>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88"/>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8"/>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8"/>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1" name="Shape 541"/>
        <p:cNvGrpSpPr/>
        <p:nvPr/>
      </p:nvGrpSpPr>
      <p:grpSpPr>
        <a:xfrm>
          <a:off x="0" y="0"/>
          <a:ext cx="0" cy="0"/>
          <a:chOff x="0" y="0"/>
          <a:chExt cx="0" cy="0"/>
        </a:xfrm>
      </p:grpSpPr>
      <p:sp>
        <p:nvSpPr>
          <p:cNvPr id="542" name="Google Shape;542;p116"/>
          <p:cNvSpPr txBox="1"/>
          <p:nvPr>
            <p:ph type="title"/>
          </p:nvPr>
        </p:nvSpPr>
        <p:spPr>
          <a:xfrm>
            <a:off x="457202" y="273051"/>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3" name="Google Shape;543;p1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44" name="Google Shape;544;p116"/>
          <p:cNvSpPr txBox="1"/>
          <p:nvPr>
            <p:ph idx="2" type="body"/>
          </p:nvPr>
        </p:nvSpPr>
        <p:spPr>
          <a:xfrm>
            <a:off x="457202" y="1435101"/>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45" name="Google Shape;545;p116"/>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116"/>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11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8" name="Shape 548"/>
        <p:cNvGrpSpPr/>
        <p:nvPr/>
      </p:nvGrpSpPr>
      <p:grpSpPr>
        <a:xfrm>
          <a:off x="0" y="0"/>
          <a:ext cx="0" cy="0"/>
          <a:chOff x="0" y="0"/>
          <a:chExt cx="0" cy="0"/>
        </a:xfrm>
      </p:grpSpPr>
      <p:sp>
        <p:nvSpPr>
          <p:cNvPr id="549" name="Google Shape;549;p1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117"/>
          <p:cNvSpPr/>
          <p:nvPr>
            <p:ph idx="2" type="pic"/>
          </p:nvPr>
        </p:nvSpPr>
        <p:spPr>
          <a:xfrm>
            <a:off x="1792288" y="612775"/>
            <a:ext cx="5486400" cy="4114800"/>
          </a:xfrm>
          <a:prstGeom prst="rect">
            <a:avLst/>
          </a:prstGeom>
          <a:noFill/>
          <a:ln>
            <a:noFill/>
          </a:ln>
        </p:spPr>
      </p:sp>
      <p:sp>
        <p:nvSpPr>
          <p:cNvPr id="551" name="Google Shape;551;p1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52" name="Google Shape;552;p117"/>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117"/>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4" name="Google Shape;554;p1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55" name="Shape 555"/>
        <p:cNvGrpSpPr/>
        <p:nvPr/>
      </p:nvGrpSpPr>
      <p:grpSpPr>
        <a:xfrm>
          <a:off x="0" y="0"/>
          <a:ext cx="0" cy="0"/>
          <a:chOff x="0" y="0"/>
          <a:chExt cx="0" cy="0"/>
        </a:xfrm>
      </p:grpSpPr>
      <p:sp>
        <p:nvSpPr>
          <p:cNvPr id="556" name="Google Shape;556;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7" name="Google Shape;557;p118"/>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8" name="Google Shape;558;p11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11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0" name="Google Shape;560;p1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1" name="Shape 561"/>
        <p:cNvGrpSpPr/>
        <p:nvPr/>
      </p:nvGrpSpPr>
      <p:grpSpPr>
        <a:xfrm>
          <a:off x="0" y="0"/>
          <a:ext cx="0" cy="0"/>
          <a:chOff x="0" y="0"/>
          <a:chExt cx="0" cy="0"/>
        </a:xfrm>
      </p:grpSpPr>
      <p:sp>
        <p:nvSpPr>
          <p:cNvPr id="562" name="Google Shape;562;p119"/>
          <p:cNvSpPr txBox="1"/>
          <p:nvPr>
            <p:ph type="title"/>
          </p:nvPr>
        </p:nvSpPr>
        <p:spPr>
          <a:xfrm rot="5400000">
            <a:off x="4732337"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3" name="Google Shape;563;p119"/>
          <p:cNvSpPr txBox="1"/>
          <p:nvPr>
            <p:ph idx="1" type="body"/>
          </p:nvPr>
        </p:nvSpPr>
        <p:spPr>
          <a:xfrm rot="5400000">
            <a:off x="541338" y="190502"/>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4" name="Google Shape;564;p119"/>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119"/>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6" name="Google Shape;566;p11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 type="obj">
  <p:cSld name="OBJECT">
    <p:spTree>
      <p:nvGrpSpPr>
        <p:cNvPr id="573" name="Shape 573"/>
        <p:cNvGrpSpPr/>
        <p:nvPr/>
      </p:nvGrpSpPr>
      <p:grpSpPr>
        <a:xfrm>
          <a:off x="0" y="0"/>
          <a:ext cx="0" cy="0"/>
          <a:chOff x="0" y="0"/>
          <a:chExt cx="0" cy="0"/>
        </a:xfrm>
      </p:grpSpPr>
      <p:sp>
        <p:nvSpPr>
          <p:cNvPr id="574" name="Google Shape;574;p73"/>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575" name="Google Shape;575;p73"/>
          <p:cNvSpPr txBox="1"/>
          <p:nvPr>
            <p:ph idx="1" type="body"/>
          </p:nvPr>
        </p:nvSpPr>
        <p:spPr>
          <a:xfrm>
            <a:off x="457200" y="1600206"/>
            <a:ext cx="8229600" cy="4525967"/>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576" name="Google Shape;576;p73"/>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77" name="Google Shape;577;p73"/>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78" name="Google Shape;578;p73"/>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9" name="Shape 579"/>
        <p:cNvGrpSpPr/>
        <p:nvPr/>
      </p:nvGrpSpPr>
      <p:grpSpPr>
        <a:xfrm>
          <a:off x="0" y="0"/>
          <a:ext cx="0" cy="0"/>
          <a:chOff x="0" y="0"/>
          <a:chExt cx="0" cy="0"/>
        </a:xfrm>
      </p:grpSpPr>
      <p:sp>
        <p:nvSpPr>
          <p:cNvPr id="580" name="Google Shape;580;p92"/>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1" name="Google Shape;581;p92"/>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2" name="Google Shape;582;p92"/>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x" type="picTx">
  <p:cSld name="PICTURE_WITH_CAPTION_TEXT">
    <p:spTree>
      <p:nvGrpSpPr>
        <p:cNvPr id="583" name="Shape 583"/>
        <p:cNvGrpSpPr/>
        <p:nvPr/>
      </p:nvGrpSpPr>
      <p:grpSpPr>
        <a:xfrm>
          <a:off x="0" y="0"/>
          <a:ext cx="0" cy="0"/>
          <a:chOff x="0" y="0"/>
          <a:chExt cx="0" cy="0"/>
        </a:xfrm>
      </p:grpSpPr>
      <p:sp>
        <p:nvSpPr>
          <p:cNvPr id="584" name="Google Shape;584;p74"/>
          <p:cNvSpPr txBox="1"/>
          <p:nvPr>
            <p:ph type="title"/>
          </p:nvPr>
        </p:nvSpPr>
        <p:spPr>
          <a:xfrm>
            <a:off x="1792293" y="4800725"/>
            <a:ext cx="5486399" cy="56674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5" name="Google Shape;585;p74"/>
          <p:cNvSpPr/>
          <p:nvPr>
            <p:ph idx="2" type="pic"/>
          </p:nvPr>
        </p:nvSpPr>
        <p:spPr>
          <a:xfrm>
            <a:off x="1792293" y="612772"/>
            <a:ext cx="5486399" cy="4114800"/>
          </a:xfrm>
          <a:prstGeom prst="rect">
            <a:avLst/>
          </a:prstGeom>
          <a:noFill/>
          <a:ln>
            <a:noFill/>
          </a:ln>
        </p:spPr>
      </p:sp>
      <p:sp>
        <p:nvSpPr>
          <p:cNvPr id="586" name="Google Shape;586;p74"/>
          <p:cNvSpPr txBox="1"/>
          <p:nvPr>
            <p:ph idx="1" type="body"/>
          </p:nvPr>
        </p:nvSpPr>
        <p:spPr>
          <a:xfrm>
            <a:off x="1792293" y="5367468"/>
            <a:ext cx="5486399" cy="804862"/>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587" name="Google Shape;587;p74"/>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88" name="Google Shape;588;p74"/>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89" name="Google Shape;589;p74"/>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Obj" type="twoObj">
  <p:cSld name="TWO_OBJECTS">
    <p:spTree>
      <p:nvGrpSpPr>
        <p:cNvPr id="590" name="Shape 590"/>
        <p:cNvGrpSpPr/>
        <p:nvPr/>
      </p:nvGrpSpPr>
      <p:grpSpPr>
        <a:xfrm>
          <a:off x="0" y="0"/>
          <a:ext cx="0" cy="0"/>
          <a:chOff x="0" y="0"/>
          <a:chExt cx="0" cy="0"/>
        </a:xfrm>
      </p:grpSpPr>
      <p:sp>
        <p:nvSpPr>
          <p:cNvPr id="591" name="Google Shape;591;p93"/>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592" name="Google Shape;592;p93"/>
          <p:cNvSpPr txBox="1"/>
          <p:nvPr>
            <p:ph idx="1" type="body"/>
          </p:nvPr>
        </p:nvSpPr>
        <p:spPr>
          <a:xfrm>
            <a:off x="457202"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593" name="Google Shape;593;p93"/>
          <p:cNvSpPr txBox="1"/>
          <p:nvPr>
            <p:ph idx="2" type="body"/>
          </p:nvPr>
        </p:nvSpPr>
        <p:spPr>
          <a:xfrm>
            <a:off x="4648203" y="1600215"/>
            <a:ext cx="4038599" cy="4525967"/>
          </a:xfrm>
          <a:prstGeom prst="rect">
            <a:avLst/>
          </a:prstGeom>
          <a:noFill/>
          <a:ln>
            <a:noFill/>
          </a:ln>
        </p:spPr>
        <p:txBody>
          <a:bodyPr anchorCtr="0" anchor="t" bIns="91425" lIns="91425" spcFirstLastPara="1" rIns="91425" wrap="square" tIns="91425">
            <a:noAutofit/>
          </a:bodyPr>
          <a:lstStyle>
            <a:lvl1pPr indent="-349250" lvl="0" marL="457200" algn="l">
              <a:lnSpc>
                <a:spcPct val="100000"/>
              </a:lnSpc>
              <a:spcBef>
                <a:spcPts val="640"/>
              </a:spcBef>
              <a:spcAft>
                <a:spcPts val="0"/>
              </a:spcAft>
              <a:buSzPts val="1900"/>
              <a:buChar char="•"/>
              <a:defRPr sz="1900"/>
            </a:lvl1pPr>
            <a:lvl2pPr indent="-330200" lvl="1" marL="914400" algn="l">
              <a:lnSpc>
                <a:spcPct val="100000"/>
              </a:lnSpc>
              <a:spcBef>
                <a:spcPts val="560"/>
              </a:spcBef>
              <a:spcAft>
                <a:spcPts val="0"/>
              </a:spcAft>
              <a:buSzPts val="1600"/>
              <a:buChar char="•"/>
              <a:defRPr sz="1600"/>
            </a:lvl2pPr>
            <a:lvl3pPr indent="-317500" lvl="2" marL="1371600" algn="l">
              <a:lnSpc>
                <a:spcPct val="100000"/>
              </a:lnSpc>
              <a:spcBef>
                <a:spcPts val="480"/>
              </a:spcBef>
              <a:spcAft>
                <a:spcPts val="0"/>
              </a:spcAft>
              <a:buSzPts val="1400"/>
              <a:buChar char="•"/>
              <a:defRPr sz="14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594" name="Google Shape;594;p93"/>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95" name="Google Shape;595;p93"/>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596" name="Google Shape;596;p93"/>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Tx" type="objTx">
  <p:cSld name="OBJECT_WITH_CAPTION_TEXT">
    <p:spTree>
      <p:nvGrpSpPr>
        <p:cNvPr id="597" name="Shape 597"/>
        <p:cNvGrpSpPr/>
        <p:nvPr/>
      </p:nvGrpSpPr>
      <p:grpSpPr>
        <a:xfrm>
          <a:off x="0" y="0"/>
          <a:ext cx="0" cy="0"/>
          <a:chOff x="0" y="0"/>
          <a:chExt cx="0" cy="0"/>
        </a:xfrm>
      </p:grpSpPr>
      <p:sp>
        <p:nvSpPr>
          <p:cNvPr id="598" name="Google Shape;598;p94"/>
          <p:cNvSpPr txBox="1"/>
          <p:nvPr>
            <p:ph type="title"/>
          </p:nvPr>
        </p:nvSpPr>
        <p:spPr>
          <a:xfrm>
            <a:off x="457209" y="273172"/>
            <a:ext cx="3008315" cy="116205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b="1" sz="1400"/>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94"/>
          <p:cNvSpPr txBox="1"/>
          <p:nvPr>
            <p:ph idx="1" type="body"/>
          </p:nvPr>
        </p:nvSpPr>
        <p:spPr>
          <a:xfrm>
            <a:off x="3575070" y="273198"/>
            <a:ext cx="5111751" cy="5853112"/>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640"/>
              </a:spcBef>
              <a:spcAft>
                <a:spcPts val="0"/>
              </a:spcAft>
              <a:buSzPts val="2200"/>
              <a:buChar char="•"/>
              <a:defRPr sz="2200"/>
            </a:lvl1pPr>
            <a:lvl2pPr indent="-349250" lvl="1" marL="914400" algn="l">
              <a:lnSpc>
                <a:spcPct val="100000"/>
              </a:lnSpc>
              <a:spcBef>
                <a:spcPts val="560"/>
              </a:spcBef>
              <a:spcAft>
                <a:spcPts val="0"/>
              </a:spcAft>
              <a:buSzPts val="1900"/>
              <a:buChar char="•"/>
              <a:defRPr sz="1900"/>
            </a:lvl2pPr>
            <a:lvl3pPr indent="-330200" lvl="2" marL="1371600" algn="l">
              <a:lnSpc>
                <a:spcPct val="100000"/>
              </a:lnSpc>
              <a:spcBef>
                <a:spcPts val="480"/>
              </a:spcBef>
              <a:spcAft>
                <a:spcPts val="0"/>
              </a:spcAft>
              <a:buSzPts val="1600"/>
              <a:buChar char="•"/>
              <a:defRPr sz="16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
        <p:nvSpPr>
          <p:cNvPr id="600" name="Google Shape;600;p94"/>
          <p:cNvSpPr txBox="1"/>
          <p:nvPr>
            <p:ph idx="2" type="body"/>
          </p:nvPr>
        </p:nvSpPr>
        <p:spPr>
          <a:xfrm>
            <a:off x="457209" y="1435114"/>
            <a:ext cx="3008315" cy="4691063"/>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640"/>
              </a:spcBef>
              <a:spcAft>
                <a:spcPts val="0"/>
              </a:spcAft>
              <a:buSzPts val="1000"/>
              <a:buFont typeface="Calibri"/>
              <a:buNone/>
              <a:defRPr sz="1000"/>
            </a:lvl1pPr>
            <a:lvl2pPr indent="-228600" lvl="1" marL="914400" algn="l">
              <a:lnSpc>
                <a:spcPct val="100000"/>
              </a:lnSpc>
              <a:spcBef>
                <a:spcPts val="560"/>
              </a:spcBef>
              <a:spcAft>
                <a:spcPts val="0"/>
              </a:spcAft>
              <a:buSzPts val="800"/>
              <a:buFont typeface="Calibri"/>
              <a:buNone/>
              <a:defRPr sz="800"/>
            </a:lvl2pPr>
            <a:lvl3pPr indent="-228600" lvl="2" marL="1371600" algn="l">
              <a:lnSpc>
                <a:spcPct val="100000"/>
              </a:lnSpc>
              <a:spcBef>
                <a:spcPts val="480"/>
              </a:spcBef>
              <a:spcAft>
                <a:spcPts val="0"/>
              </a:spcAft>
              <a:buSzPts val="700"/>
              <a:buFont typeface="Calibri"/>
              <a:buNone/>
              <a:defRPr sz="700"/>
            </a:lvl3pPr>
            <a:lvl4pPr indent="-228600" lvl="3" marL="1828800" algn="l">
              <a:lnSpc>
                <a:spcPct val="100000"/>
              </a:lnSpc>
              <a:spcBef>
                <a:spcPts val="400"/>
              </a:spcBef>
              <a:spcAft>
                <a:spcPts val="0"/>
              </a:spcAft>
              <a:buSzPts val="600"/>
              <a:buFont typeface="Calibri"/>
              <a:buNone/>
              <a:defRPr sz="600"/>
            </a:lvl4pPr>
            <a:lvl5pPr indent="-228600" lvl="4" marL="2286000" algn="l">
              <a:lnSpc>
                <a:spcPct val="100000"/>
              </a:lnSpc>
              <a:spcBef>
                <a:spcPts val="400"/>
              </a:spcBef>
              <a:spcAft>
                <a:spcPts val="0"/>
              </a:spcAft>
              <a:buSzPts val="600"/>
              <a:buFont typeface="Calibri"/>
              <a:buNone/>
              <a:defRPr sz="600"/>
            </a:lvl5pPr>
            <a:lvl6pPr indent="-228600" lvl="5" marL="2743200" algn="l">
              <a:lnSpc>
                <a:spcPct val="100000"/>
              </a:lnSpc>
              <a:spcBef>
                <a:spcPts val="400"/>
              </a:spcBef>
              <a:spcAft>
                <a:spcPts val="0"/>
              </a:spcAft>
              <a:buSzPts val="600"/>
              <a:buFont typeface="Calibri"/>
              <a:buNone/>
              <a:defRPr sz="600"/>
            </a:lvl6pPr>
            <a:lvl7pPr indent="-228600" lvl="6" marL="3200400" algn="l">
              <a:lnSpc>
                <a:spcPct val="100000"/>
              </a:lnSpc>
              <a:spcBef>
                <a:spcPts val="400"/>
              </a:spcBef>
              <a:spcAft>
                <a:spcPts val="0"/>
              </a:spcAft>
              <a:buSzPts val="600"/>
              <a:buFont typeface="Calibri"/>
              <a:buNone/>
              <a:defRPr sz="600"/>
            </a:lvl7pPr>
            <a:lvl8pPr indent="-228600" lvl="7" marL="3657600" algn="l">
              <a:lnSpc>
                <a:spcPct val="100000"/>
              </a:lnSpc>
              <a:spcBef>
                <a:spcPts val="400"/>
              </a:spcBef>
              <a:spcAft>
                <a:spcPts val="0"/>
              </a:spcAft>
              <a:buSzPts val="600"/>
              <a:buFont typeface="Calibri"/>
              <a:buNone/>
              <a:defRPr sz="600"/>
            </a:lvl8pPr>
            <a:lvl9pPr indent="-228600" lvl="8" marL="4114800" algn="l">
              <a:lnSpc>
                <a:spcPct val="100000"/>
              </a:lnSpc>
              <a:spcBef>
                <a:spcPts val="400"/>
              </a:spcBef>
              <a:spcAft>
                <a:spcPts val="0"/>
              </a:spcAft>
              <a:buSzPts val="600"/>
              <a:buFont typeface="Calibri"/>
              <a:buNone/>
              <a:defRPr sz="600"/>
            </a:lvl9pPr>
          </a:lstStyle>
          <a:p/>
        </p:txBody>
      </p:sp>
      <p:sp>
        <p:nvSpPr>
          <p:cNvPr id="601" name="Google Shape;601;p94"/>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02" name="Google Shape;602;p94"/>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03" name="Google Shape;603;p94"/>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Only" type="titleOnly">
  <p:cSld name="TITLE_ONLY">
    <p:spTree>
      <p:nvGrpSpPr>
        <p:cNvPr id="604" name="Shape 604"/>
        <p:cNvGrpSpPr/>
        <p:nvPr/>
      </p:nvGrpSpPr>
      <p:grpSpPr>
        <a:xfrm>
          <a:off x="0" y="0"/>
          <a:ext cx="0" cy="0"/>
          <a:chOff x="0" y="0"/>
          <a:chExt cx="0" cy="0"/>
        </a:xfrm>
      </p:grpSpPr>
      <p:sp>
        <p:nvSpPr>
          <p:cNvPr id="605" name="Google Shape;605;p95"/>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606" name="Google Shape;606;p95"/>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07" name="Google Shape;607;p95"/>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08" name="Google Shape;608;p95"/>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9"/>
          <p:cNvSpPr txBox="1"/>
          <p:nvPr>
            <p:ph type="title"/>
          </p:nvPr>
        </p:nvSpPr>
        <p:spPr>
          <a:xfrm>
            <a:off x="1792288" y="4800601"/>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9"/>
          <p:cNvSpPr/>
          <p:nvPr>
            <p:ph idx="2" type="pic"/>
          </p:nvPr>
        </p:nvSpPr>
        <p:spPr>
          <a:xfrm>
            <a:off x="1792288" y="612775"/>
            <a:ext cx="5486400" cy="4114800"/>
          </a:xfrm>
          <a:prstGeom prst="rect">
            <a:avLst/>
          </a:prstGeom>
          <a:noFill/>
          <a:ln>
            <a:noFill/>
          </a:ln>
        </p:spPr>
      </p:sp>
      <p:sp>
        <p:nvSpPr>
          <p:cNvPr id="68" name="Google Shape;68;p89"/>
          <p:cNvSpPr txBox="1"/>
          <p:nvPr>
            <p:ph idx="1" type="body"/>
          </p:nvPr>
        </p:nvSpPr>
        <p:spPr>
          <a:xfrm>
            <a:off x="1792288" y="5367339"/>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89"/>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9"/>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9"/>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TxTwoObj" type="twoTxTwoObj">
  <p:cSld name="TWO_OBJECTS_WITH_TEXT">
    <p:spTree>
      <p:nvGrpSpPr>
        <p:cNvPr id="609" name="Shape 609"/>
        <p:cNvGrpSpPr/>
        <p:nvPr/>
      </p:nvGrpSpPr>
      <p:grpSpPr>
        <a:xfrm>
          <a:off x="0" y="0"/>
          <a:ext cx="0" cy="0"/>
          <a:chOff x="0" y="0"/>
          <a:chExt cx="0" cy="0"/>
        </a:xfrm>
      </p:grpSpPr>
      <p:sp>
        <p:nvSpPr>
          <p:cNvPr id="610" name="Google Shape;610;p96"/>
          <p:cNvSpPr txBox="1"/>
          <p:nvPr>
            <p:ph type="title"/>
          </p:nvPr>
        </p:nvSpPr>
        <p:spPr>
          <a:xfrm>
            <a:off x="457200" y="274636"/>
            <a:ext cx="8229600" cy="1143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Clr>
                <a:srgbClr val="000000"/>
              </a:buClr>
              <a:buSzPts val="1400"/>
              <a:buFont typeface="Arial"/>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96"/>
          <p:cNvSpPr txBox="1"/>
          <p:nvPr>
            <p:ph idx="1" type="body"/>
          </p:nvPr>
        </p:nvSpPr>
        <p:spPr>
          <a:xfrm>
            <a:off x="457271" y="1535122"/>
            <a:ext cx="4040188"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612" name="Google Shape;612;p96"/>
          <p:cNvSpPr txBox="1"/>
          <p:nvPr>
            <p:ph idx="2" type="body"/>
          </p:nvPr>
        </p:nvSpPr>
        <p:spPr>
          <a:xfrm>
            <a:off x="457271" y="2174883"/>
            <a:ext cx="4040188"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613" name="Google Shape;613;p96"/>
          <p:cNvSpPr txBox="1"/>
          <p:nvPr>
            <p:ph idx="3" type="body"/>
          </p:nvPr>
        </p:nvSpPr>
        <p:spPr>
          <a:xfrm>
            <a:off x="4645035" y="1535122"/>
            <a:ext cx="4041776" cy="639767"/>
          </a:xfrm>
          <a:prstGeom prst="rect">
            <a:avLst/>
          </a:prstGeom>
          <a:noFill/>
          <a:ln>
            <a:noFill/>
          </a:ln>
        </p:spPr>
        <p:txBody>
          <a:bodyPr anchorCtr="0" anchor="b" bIns="91425" lIns="91425" spcFirstLastPara="1" rIns="91425" wrap="square" tIns="91425">
            <a:noAutofit/>
          </a:bodyPr>
          <a:lstStyle>
            <a:lvl1pPr indent="-228600" lvl="0" marL="457200" algn="l">
              <a:lnSpc>
                <a:spcPct val="100000"/>
              </a:lnSpc>
              <a:spcBef>
                <a:spcPts val="640"/>
              </a:spcBef>
              <a:spcAft>
                <a:spcPts val="0"/>
              </a:spcAft>
              <a:buSzPts val="1600"/>
              <a:buFont typeface="Calibri"/>
              <a:buNone/>
              <a:defRPr b="1" sz="1600"/>
            </a:lvl1pPr>
            <a:lvl2pPr indent="-228600" lvl="1" marL="914400" algn="l">
              <a:lnSpc>
                <a:spcPct val="100000"/>
              </a:lnSpc>
              <a:spcBef>
                <a:spcPts val="560"/>
              </a:spcBef>
              <a:spcAft>
                <a:spcPts val="0"/>
              </a:spcAft>
              <a:buSzPts val="1400"/>
              <a:buFont typeface="Calibri"/>
              <a:buNone/>
              <a:defRPr b="1" sz="1400"/>
            </a:lvl2pPr>
            <a:lvl3pPr indent="-228600" lvl="2" marL="1371600" algn="l">
              <a:lnSpc>
                <a:spcPct val="100000"/>
              </a:lnSpc>
              <a:spcBef>
                <a:spcPts val="480"/>
              </a:spcBef>
              <a:spcAft>
                <a:spcPts val="0"/>
              </a:spcAft>
              <a:buSzPts val="1200"/>
              <a:buFont typeface="Calibri"/>
              <a:buNone/>
              <a:defRPr b="1" sz="1200"/>
            </a:lvl3pPr>
            <a:lvl4pPr indent="-228600" lvl="3" marL="1828800" algn="l">
              <a:lnSpc>
                <a:spcPct val="100000"/>
              </a:lnSpc>
              <a:spcBef>
                <a:spcPts val="400"/>
              </a:spcBef>
              <a:spcAft>
                <a:spcPts val="0"/>
              </a:spcAft>
              <a:buSzPts val="1100"/>
              <a:buFont typeface="Calibri"/>
              <a:buNone/>
              <a:defRPr b="1" sz="1100"/>
            </a:lvl4pPr>
            <a:lvl5pPr indent="-228600" lvl="4" marL="2286000" algn="l">
              <a:lnSpc>
                <a:spcPct val="100000"/>
              </a:lnSpc>
              <a:spcBef>
                <a:spcPts val="400"/>
              </a:spcBef>
              <a:spcAft>
                <a:spcPts val="0"/>
              </a:spcAft>
              <a:buSzPts val="1100"/>
              <a:buFont typeface="Calibri"/>
              <a:buNone/>
              <a:defRPr b="1" sz="1100"/>
            </a:lvl5pPr>
            <a:lvl6pPr indent="-228600" lvl="5" marL="2743200" algn="l">
              <a:lnSpc>
                <a:spcPct val="100000"/>
              </a:lnSpc>
              <a:spcBef>
                <a:spcPts val="400"/>
              </a:spcBef>
              <a:spcAft>
                <a:spcPts val="0"/>
              </a:spcAft>
              <a:buSzPts val="1100"/>
              <a:buFont typeface="Calibri"/>
              <a:buNone/>
              <a:defRPr b="1" sz="1100"/>
            </a:lvl6pPr>
            <a:lvl7pPr indent="-228600" lvl="6" marL="3200400" algn="l">
              <a:lnSpc>
                <a:spcPct val="100000"/>
              </a:lnSpc>
              <a:spcBef>
                <a:spcPts val="400"/>
              </a:spcBef>
              <a:spcAft>
                <a:spcPts val="0"/>
              </a:spcAft>
              <a:buSzPts val="1100"/>
              <a:buFont typeface="Calibri"/>
              <a:buNone/>
              <a:defRPr b="1" sz="1100"/>
            </a:lvl7pPr>
            <a:lvl8pPr indent="-228600" lvl="7" marL="3657600" algn="l">
              <a:lnSpc>
                <a:spcPct val="100000"/>
              </a:lnSpc>
              <a:spcBef>
                <a:spcPts val="400"/>
              </a:spcBef>
              <a:spcAft>
                <a:spcPts val="0"/>
              </a:spcAft>
              <a:buSzPts val="1100"/>
              <a:buFont typeface="Calibri"/>
              <a:buNone/>
              <a:defRPr b="1" sz="1100"/>
            </a:lvl8pPr>
            <a:lvl9pPr indent="-228600" lvl="8" marL="4114800" algn="l">
              <a:lnSpc>
                <a:spcPct val="100000"/>
              </a:lnSpc>
              <a:spcBef>
                <a:spcPts val="400"/>
              </a:spcBef>
              <a:spcAft>
                <a:spcPts val="0"/>
              </a:spcAft>
              <a:buSzPts val="1100"/>
              <a:buFont typeface="Calibri"/>
              <a:buNone/>
              <a:defRPr b="1" sz="1100"/>
            </a:lvl9pPr>
          </a:lstStyle>
          <a:p/>
        </p:txBody>
      </p:sp>
      <p:sp>
        <p:nvSpPr>
          <p:cNvPr id="614" name="Google Shape;614;p96"/>
          <p:cNvSpPr txBox="1"/>
          <p:nvPr>
            <p:ph idx="4" type="body"/>
          </p:nvPr>
        </p:nvSpPr>
        <p:spPr>
          <a:xfrm>
            <a:off x="4645035" y="2174883"/>
            <a:ext cx="4041776" cy="3951286"/>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640"/>
              </a:spcBef>
              <a:spcAft>
                <a:spcPts val="0"/>
              </a:spcAft>
              <a:buSzPts val="1600"/>
              <a:buChar char="•"/>
              <a:defRPr sz="1600"/>
            </a:lvl1pPr>
            <a:lvl2pPr indent="-317500" lvl="1" marL="914400" algn="l">
              <a:lnSpc>
                <a:spcPct val="100000"/>
              </a:lnSpc>
              <a:spcBef>
                <a:spcPts val="560"/>
              </a:spcBef>
              <a:spcAft>
                <a:spcPts val="0"/>
              </a:spcAft>
              <a:buSzPts val="1400"/>
              <a:buChar char="•"/>
              <a:defRPr sz="1400"/>
            </a:lvl2pPr>
            <a:lvl3pPr indent="-304800" lvl="2" marL="1371600" algn="l">
              <a:lnSpc>
                <a:spcPct val="100000"/>
              </a:lnSpc>
              <a:spcBef>
                <a:spcPts val="480"/>
              </a:spcBef>
              <a:spcAft>
                <a:spcPts val="0"/>
              </a:spcAft>
              <a:buSzPts val="1200"/>
              <a:buChar char="•"/>
              <a:defRPr sz="1200"/>
            </a:lvl3pPr>
            <a:lvl4pPr indent="-298450" lvl="3" marL="1828800" algn="l">
              <a:lnSpc>
                <a:spcPct val="100000"/>
              </a:lnSpc>
              <a:spcBef>
                <a:spcPts val="400"/>
              </a:spcBef>
              <a:spcAft>
                <a:spcPts val="0"/>
              </a:spcAft>
              <a:buSzPts val="1100"/>
              <a:buChar char="•"/>
              <a:defRPr sz="1100"/>
            </a:lvl4pPr>
            <a:lvl5pPr indent="-298450" lvl="4" marL="2286000" algn="l">
              <a:lnSpc>
                <a:spcPct val="100000"/>
              </a:lnSpc>
              <a:spcBef>
                <a:spcPts val="400"/>
              </a:spcBef>
              <a:spcAft>
                <a:spcPts val="0"/>
              </a:spcAft>
              <a:buSzPts val="1100"/>
              <a:buChar char="•"/>
              <a:defRPr sz="1100"/>
            </a:lvl5pPr>
            <a:lvl6pPr indent="-298450" lvl="5" marL="2743200" algn="l">
              <a:lnSpc>
                <a:spcPct val="100000"/>
              </a:lnSpc>
              <a:spcBef>
                <a:spcPts val="400"/>
              </a:spcBef>
              <a:spcAft>
                <a:spcPts val="0"/>
              </a:spcAft>
              <a:buSzPts val="1100"/>
              <a:buChar char="•"/>
              <a:defRPr sz="1100"/>
            </a:lvl6pPr>
            <a:lvl7pPr indent="-298450" lvl="6" marL="3200400" algn="l">
              <a:lnSpc>
                <a:spcPct val="100000"/>
              </a:lnSpc>
              <a:spcBef>
                <a:spcPts val="400"/>
              </a:spcBef>
              <a:spcAft>
                <a:spcPts val="0"/>
              </a:spcAft>
              <a:buSzPts val="1100"/>
              <a:buChar char="•"/>
              <a:defRPr sz="1100"/>
            </a:lvl7pPr>
            <a:lvl8pPr indent="-298450" lvl="7" marL="3657600" algn="l">
              <a:lnSpc>
                <a:spcPct val="100000"/>
              </a:lnSpc>
              <a:spcBef>
                <a:spcPts val="400"/>
              </a:spcBef>
              <a:spcAft>
                <a:spcPts val="0"/>
              </a:spcAft>
              <a:buSzPts val="1100"/>
              <a:buChar char="•"/>
              <a:defRPr sz="1100"/>
            </a:lvl8pPr>
            <a:lvl9pPr indent="-298450" lvl="8" marL="4114800" algn="l">
              <a:lnSpc>
                <a:spcPct val="100000"/>
              </a:lnSpc>
              <a:spcBef>
                <a:spcPts val="400"/>
              </a:spcBef>
              <a:spcAft>
                <a:spcPts val="0"/>
              </a:spcAft>
              <a:buSzPts val="1100"/>
              <a:buChar char="•"/>
              <a:defRPr sz="1100"/>
            </a:lvl9pPr>
          </a:lstStyle>
          <a:p/>
        </p:txBody>
      </p:sp>
      <p:sp>
        <p:nvSpPr>
          <p:cNvPr id="615" name="Google Shape;615;p96"/>
          <p:cNvSpPr txBox="1"/>
          <p:nvPr>
            <p:ph idx="10" type="dt"/>
          </p:nvPr>
        </p:nvSpPr>
        <p:spPr>
          <a:xfrm>
            <a:off x="457203" y="6356486"/>
            <a:ext cx="2133599" cy="365123"/>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16" name="Google Shape;616;p96"/>
          <p:cNvSpPr txBox="1"/>
          <p:nvPr>
            <p:ph idx="11" type="ftr"/>
          </p:nvPr>
        </p:nvSpPr>
        <p:spPr>
          <a:xfrm>
            <a:off x="3124200" y="6356486"/>
            <a:ext cx="2895600" cy="365123"/>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400"/>
              <a:buNone/>
              <a:defRPr b="1" i="0" sz="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617" name="Google Shape;617;p96"/>
          <p:cNvSpPr txBox="1"/>
          <p:nvPr>
            <p:ph idx="12" type="sldNum"/>
          </p:nvPr>
        </p:nvSpPr>
        <p:spPr>
          <a:xfrm>
            <a:off x="6553203" y="6356486"/>
            <a:ext cx="2133599" cy="365123"/>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Obj" type="fourObj">
  <p:cSld name="FOUR_OBJECTS">
    <p:spTree>
      <p:nvGrpSpPr>
        <p:cNvPr id="618" name="Shape 618"/>
        <p:cNvGrpSpPr/>
        <p:nvPr/>
      </p:nvGrpSpPr>
      <p:grpSpPr>
        <a:xfrm>
          <a:off x="0" y="0"/>
          <a:ext cx="0" cy="0"/>
          <a:chOff x="0" y="0"/>
          <a:chExt cx="0" cy="0"/>
        </a:xfrm>
      </p:grpSpPr>
      <p:sp>
        <p:nvSpPr>
          <p:cNvPr id="619" name="Google Shape;619;p97"/>
          <p:cNvSpPr txBox="1"/>
          <p:nvPr>
            <p:ph type="title"/>
          </p:nvPr>
        </p:nvSpPr>
        <p:spPr>
          <a:xfrm>
            <a:off x="891543" y="1155010"/>
            <a:ext cx="7360919" cy="2320291"/>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900"/>
              <a:buNone/>
              <a:defRPr sz="2900">
                <a:solidFill>
                  <a:schemeClr val="dk1"/>
                </a:solidFill>
                <a:latin typeface="Calibri"/>
                <a:ea typeface="Calibri"/>
                <a:cs typeface="Calibri"/>
                <a:sym typeface="Calibri"/>
              </a:defRPr>
            </a:lvl1pPr>
            <a:lvl2pPr lvl="1" algn="ctr">
              <a:lnSpc>
                <a:spcPct val="100000"/>
              </a:lnSpc>
              <a:spcBef>
                <a:spcPts val="0"/>
              </a:spcBef>
              <a:spcAft>
                <a:spcPts val="0"/>
              </a:spcAft>
              <a:buClr>
                <a:schemeClr val="dk1"/>
              </a:buClr>
              <a:buSzPts val="2900"/>
              <a:buFont typeface="Calibri"/>
              <a:buNone/>
              <a:defRPr sz="2900">
                <a:solidFill>
                  <a:schemeClr val="dk1"/>
                </a:solidFill>
                <a:latin typeface="Calibri"/>
                <a:ea typeface="Calibri"/>
                <a:cs typeface="Calibri"/>
                <a:sym typeface="Calibri"/>
              </a:defRPr>
            </a:lvl2pPr>
            <a:lvl3pPr lvl="2" algn="ctr">
              <a:lnSpc>
                <a:spcPct val="100000"/>
              </a:lnSpc>
              <a:spcBef>
                <a:spcPts val="0"/>
              </a:spcBef>
              <a:spcAft>
                <a:spcPts val="0"/>
              </a:spcAft>
              <a:buSzPts val="1400"/>
              <a:buNone/>
              <a:defRPr sz="2900">
                <a:solidFill>
                  <a:schemeClr val="dk1"/>
                </a:solidFill>
                <a:latin typeface="Calibri"/>
                <a:ea typeface="Calibri"/>
                <a:cs typeface="Calibri"/>
                <a:sym typeface="Calibri"/>
              </a:defRPr>
            </a:lvl3pPr>
            <a:lvl4pPr lvl="3" algn="ctr">
              <a:lnSpc>
                <a:spcPct val="100000"/>
              </a:lnSpc>
              <a:spcBef>
                <a:spcPts val="0"/>
              </a:spcBef>
              <a:spcAft>
                <a:spcPts val="0"/>
              </a:spcAft>
              <a:buSzPts val="1400"/>
              <a:buNone/>
              <a:defRPr sz="2900">
                <a:solidFill>
                  <a:schemeClr val="dk1"/>
                </a:solidFill>
                <a:latin typeface="Calibri"/>
                <a:ea typeface="Calibri"/>
                <a:cs typeface="Calibri"/>
                <a:sym typeface="Calibri"/>
              </a:defRPr>
            </a:lvl4pPr>
            <a:lvl5pPr lvl="4" algn="ctr">
              <a:lnSpc>
                <a:spcPct val="100000"/>
              </a:lnSpc>
              <a:spcBef>
                <a:spcPts val="0"/>
              </a:spcBef>
              <a:spcAft>
                <a:spcPts val="0"/>
              </a:spcAft>
              <a:buSzPts val="1400"/>
              <a:buNone/>
              <a:defRPr sz="2900">
                <a:solidFill>
                  <a:schemeClr val="dk1"/>
                </a:solidFill>
                <a:latin typeface="Calibri"/>
                <a:ea typeface="Calibri"/>
                <a:cs typeface="Calibri"/>
                <a:sym typeface="Calibri"/>
              </a:defRPr>
            </a:lvl5pPr>
            <a:lvl6pPr lvl="5" algn="ctr">
              <a:lnSpc>
                <a:spcPct val="100000"/>
              </a:lnSpc>
              <a:spcBef>
                <a:spcPts val="0"/>
              </a:spcBef>
              <a:spcAft>
                <a:spcPts val="0"/>
              </a:spcAft>
              <a:buSzPts val="1400"/>
              <a:buNone/>
              <a:defRPr sz="2900">
                <a:solidFill>
                  <a:schemeClr val="dk1"/>
                </a:solidFill>
                <a:latin typeface="Calibri"/>
                <a:ea typeface="Calibri"/>
                <a:cs typeface="Calibri"/>
                <a:sym typeface="Calibri"/>
              </a:defRPr>
            </a:lvl6pPr>
            <a:lvl7pPr lvl="6" algn="ctr">
              <a:lnSpc>
                <a:spcPct val="100000"/>
              </a:lnSpc>
              <a:spcBef>
                <a:spcPts val="0"/>
              </a:spcBef>
              <a:spcAft>
                <a:spcPts val="0"/>
              </a:spcAft>
              <a:buSzPts val="1400"/>
              <a:buNone/>
              <a:defRPr sz="2900">
                <a:solidFill>
                  <a:schemeClr val="dk1"/>
                </a:solidFill>
                <a:latin typeface="Calibri"/>
                <a:ea typeface="Calibri"/>
                <a:cs typeface="Calibri"/>
                <a:sym typeface="Calibri"/>
              </a:defRPr>
            </a:lvl7pPr>
            <a:lvl8pPr lvl="7" algn="ctr">
              <a:lnSpc>
                <a:spcPct val="100000"/>
              </a:lnSpc>
              <a:spcBef>
                <a:spcPts val="0"/>
              </a:spcBef>
              <a:spcAft>
                <a:spcPts val="0"/>
              </a:spcAft>
              <a:buSzPts val="1400"/>
              <a:buNone/>
              <a:defRPr sz="2900">
                <a:solidFill>
                  <a:schemeClr val="dk1"/>
                </a:solidFill>
                <a:latin typeface="Calibri"/>
                <a:ea typeface="Calibri"/>
                <a:cs typeface="Calibri"/>
                <a:sym typeface="Calibri"/>
              </a:defRPr>
            </a:lvl8pPr>
            <a:lvl9pPr lvl="8" algn="ctr">
              <a:lnSpc>
                <a:spcPct val="100000"/>
              </a:lnSpc>
              <a:spcBef>
                <a:spcPts val="0"/>
              </a:spcBef>
              <a:spcAft>
                <a:spcPts val="0"/>
              </a:spcAft>
              <a:buSzPts val="1400"/>
              <a:buNone/>
              <a:defRPr sz="2900">
                <a:solidFill>
                  <a:schemeClr val="dk1"/>
                </a:solidFill>
                <a:latin typeface="Calibri"/>
                <a:ea typeface="Calibri"/>
                <a:cs typeface="Calibri"/>
                <a:sym typeface="Calibri"/>
              </a:defRPr>
            </a:lvl9pPr>
          </a:lstStyle>
          <a:p/>
        </p:txBody>
      </p:sp>
      <p:sp>
        <p:nvSpPr>
          <p:cNvPr id="620" name="Google Shape;620;p97"/>
          <p:cNvSpPr txBox="1"/>
          <p:nvPr>
            <p:ph idx="1" type="body"/>
          </p:nvPr>
        </p:nvSpPr>
        <p:spPr>
          <a:xfrm>
            <a:off x="891543" y="3531884"/>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621" name="Google Shape;621;p97"/>
          <p:cNvSpPr txBox="1"/>
          <p:nvPr>
            <p:ph idx="2" type="body"/>
          </p:nvPr>
        </p:nvSpPr>
        <p:spPr>
          <a:xfrm>
            <a:off x="4640583" y="3531884"/>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622" name="Google Shape;622;p97"/>
          <p:cNvSpPr txBox="1"/>
          <p:nvPr>
            <p:ph idx="3" type="body"/>
          </p:nvPr>
        </p:nvSpPr>
        <p:spPr>
          <a:xfrm>
            <a:off x="891543"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
        <p:nvSpPr>
          <p:cNvPr id="623" name="Google Shape;623;p97"/>
          <p:cNvSpPr txBox="1"/>
          <p:nvPr>
            <p:ph idx="4" type="body"/>
          </p:nvPr>
        </p:nvSpPr>
        <p:spPr>
          <a:xfrm>
            <a:off x="4640583" y="4000517"/>
            <a:ext cx="3611879" cy="331471"/>
          </a:xfrm>
          <a:prstGeom prst="rect">
            <a:avLst/>
          </a:prstGeom>
          <a:noFill/>
          <a:ln>
            <a:noFill/>
          </a:ln>
        </p:spPr>
        <p:txBody>
          <a:bodyPr anchorCtr="0" anchor="t" bIns="91425" lIns="91425" spcFirstLastPara="1" rIns="91425" wrap="square" tIns="91425">
            <a:noAutofit/>
          </a:bodyPr>
          <a:lstStyle>
            <a:lvl1pPr indent="-368300" lvl="0" marL="457200" algn="l">
              <a:lnSpc>
                <a:spcPct val="100000"/>
              </a:lnSpc>
              <a:spcBef>
                <a:spcPts val="440"/>
              </a:spcBef>
              <a:spcAft>
                <a:spcPts val="0"/>
              </a:spcAft>
              <a:buClr>
                <a:schemeClr val="dk1"/>
              </a:buClr>
              <a:buSzPts val="2200"/>
              <a:buFont typeface="Arial"/>
              <a:buChar char="•"/>
              <a:defRPr sz="2200">
                <a:solidFill>
                  <a:schemeClr val="dk1"/>
                </a:solidFill>
                <a:latin typeface="Calibri"/>
                <a:ea typeface="Calibri"/>
                <a:cs typeface="Calibri"/>
                <a:sym typeface="Calibri"/>
              </a:defRPr>
            </a:lvl1pPr>
            <a:lvl2pPr indent="-349250" lvl="1" marL="914400" algn="l">
              <a:lnSpc>
                <a:spcPct val="100000"/>
              </a:lnSpc>
              <a:spcBef>
                <a:spcPts val="380"/>
              </a:spcBef>
              <a:spcAft>
                <a:spcPts val="0"/>
              </a:spcAft>
              <a:buClr>
                <a:schemeClr val="dk1"/>
              </a:buClr>
              <a:buSzPts val="1900"/>
              <a:buFont typeface="Arial"/>
              <a:buChar char="•"/>
              <a:defRPr sz="1900">
                <a:solidFill>
                  <a:schemeClr val="dk1"/>
                </a:solidFill>
                <a:latin typeface="Calibri"/>
                <a:ea typeface="Calibri"/>
                <a:cs typeface="Calibri"/>
                <a:sym typeface="Calibri"/>
              </a:defRPr>
            </a:lvl2pPr>
            <a:lvl3pPr indent="-330200" lvl="2" marL="1371600" algn="l">
              <a:lnSpc>
                <a:spcPct val="100000"/>
              </a:lnSpc>
              <a:spcBef>
                <a:spcPts val="320"/>
              </a:spcBef>
              <a:spcAft>
                <a:spcPts val="0"/>
              </a:spcAft>
              <a:buClr>
                <a:schemeClr val="dk1"/>
              </a:buClr>
              <a:buSzPts val="1600"/>
              <a:buFont typeface="Arial"/>
              <a:buChar char="•"/>
              <a:defRPr sz="1600">
                <a:solidFill>
                  <a:schemeClr val="dk1"/>
                </a:solidFill>
                <a:latin typeface="Calibri"/>
                <a:ea typeface="Calibri"/>
                <a:cs typeface="Calibri"/>
                <a:sym typeface="Calibri"/>
              </a:defRPr>
            </a:lvl3pPr>
            <a:lvl4pPr indent="-317500" lvl="3" marL="1828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6pPr>
            <a:lvl7pPr indent="-317500" lvl="6" marL="32004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7pPr>
            <a:lvl8pPr indent="-317500" lvl="7" marL="36576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8pPr>
            <a:lvl9pPr indent="-317500" lvl="8" marL="4114800" algn="l">
              <a:lnSpc>
                <a:spcPct val="100000"/>
              </a:lnSpc>
              <a:spcBef>
                <a:spcPts val="280"/>
              </a:spcBef>
              <a:spcAft>
                <a:spcPts val="0"/>
              </a:spcAft>
              <a:buClr>
                <a:schemeClr val="dk1"/>
              </a:buClr>
              <a:buSzPts val="1400"/>
              <a:buFont typeface="Arial"/>
              <a:buChar char="•"/>
              <a:defRPr sz="1400">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0" name="Shape 630"/>
        <p:cNvGrpSpPr/>
        <p:nvPr/>
      </p:nvGrpSpPr>
      <p:grpSpPr>
        <a:xfrm>
          <a:off x="0" y="0"/>
          <a:ext cx="0" cy="0"/>
          <a:chOff x="0" y="0"/>
          <a:chExt cx="0" cy="0"/>
        </a:xfrm>
      </p:grpSpPr>
      <p:sp>
        <p:nvSpPr>
          <p:cNvPr id="631" name="Google Shape;631;ga97d5f2795_37_6"/>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2" name="Google Shape;632;ga97d5f2795_37_6"/>
          <p:cNvSpPr txBox="1"/>
          <p:nvPr>
            <p:ph idx="1" type="body"/>
          </p:nvPr>
        </p:nvSpPr>
        <p:spPr>
          <a:xfrm>
            <a:off x="628650" y="1820863"/>
            <a:ext cx="78867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3" name="Google Shape;633;ga97d5f2795_37_6"/>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4" name="Google Shape;634;ga97d5f2795_37_6"/>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5" name="Google Shape;635;ga97d5f2795_37_6"/>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6" name="Shape 636"/>
        <p:cNvGrpSpPr/>
        <p:nvPr/>
      </p:nvGrpSpPr>
      <p:grpSpPr>
        <a:xfrm>
          <a:off x="0" y="0"/>
          <a:ext cx="0" cy="0"/>
          <a:chOff x="0" y="0"/>
          <a:chExt cx="0" cy="0"/>
        </a:xfrm>
      </p:grpSpPr>
      <p:sp>
        <p:nvSpPr>
          <p:cNvPr id="637" name="Google Shape;637;ga97d5f2795_37_12"/>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8" name="Google Shape;638;ga97d5f2795_37_12"/>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9" name="Google Shape;639;ga97d5f2795_37_12"/>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0" name="Shape 640"/>
        <p:cNvGrpSpPr/>
        <p:nvPr/>
      </p:nvGrpSpPr>
      <p:grpSpPr>
        <a:xfrm>
          <a:off x="0" y="0"/>
          <a:ext cx="0" cy="0"/>
          <a:chOff x="0" y="0"/>
          <a:chExt cx="0" cy="0"/>
        </a:xfrm>
      </p:grpSpPr>
      <p:sp>
        <p:nvSpPr>
          <p:cNvPr id="641" name="Google Shape;641;ga97d5f2795_37_16"/>
          <p:cNvSpPr txBox="1"/>
          <p:nvPr>
            <p:ph type="title"/>
          </p:nvPr>
        </p:nvSpPr>
        <p:spPr>
          <a:xfrm>
            <a:off x="457200" y="274637"/>
            <a:ext cx="8229600" cy="1143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A711"/>
              </a:buClr>
              <a:buSzPts val="3300"/>
              <a:buFont typeface="Calibri"/>
              <a:buNone/>
              <a:defRPr>
                <a:solidFill>
                  <a:srgbClr val="FFA711"/>
                </a:solidFill>
              </a:defRPr>
            </a:lvl1pPr>
            <a:lvl2pPr lvl="1" algn="l">
              <a:lnSpc>
                <a:spcPct val="100000"/>
              </a:lnSpc>
              <a:spcBef>
                <a:spcPts val="0"/>
              </a:spcBef>
              <a:spcAft>
                <a:spcPts val="0"/>
              </a:spcAft>
              <a:buClr>
                <a:srgbClr val="FFA711"/>
              </a:buClr>
              <a:buSzPts val="1800"/>
              <a:buNone/>
              <a:defRPr>
                <a:solidFill>
                  <a:srgbClr val="FFA711"/>
                </a:solidFill>
              </a:defRPr>
            </a:lvl2pPr>
            <a:lvl3pPr lvl="2" algn="l">
              <a:lnSpc>
                <a:spcPct val="100000"/>
              </a:lnSpc>
              <a:spcBef>
                <a:spcPts val="0"/>
              </a:spcBef>
              <a:spcAft>
                <a:spcPts val="0"/>
              </a:spcAft>
              <a:buClr>
                <a:srgbClr val="FFA711"/>
              </a:buClr>
              <a:buSzPts val="1800"/>
              <a:buNone/>
              <a:defRPr>
                <a:solidFill>
                  <a:srgbClr val="FFA711"/>
                </a:solidFill>
              </a:defRPr>
            </a:lvl3pPr>
            <a:lvl4pPr lvl="3" algn="l">
              <a:lnSpc>
                <a:spcPct val="100000"/>
              </a:lnSpc>
              <a:spcBef>
                <a:spcPts val="0"/>
              </a:spcBef>
              <a:spcAft>
                <a:spcPts val="0"/>
              </a:spcAft>
              <a:buClr>
                <a:srgbClr val="FFA711"/>
              </a:buClr>
              <a:buSzPts val="1800"/>
              <a:buNone/>
              <a:defRPr>
                <a:solidFill>
                  <a:srgbClr val="FFA711"/>
                </a:solidFill>
              </a:defRPr>
            </a:lvl4pPr>
            <a:lvl5pPr lvl="4" algn="l">
              <a:lnSpc>
                <a:spcPct val="100000"/>
              </a:lnSpc>
              <a:spcBef>
                <a:spcPts val="0"/>
              </a:spcBef>
              <a:spcAft>
                <a:spcPts val="0"/>
              </a:spcAft>
              <a:buClr>
                <a:srgbClr val="FFA711"/>
              </a:buClr>
              <a:buSzPts val="1800"/>
              <a:buNone/>
              <a:defRPr>
                <a:solidFill>
                  <a:srgbClr val="FFA711"/>
                </a:solidFill>
              </a:defRPr>
            </a:lvl5pPr>
            <a:lvl6pPr lvl="5" algn="l">
              <a:lnSpc>
                <a:spcPct val="100000"/>
              </a:lnSpc>
              <a:spcBef>
                <a:spcPts val="0"/>
              </a:spcBef>
              <a:spcAft>
                <a:spcPts val="0"/>
              </a:spcAft>
              <a:buClr>
                <a:srgbClr val="FFA711"/>
              </a:buClr>
              <a:buSzPts val="1800"/>
              <a:buNone/>
              <a:defRPr>
                <a:solidFill>
                  <a:srgbClr val="FFA711"/>
                </a:solidFill>
              </a:defRPr>
            </a:lvl6pPr>
            <a:lvl7pPr lvl="6" algn="l">
              <a:lnSpc>
                <a:spcPct val="100000"/>
              </a:lnSpc>
              <a:spcBef>
                <a:spcPts val="0"/>
              </a:spcBef>
              <a:spcAft>
                <a:spcPts val="0"/>
              </a:spcAft>
              <a:buClr>
                <a:srgbClr val="FFA711"/>
              </a:buClr>
              <a:buSzPts val="1800"/>
              <a:buNone/>
              <a:defRPr>
                <a:solidFill>
                  <a:srgbClr val="FFA711"/>
                </a:solidFill>
              </a:defRPr>
            </a:lvl7pPr>
            <a:lvl8pPr lvl="7" algn="l">
              <a:lnSpc>
                <a:spcPct val="100000"/>
              </a:lnSpc>
              <a:spcBef>
                <a:spcPts val="0"/>
              </a:spcBef>
              <a:spcAft>
                <a:spcPts val="0"/>
              </a:spcAft>
              <a:buClr>
                <a:srgbClr val="FFA711"/>
              </a:buClr>
              <a:buSzPts val="1800"/>
              <a:buNone/>
              <a:defRPr>
                <a:solidFill>
                  <a:srgbClr val="FFA711"/>
                </a:solidFill>
              </a:defRPr>
            </a:lvl8pPr>
            <a:lvl9pPr lvl="8" algn="l">
              <a:lnSpc>
                <a:spcPct val="100000"/>
              </a:lnSpc>
              <a:spcBef>
                <a:spcPts val="0"/>
              </a:spcBef>
              <a:spcAft>
                <a:spcPts val="0"/>
              </a:spcAft>
              <a:buClr>
                <a:srgbClr val="FFA711"/>
              </a:buClr>
              <a:buSzPts val="1800"/>
              <a:buNone/>
              <a:defRPr>
                <a:solidFill>
                  <a:srgbClr val="FFA711"/>
                </a:solidFill>
              </a:defRPr>
            </a:lvl9pPr>
          </a:lstStyle>
          <a:p/>
        </p:txBody>
      </p:sp>
      <p:sp>
        <p:nvSpPr>
          <p:cNvPr id="642" name="Google Shape;642;ga97d5f2795_37_16"/>
          <p:cNvSpPr txBox="1"/>
          <p:nvPr>
            <p:ph idx="1" type="body"/>
          </p:nvPr>
        </p:nvSpPr>
        <p:spPr>
          <a:xfrm>
            <a:off x="457200" y="1600209"/>
            <a:ext cx="8229600" cy="4355999"/>
          </a:xfrm>
          <a:prstGeom prst="rect">
            <a:avLst/>
          </a:prstGeom>
          <a:noFill/>
          <a:ln>
            <a:noFill/>
          </a:ln>
        </p:spPr>
        <p:txBody>
          <a:bodyPr anchorCtr="0" anchor="t" bIns="91425" lIns="91425" spcFirstLastPara="1" rIns="91425" wrap="square" tIns="91425">
            <a:noAutofit/>
          </a:bodyPr>
          <a:lstStyle>
            <a:lvl1pPr indent="-431800" lvl="0" marL="457200" algn="l">
              <a:lnSpc>
                <a:spcPct val="100000"/>
              </a:lnSpc>
              <a:spcBef>
                <a:spcPts val="0"/>
              </a:spcBef>
              <a:spcAft>
                <a:spcPts val="0"/>
              </a:spcAft>
              <a:buClr>
                <a:schemeClr val="lt2"/>
              </a:buClr>
              <a:buSzPts val="3200"/>
              <a:buFont typeface="Arial"/>
              <a:buChar char="●"/>
              <a:defRPr sz="3200">
                <a:solidFill>
                  <a:schemeClr val="lt2"/>
                </a:solidFill>
                <a:latin typeface="Georgia"/>
                <a:ea typeface="Georgia"/>
                <a:cs typeface="Georgia"/>
                <a:sym typeface="Georgia"/>
              </a:defRPr>
            </a:lvl1pPr>
            <a:lvl2pPr indent="-406400" lvl="1" marL="914400" algn="l">
              <a:lnSpc>
                <a:spcPct val="100000"/>
              </a:lnSpc>
              <a:spcBef>
                <a:spcPts val="560"/>
              </a:spcBef>
              <a:spcAft>
                <a:spcPts val="0"/>
              </a:spcAft>
              <a:buClr>
                <a:schemeClr val="lt2"/>
              </a:buClr>
              <a:buSzPts val="2800"/>
              <a:buFont typeface="Courier New"/>
              <a:buChar char="o"/>
              <a:defRPr sz="2800">
                <a:solidFill>
                  <a:schemeClr val="lt2"/>
                </a:solidFill>
                <a:latin typeface="Georgia"/>
                <a:ea typeface="Georgia"/>
                <a:cs typeface="Georgia"/>
                <a:sym typeface="Georgia"/>
              </a:defRPr>
            </a:lvl2pPr>
            <a:lvl3pPr indent="-381000" lvl="2" marL="1371600" algn="l">
              <a:lnSpc>
                <a:spcPct val="100000"/>
              </a:lnSpc>
              <a:spcBef>
                <a:spcPts val="480"/>
              </a:spcBef>
              <a:spcAft>
                <a:spcPts val="0"/>
              </a:spcAft>
              <a:buClr>
                <a:schemeClr val="lt2"/>
              </a:buClr>
              <a:buSzPts val="2400"/>
              <a:buFont typeface="Noto Sans Symbols"/>
              <a:buChar char="▪"/>
              <a:defRPr sz="2400">
                <a:solidFill>
                  <a:schemeClr val="lt2"/>
                </a:solidFill>
                <a:latin typeface="Georgia"/>
                <a:ea typeface="Georgia"/>
                <a:cs typeface="Georgia"/>
                <a:sym typeface="Georgia"/>
              </a:defRPr>
            </a:lvl3pPr>
            <a:lvl4pPr indent="-355600" lvl="3" marL="18288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4pPr>
            <a:lvl5pPr indent="-355600" lvl="4" marL="22860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5pPr>
            <a:lvl6pPr indent="-355600" lvl="5" marL="27432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6pPr>
            <a:lvl7pPr indent="-355600" lvl="6" marL="3200400" algn="l">
              <a:lnSpc>
                <a:spcPct val="100000"/>
              </a:lnSpc>
              <a:spcBef>
                <a:spcPts val="400"/>
              </a:spcBef>
              <a:spcAft>
                <a:spcPts val="0"/>
              </a:spcAft>
              <a:buClr>
                <a:schemeClr val="lt2"/>
              </a:buClr>
              <a:buSzPts val="2000"/>
              <a:buFont typeface="Arial"/>
              <a:buChar char="●"/>
              <a:defRPr sz="2000">
                <a:solidFill>
                  <a:schemeClr val="lt2"/>
                </a:solidFill>
                <a:latin typeface="Georgia"/>
                <a:ea typeface="Georgia"/>
                <a:cs typeface="Georgia"/>
                <a:sym typeface="Georgia"/>
              </a:defRPr>
            </a:lvl7pPr>
            <a:lvl8pPr indent="-355600" lvl="7" marL="3657600" algn="l">
              <a:lnSpc>
                <a:spcPct val="100000"/>
              </a:lnSpc>
              <a:spcBef>
                <a:spcPts val="400"/>
              </a:spcBef>
              <a:spcAft>
                <a:spcPts val="0"/>
              </a:spcAft>
              <a:buClr>
                <a:schemeClr val="lt2"/>
              </a:buClr>
              <a:buSzPts val="2000"/>
              <a:buFont typeface="Courier New"/>
              <a:buChar char="o"/>
              <a:defRPr sz="2000">
                <a:solidFill>
                  <a:schemeClr val="lt2"/>
                </a:solidFill>
                <a:latin typeface="Georgia"/>
                <a:ea typeface="Georgia"/>
                <a:cs typeface="Georgia"/>
                <a:sym typeface="Georgia"/>
              </a:defRPr>
            </a:lvl8pPr>
            <a:lvl9pPr indent="-355600" lvl="8" marL="4114800" algn="l">
              <a:lnSpc>
                <a:spcPct val="100000"/>
              </a:lnSpc>
              <a:spcBef>
                <a:spcPts val="400"/>
              </a:spcBef>
              <a:spcAft>
                <a:spcPts val="0"/>
              </a:spcAft>
              <a:buClr>
                <a:schemeClr val="lt2"/>
              </a:buClr>
              <a:buSzPts val="2000"/>
              <a:buFont typeface="Noto Sans Symbols"/>
              <a:buChar char="▪"/>
              <a:defRPr sz="2000">
                <a:solidFill>
                  <a:schemeClr val="lt2"/>
                </a:solidFill>
                <a:latin typeface="Georgia"/>
                <a:ea typeface="Georgia"/>
                <a:cs typeface="Georgia"/>
                <a:sym typeface="Georgia"/>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43" name="Shape 643"/>
        <p:cNvGrpSpPr/>
        <p:nvPr/>
      </p:nvGrpSpPr>
      <p:grpSpPr>
        <a:xfrm>
          <a:off x="0" y="0"/>
          <a:ext cx="0" cy="0"/>
          <a:chOff x="0" y="0"/>
          <a:chExt cx="0" cy="0"/>
        </a:xfrm>
      </p:grpSpPr>
      <p:sp>
        <p:nvSpPr>
          <p:cNvPr id="644" name="Google Shape;644;ga97d5f2795_37_19"/>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5" name="Google Shape;645;ga97d5f2795_37_19"/>
          <p:cNvSpPr txBox="1"/>
          <p:nvPr>
            <p:ph idx="1" type="body"/>
          </p:nvPr>
        </p:nvSpPr>
        <p:spPr>
          <a:xfrm>
            <a:off x="628650" y="1820863"/>
            <a:ext cx="3886200" cy="4351337"/>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646" name="Google Shape;646;ga97d5f2795_37_19"/>
          <p:cNvSpPr txBox="1"/>
          <p:nvPr>
            <p:ph idx="2" type="body"/>
          </p:nvPr>
        </p:nvSpPr>
        <p:spPr>
          <a:xfrm>
            <a:off x="4629150" y="1820863"/>
            <a:ext cx="3886200" cy="4351337"/>
          </a:xfrm>
          <a:prstGeom prst="rect">
            <a:avLst/>
          </a:prstGeom>
          <a:noFill/>
          <a:ln>
            <a:noFill/>
          </a:ln>
        </p:spPr>
        <p:txBody>
          <a:bodyPr anchorCtr="0" anchor="t" bIns="45700" lIns="91425" spcFirstLastPara="1" rIns="91425" wrap="square" tIns="45700">
            <a:no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647" name="Google Shape;647;ga97d5f2795_37_19"/>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ga97d5f2795_37_19"/>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9" name="Google Shape;649;ga97d5f2795_37_19"/>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0" name="Shape 650"/>
        <p:cNvGrpSpPr/>
        <p:nvPr/>
      </p:nvGrpSpPr>
      <p:grpSpPr>
        <a:xfrm>
          <a:off x="0" y="0"/>
          <a:ext cx="0" cy="0"/>
          <a:chOff x="0" y="0"/>
          <a:chExt cx="0" cy="0"/>
        </a:xfrm>
      </p:grpSpPr>
      <p:sp>
        <p:nvSpPr>
          <p:cNvPr id="651" name="Google Shape;651;ga97d5f2795_37_26"/>
          <p:cNvSpPr txBox="1"/>
          <p:nvPr>
            <p:ph type="ctrTitle"/>
          </p:nvPr>
        </p:nvSpPr>
        <p:spPr>
          <a:xfrm>
            <a:off x="1143000" y="1041400"/>
            <a:ext cx="6858000" cy="23876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1"/>
              </a:buClr>
              <a:buSzPts val="4050"/>
              <a:buFont typeface="Calibri"/>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2" name="Google Shape;652;ga97d5f2795_37_2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dk1"/>
              </a:buClr>
              <a:buSzPts val="2400"/>
              <a:buNone/>
              <a:defRPr sz="2400"/>
            </a:lvl1pPr>
            <a:lvl2pPr lvl="1" algn="ctr">
              <a:lnSpc>
                <a:spcPct val="100000"/>
              </a:lnSpc>
              <a:spcBef>
                <a:spcPts val="420"/>
              </a:spcBef>
              <a:spcAft>
                <a:spcPts val="0"/>
              </a:spcAft>
              <a:buClr>
                <a:schemeClr val="dk1"/>
              </a:buClr>
              <a:buSzPts val="2100"/>
              <a:buNone/>
              <a:defRPr sz="2100"/>
            </a:lvl2pPr>
            <a:lvl3pPr lvl="2" algn="ctr">
              <a:lnSpc>
                <a:spcPct val="100000"/>
              </a:lnSpc>
              <a:spcBef>
                <a:spcPts val="360"/>
              </a:spcBef>
              <a:spcAft>
                <a:spcPts val="0"/>
              </a:spcAft>
              <a:buClr>
                <a:schemeClr val="dk1"/>
              </a:buClr>
              <a:buSzPts val="1800"/>
              <a:buNone/>
              <a:defRPr sz="1800"/>
            </a:lvl3pPr>
            <a:lvl4pPr lvl="3" algn="ctr">
              <a:lnSpc>
                <a:spcPct val="100000"/>
              </a:lnSpc>
              <a:spcBef>
                <a:spcPts val="300"/>
              </a:spcBef>
              <a:spcAft>
                <a:spcPts val="0"/>
              </a:spcAft>
              <a:buClr>
                <a:schemeClr val="dk1"/>
              </a:buClr>
              <a:buSzPts val="1500"/>
              <a:buNone/>
              <a:defRPr sz="1500"/>
            </a:lvl4pPr>
            <a:lvl5pPr lvl="4" algn="ctr">
              <a:lnSpc>
                <a:spcPct val="100000"/>
              </a:lnSpc>
              <a:spcBef>
                <a:spcPts val="300"/>
              </a:spcBef>
              <a:spcAft>
                <a:spcPts val="0"/>
              </a:spcAft>
              <a:buClr>
                <a:schemeClr val="dk1"/>
              </a:buClr>
              <a:buSzPts val="1500"/>
              <a:buNone/>
              <a:defRPr sz="1500"/>
            </a:lvl5pPr>
            <a:lvl6pPr lvl="5" algn="ctr">
              <a:lnSpc>
                <a:spcPct val="100000"/>
              </a:lnSpc>
              <a:spcBef>
                <a:spcPts val="300"/>
              </a:spcBef>
              <a:spcAft>
                <a:spcPts val="0"/>
              </a:spcAft>
              <a:buClr>
                <a:schemeClr val="dk1"/>
              </a:buClr>
              <a:buSzPts val="1500"/>
              <a:buNone/>
              <a:defRPr sz="1500"/>
            </a:lvl6pPr>
            <a:lvl7pPr lvl="6" algn="ctr">
              <a:lnSpc>
                <a:spcPct val="100000"/>
              </a:lnSpc>
              <a:spcBef>
                <a:spcPts val="300"/>
              </a:spcBef>
              <a:spcAft>
                <a:spcPts val="0"/>
              </a:spcAft>
              <a:buClr>
                <a:schemeClr val="dk1"/>
              </a:buClr>
              <a:buSzPts val="1500"/>
              <a:buNone/>
              <a:defRPr sz="1500"/>
            </a:lvl7pPr>
            <a:lvl8pPr lvl="7" algn="ctr">
              <a:lnSpc>
                <a:spcPct val="100000"/>
              </a:lnSpc>
              <a:spcBef>
                <a:spcPts val="300"/>
              </a:spcBef>
              <a:spcAft>
                <a:spcPts val="0"/>
              </a:spcAft>
              <a:buClr>
                <a:schemeClr val="dk1"/>
              </a:buClr>
              <a:buSzPts val="1500"/>
              <a:buNone/>
              <a:defRPr sz="1500"/>
            </a:lvl8pPr>
            <a:lvl9pPr lvl="8" algn="ctr">
              <a:lnSpc>
                <a:spcPct val="100000"/>
              </a:lnSpc>
              <a:spcBef>
                <a:spcPts val="300"/>
              </a:spcBef>
              <a:spcAft>
                <a:spcPts val="0"/>
              </a:spcAft>
              <a:buClr>
                <a:schemeClr val="dk1"/>
              </a:buClr>
              <a:buSzPts val="1500"/>
              <a:buNone/>
              <a:defRPr sz="1500"/>
            </a:lvl9pPr>
          </a:lstStyle>
          <a:p/>
        </p:txBody>
      </p:sp>
      <p:sp>
        <p:nvSpPr>
          <p:cNvPr id="653" name="Google Shape;653;ga97d5f2795_37_26"/>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ga97d5f2795_37_26"/>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5" name="Google Shape;655;ga97d5f2795_37_26"/>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Bulleted List">
  <p:cSld name="Content Slide: Bulleted List">
    <p:spTree>
      <p:nvGrpSpPr>
        <p:cNvPr id="656" name="Shape 656"/>
        <p:cNvGrpSpPr/>
        <p:nvPr/>
      </p:nvGrpSpPr>
      <p:grpSpPr>
        <a:xfrm>
          <a:off x="0" y="0"/>
          <a:ext cx="0" cy="0"/>
          <a:chOff x="0" y="0"/>
          <a:chExt cx="0" cy="0"/>
        </a:xfrm>
      </p:grpSpPr>
      <p:sp>
        <p:nvSpPr>
          <p:cNvPr id="657" name="Google Shape;657;ga97d5f2795_37_32"/>
          <p:cNvSpPr txBox="1"/>
          <p:nvPr>
            <p:ph idx="10" type="dt"/>
          </p:nvPr>
        </p:nvSpPr>
        <p:spPr>
          <a:xfrm>
            <a:off x="359228" y="6513585"/>
            <a:ext cx="2712962" cy="3444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1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58" name="Google Shape;658;ga97d5f2795_37_32"/>
          <p:cNvCxnSpPr/>
          <p:nvPr/>
        </p:nvCxnSpPr>
        <p:spPr>
          <a:xfrm>
            <a:off x="447524" y="6453110"/>
            <a:ext cx="8248952" cy="0"/>
          </a:xfrm>
          <a:prstGeom prst="straightConnector1">
            <a:avLst/>
          </a:prstGeom>
          <a:noFill/>
          <a:ln cap="flat" cmpd="sng" w="12700">
            <a:solidFill>
              <a:srgbClr val="7F7F7F"/>
            </a:solidFill>
            <a:prstDash val="solid"/>
            <a:round/>
            <a:headEnd len="sm" w="sm" type="none"/>
            <a:tailEnd len="sm" w="sm" type="none"/>
          </a:ln>
        </p:spPr>
      </p:cxnSp>
      <p:sp>
        <p:nvSpPr>
          <p:cNvPr id="659" name="Google Shape;659;ga97d5f2795_37_32"/>
          <p:cNvSpPr txBox="1"/>
          <p:nvPr>
            <p:ph idx="1" type="body"/>
          </p:nvPr>
        </p:nvSpPr>
        <p:spPr>
          <a:xfrm>
            <a:off x="359228" y="992113"/>
            <a:ext cx="8337248" cy="5134050"/>
          </a:xfrm>
          <a:prstGeom prst="rect">
            <a:avLst/>
          </a:prstGeom>
          <a:noFill/>
          <a:ln>
            <a:noFill/>
          </a:ln>
        </p:spPr>
        <p:txBody>
          <a:bodyPr anchorCtr="0" anchor="t" bIns="45700" lIns="91425" spcFirstLastPara="1" rIns="91425" wrap="square" tIns="45700">
            <a:noAutofit/>
          </a:bodyPr>
          <a:lstStyle>
            <a:lvl1pPr indent="-370840" lvl="0" marL="457200" algn="l">
              <a:lnSpc>
                <a:spcPct val="90000"/>
              </a:lnSpc>
              <a:spcBef>
                <a:spcPts val="560"/>
              </a:spcBef>
              <a:spcAft>
                <a:spcPts val="0"/>
              </a:spcAft>
              <a:buClr>
                <a:srgbClr val="5F5F5F"/>
              </a:buClr>
              <a:buSzPts val="2240"/>
              <a:buFont typeface="Arial"/>
              <a:buChar char="•"/>
              <a:defRPr sz="2800">
                <a:solidFill>
                  <a:srgbClr val="5F5F5F"/>
                </a:solidFill>
              </a:defRPr>
            </a:lvl1pPr>
            <a:lvl2pPr indent="-228600" lvl="1" marL="914400" algn="l">
              <a:lnSpc>
                <a:spcPct val="100000"/>
              </a:lnSpc>
              <a:spcBef>
                <a:spcPts val="420"/>
              </a:spcBef>
              <a:spcAft>
                <a:spcPts val="0"/>
              </a:spcAft>
              <a:buClr>
                <a:srgbClr val="262626"/>
              </a:buClr>
              <a:buSzPts val="2100"/>
              <a:buNone/>
              <a:defRPr>
                <a:solidFill>
                  <a:srgbClr val="262626"/>
                </a:solidFill>
              </a:defRPr>
            </a:lvl2pPr>
            <a:lvl3pPr indent="-228600" lvl="2" marL="1371600" algn="l">
              <a:lnSpc>
                <a:spcPct val="100000"/>
              </a:lnSpc>
              <a:spcBef>
                <a:spcPts val="360"/>
              </a:spcBef>
              <a:spcAft>
                <a:spcPts val="0"/>
              </a:spcAft>
              <a:buClr>
                <a:srgbClr val="595959"/>
              </a:buClr>
              <a:buSzPts val="1800"/>
              <a:buNone/>
              <a:defRPr>
                <a:solidFill>
                  <a:srgbClr val="595959"/>
                </a:solidFill>
              </a:defRPr>
            </a:lvl3pPr>
            <a:lvl4pPr indent="-304800" lvl="3" marL="1828800" algn="l">
              <a:lnSpc>
                <a:spcPct val="90000"/>
              </a:lnSpc>
              <a:spcBef>
                <a:spcPts val="300"/>
              </a:spcBef>
              <a:spcAft>
                <a:spcPts val="0"/>
              </a:spcAft>
              <a:buClr>
                <a:srgbClr val="5F5F5F"/>
              </a:buClr>
              <a:buSzPts val="1200"/>
              <a:buFont typeface="Arial"/>
              <a:buChar char="•"/>
              <a:defRPr>
                <a:solidFill>
                  <a:srgbClr val="5F5F5F"/>
                </a:solidFill>
              </a:defRPr>
            </a:lvl4pPr>
            <a:lvl5pPr indent="-228600" lvl="4" marL="2286000" algn="l">
              <a:lnSpc>
                <a:spcPct val="100000"/>
              </a:lnSpc>
              <a:spcBef>
                <a:spcPts val="300"/>
              </a:spcBef>
              <a:spcAft>
                <a:spcPts val="0"/>
              </a:spcAft>
              <a:buClr>
                <a:srgbClr val="262626"/>
              </a:buClr>
              <a:buSzPts val="1500"/>
              <a:buNone/>
              <a:defRPr>
                <a:solidFill>
                  <a:srgbClr val="262626"/>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0" name="Google Shape;660;ga97d5f2795_37_32"/>
          <p:cNvSpPr txBox="1"/>
          <p:nvPr>
            <p:ph type="title"/>
          </p:nvPr>
        </p:nvSpPr>
        <p:spPr>
          <a:xfrm>
            <a:off x="359228" y="192275"/>
            <a:ext cx="8337248" cy="62040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5691CE"/>
              </a:buClr>
              <a:buSzPts val="3200"/>
              <a:buFont typeface="Calibri"/>
              <a:buNone/>
              <a:defRPr b="1" i="0" sz="3200">
                <a:solidFill>
                  <a:srgbClr val="5691CE"/>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61" name="Google Shape;661;ga97d5f2795_37_32"/>
          <p:cNvCxnSpPr/>
          <p:nvPr/>
        </p:nvCxnSpPr>
        <p:spPr>
          <a:xfrm>
            <a:off x="447524" y="812683"/>
            <a:ext cx="8248952" cy="0"/>
          </a:xfrm>
          <a:prstGeom prst="straightConnector1">
            <a:avLst/>
          </a:prstGeom>
          <a:noFill/>
          <a:ln cap="flat" cmpd="sng" w="12700">
            <a:solidFill>
              <a:srgbClr val="5691CE"/>
            </a:solidFill>
            <a:prstDash val="solid"/>
            <a:round/>
            <a:headEnd len="sm" w="sm" type="none"/>
            <a:tailEnd len="sm" w="sm" type="none"/>
          </a:ln>
        </p:spPr>
      </p:cxnSp>
      <p:cxnSp>
        <p:nvCxnSpPr>
          <p:cNvPr id="662" name="Google Shape;662;ga97d5f2795_37_32"/>
          <p:cNvCxnSpPr/>
          <p:nvPr/>
        </p:nvCxnSpPr>
        <p:spPr>
          <a:xfrm>
            <a:off x="447524" y="198623"/>
            <a:ext cx="8248952" cy="0"/>
          </a:xfrm>
          <a:prstGeom prst="straightConnector1">
            <a:avLst/>
          </a:prstGeom>
          <a:noFill/>
          <a:ln cap="flat" cmpd="sng" w="44450">
            <a:solidFill>
              <a:srgbClr val="5691CE"/>
            </a:solidFill>
            <a:prstDash val="solid"/>
            <a:round/>
            <a:headEnd len="sm" w="sm" type="none"/>
            <a:tailEnd len="sm" w="sm"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3" name="Shape 663"/>
        <p:cNvGrpSpPr/>
        <p:nvPr/>
      </p:nvGrpSpPr>
      <p:grpSpPr>
        <a:xfrm>
          <a:off x="0" y="0"/>
          <a:ext cx="0" cy="0"/>
          <a:chOff x="0" y="0"/>
          <a:chExt cx="0" cy="0"/>
        </a:xfrm>
      </p:grpSpPr>
      <p:sp>
        <p:nvSpPr>
          <p:cNvPr id="664" name="Google Shape;664;ga97d5f2795_37_39"/>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5" name="Google Shape;665;ga97d5f2795_37_39"/>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ga97d5f2795_37_39"/>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7" name="Google Shape;667;ga97d5f2795_37_39"/>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8" name="Shape 668"/>
        <p:cNvGrpSpPr/>
        <p:nvPr/>
      </p:nvGrpSpPr>
      <p:grpSpPr>
        <a:xfrm>
          <a:off x="0" y="0"/>
          <a:ext cx="0" cy="0"/>
          <a:chOff x="0" y="0"/>
          <a:chExt cx="0" cy="0"/>
        </a:xfrm>
      </p:grpSpPr>
      <p:sp>
        <p:nvSpPr>
          <p:cNvPr id="669" name="Google Shape;669;ga97d5f2795_37_44"/>
          <p:cNvSpPr txBox="1"/>
          <p:nvPr>
            <p:ph type="title"/>
          </p:nvPr>
        </p:nvSpPr>
        <p:spPr>
          <a:xfrm>
            <a:off x="623888" y="4406901"/>
            <a:ext cx="78867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3000"/>
              <a:buFont typeface="Calibri"/>
              <a:buNone/>
              <a:defRPr b="1"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ga97d5f2795_37_44"/>
          <p:cNvSpPr txBox="1"/>
          <p:nvPr>
            <p:ph idx="1" type="body"/>
          </p:nvPr>
        </p:nvSpPr>
        <p:spPr>
          <a:xfrm>
            <a:off x="623888" y="2906713"/>
            <a:ext cx="78867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671" name="Google Shape;671;ga97d5f2795_37_44"/>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2" name="Google Shape;672;ga97d5f2795_37_44"/>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3" name="Google Shape;673;ga97d5f2795_37_44"/>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8.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10" Type="http://schemas.openxmlformats.org/officeDocument/2006/relationships/theme" Target="../theme/theme9.xml"/><Relationship Id="rId1" Type="http://schemas.openxmlformats.org/officeDocument/2006/relationships/image" Target="../media/image1.jpg"/><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1" Type="http://schemas.openxmlformats.org/officeDocument/2006/relationships/image" Target="../media/image9.jpg"/><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5" Type="http://schemas.openxmlformats.org/officeDocument/2006/relationships/theme" Target="../theme/theme14.xml"/><Relationship Id="rId14" Type="http://schemas.openxmlformats.org/officeDocument/2006/relationships/slideLayout" Target="../slideLayouts/slideLayout10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 Type="http://schemas.openxmlformats.org/officeDocument/2006/relationships/image" Target="../media/image1.jpg"/><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6" Type="http://schemas.openxmlformats.org/officeDocument/2006/relationships/theme" Target="../theme/theme5.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9" Type="http://schemas.openxmlformats.org/officeDocument/2006/relationships/theme" Target="../theme/theme4.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10.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theme" Target="../theme/theme1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theme" Target="../theme/theme12.xml"/></Relationships>
</file>

<file path=ppt/slideMasters/_rels/slideMaster5.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image" Target="../media/image1.jpg"/><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theme" Target="../theme/theme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2" Type="http://schemas.openxmlformats.org/officeDocument/2006/relationships/theme" Target="../theme/theme3.xml"/><Relationship Id="rId1" Type="http://schemas.openxmlformats.org/officeDocument/2006/relationships/image" Target="../media/image6.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 Type="http://schemas.openxmlformats.org/officeDocument/2006/relationships/image" Target="../media/image1.jpg"/><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5" Type="http://schemas.openxmlformats.org/officeDocument/2006/relationships/theme" Target="../theme/theme6.xml"/><Relationship Id="rId14" Type="http://schemas.openxmlformats.org/officeDocument/2006/relationships/slideLayout" Target="../slideLayouts/slideLayout7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 Type="http://schemas.openxmlformats.org/officeDocument/2006/relationships/image" Target="../media/image1.jp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13.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7"/>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7"/>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7"/>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7"/>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67" name="Shape 567"/>
        <p:cNvGrpSpPr/>
        <p:nvPr/>
      </p:nvGrpSpPr>
      <p:grpSpPr>
        <a:xfrm>
          <a:off x="0" y="0"/>
          <a:ext cx="0" cy="0"/>
          <a:chOff x="0" y="0"/>
          <a:chExt cx="0" cy="0"/>
        </a:xfrm>
      </p:grpSpPr>
      <p:sp>
        <p:nvSpPr>
          <p:cNvPr id="568" name="Google Shape;568;p7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9" name="Google Shape;569;p72"/>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0" name="Google Shape;570;p72"/>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1" name="Google Shape;571;p72"/>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72" name="Google Shape;572;p72"/>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24" name="Shape 624"/>
        <p:cNvGrpSpPr/>
        <p:nvPr/>
      </p:nvGrpSpPr>
      <p:grpSpPr>
        <a:xfrm>
          <a:off x="0" y="0"/>
          <a:ext cx="0" cy="0"/>
          <a:chOff x="0" y="0"/>
          <a:chExt cx="0" cy="0"/>
        </a:xfrm>
      </p:grpSpPr>
      <p:sp>
        <p:nvSpPr>
          <p:cNvPr id="625" name="Google Shape;625;ga97d5f2795_37_0"/>
          <p:cNvSpPr txBox="1"/>
          <p:nvPr>
            <p:ph type="title"/>
          </p:nvPr>
        </p:nvSpPr>
        <p:spPr>
          <a:xfrm>
            <a:off x="628650" y="274638"/>
            <a:ext cx="7886700" cy="132556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6" name="Google Shape;626;ga97d5f2795_37_0"/>
          <p:cNvSpPr txBox="1"/>
          <p:nvPr>
            <p:ph idx="1" type="body"/>
          </p:nvPr>
        </p:nvSpPr>
        <p:spPr>
          <a:xfrm>
            <a:off x="628650" y="1820863"/>
            <a:ext cx="7886700" cy="4351337"/>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627" name="Google Shape;627;ga97d5f2795_37_0"/>
          <p:cNvSpPr txBox="1"/>
          <p:nvPr>
            <p:ph idx="10" type="dt"/>
          </p:nvPr>
        </p:nvSpPr>
        <p:spPr>
          <a:xfrm>
            <a:off x="628650" y="6356351"/>
            <a:ext cx="245745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8" name="Google Shape;628;ga97d5f2795_37_0"/>
          <p:cNvSpPr txBox="1"/>
          <p:nvPr>
            <p:ph idx="11" type="ftr"/>
          </p:nvPr>
        </p:nvSpPr>
        <p:spPr>
          <a:xfrm>
            <a:off x="3486150" y="6356351"/>
            <a:ext cx="21717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9" name="Google Shape;629;ga97d5f2795_37_0"/>
          <p:cNvSpPr txBox="1"/>
          <p:nvPr>
            <p:ph idx="12" type="sldNum"/>
          </p:nvPr>
        </p:nvSpPr>
        <p:spPr>
          <a:xfrm>
            <a:off x="6057900" y="6356351"/>
            <a:ext cx="245745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09" name="Shape 709"/>
        <p:cNvGrpSpPr/>
        <p:nvPr/>
      </p:nvGrpSpPr>
      <p:grpSpPr>
        <a:xfrm>
          <a:off x="0" y="0"/>
          <a:ext cx="0" cy="0"/>
          <a:chOff x="0" y="0"/>
          <a:chExt cx="0" cy="0"/>
        </a:xfrm>
      </p:grpSpPr>
      <p:sp>
        <p:nvSpPr>
          <p:cNvPr id="710" name="Google Shape;710;gb36a416783_27_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1" name="Google Shape;711;gb36a416783_27_0"/>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2" name="Google Shape;712;gb36a416783_27_0"/>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3" name="Google Shape;713;gb36a416783_27_0"/>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4" name="Google Shape;714;gb36a416783_27_0"/>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96" name="Shape 796"/>
        <p:cNvGrpSpPr/>
        <p:nvPr/>
      </p:nvGrpSpPr>
      <p:grpSpPr>
        <a:xfrm>
          <a:off x="0" y="0"/>
          <a:ext cx="0" cy="0"/>
          <a:chOff x="0" y="0"/>
          <a:chExt cx="0" cy="0"/>
        </a:xfrm>
      </p:grpSpPr>
      <p:sp>
        <p:nvSpPr>
          <p:cNvPr id="797" name="Google Shape;797;gb36a416783_17_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8" name="Google Shape;798;gb36a416783_17_0"/>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9" name="Google Shape;799;gb36a416783_17_0"/>
          <p:cNvSpPr txBox="1"/>
          <p:nvPr>
            <p:ph idx="10" type="dt"/>
          </p:nvPr>
        </p:nvSpPr>
        <p:spPr>
          <a:xfrm>
            <a:off x="457202" y="6356352"/>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0" name="Google Shape;800;gb36a416783_17_0"/>
          <p:cNvSpPr txBox="1"/>
          <p:nvPr>
            <p:ph idx="11" type="ftr"/>
          </p:nvPr>
        </p:nvSpPr>
        <p:spPr>
          <a:xfrm>
            <a:off x="3124200" y="6356352"/>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01" name="Google Shape;801;gb36a416783_17_0"/>
          <p:cNvSpPr txBox="1"/>
          <p:nvPr>
            <p:ph idx="12" type="sldNum"/>
          </p:nvPr>
        </p:nvSpPr>
        <p:spPr>
          <a:xfrm>
            <a:off x="6553202" y="6356352"/>
            <a:ext cx="2133600" cy="365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79" r:id="rId2"/>
    <p:sldLayoutId id="2147483780" r:id="rId3"/>
    <p:sldLayoutId id="2147483781" r:id="rId4"/>
    <p:sldLayoutId id="2147483782" r:id="rId5"/>
    <p:sldLayoutId id="2147483783" r:id="rId6"/>
    <p:sldLayoutId id="2147483784" r:id="rId7"/>
    <p:sldLayoutId id="214748378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3" name="Shape 93"/>
        <p:cNvGrpSpPr/>
        <p:nvPr/>
      </p:nvGrpSpPr>
      <p:grpSpPr>
        <a:xfrm>
          <a:off x="0" y="0"/>
          <a:ext cx="0" cy="0"/>
          <a:chOff x="0" y="0"/>
          <a:chExt cx="0" cy="0"/>
        </a:xfrm>
      </p:grpSpPr>
      <p:sp>
        <p:nvSpPr>
          <p:cNvPr id="94" name="Google Shape;94;p50"/>
          <p:cNvSpPr txBox="1"/>
          <p:nvPr>
            <p:ph type="title"/>
          </p:nvPr>
        </p:nvSpPr>
        <p:spPr>
          <a:xfrm>
            <a:off x="457200" y="274639"/>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50"/>
          <p:cNvSpPr txBox="1"/>
          <p:nvPr>
            <p:ph idx="1" type="body"/>
          </p:nvPr>
        </p:nvSpPr>
        <p:spPr>
          <a:xfrm>
            <a:off x="457200" y="1600206"/>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50"/>
          <p:cNvSpPr txBox="1"/>
          <p:nvPr>
            <p:ph idx="10" type="dt"/>
          </p:nvPr>
        </p:nvSpPr>
        <p:spPr>
          <a:xfrm>
            <a:off x="457200" y="6356353"/>
            <a:ext cx="2133600" cy="365126"/>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7" name="Google Shape;97;p50"/>
          <p:cNvSpPr txBox="1"/>
          <p:nvPr>
            <p:ph idx="11" type="ftr"/>
          </p:nvPr>
        </p:nvSpPr>
        <p:spPr>
          <a:xfrm>
            <a:off x="3124204" y="6356353"/>
            <a:ext cx="2895600" cy="36512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8" name="Google Shape;98;p50"/>
          <p:cNvSpPr txBox="1"/>
          <p:nvPr>
            <p:ph idx="12" type="sldNum"/>
          </p:nvPr>
        </p:nvSpPr>
        <p:spPr>
          <a:xfrm>
            <a:off x="6553200" y="6356353"/>
            <a:ext cx="2133600" cy="36512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0" name="Shape 180"/>
        <p:cNvGrpSpPr/>
        <p:nvPr/>
      </p:nvGrpSpPr>
      <p:grpSpPr>
        <a:xfrm>
          <a:off x="0" y="0"/>
          <a:ext cx="0" cy="0"/>
          <a:chOff x="0" y="0"/>
          <a:chExt cx="0" cy="0"/>
        </a:xfrm>
      </p:grpSpPr>
      <p:sp>
        <p:nvSpPr>
          <p:cNvPr id="181" name="Google Shape;181;p5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2" name="Google Shape;182;p56"/>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3" name="Google Shape;183;p56"/>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4" name="Google Shape;184;p56"/>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5" name="Google Shape;185;p56"/>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0" name="Shape 210"/>
        <p:cNvGrpSpPr/>
        <p:nvPr/>
      </p:nvGrpSpPr>
      <p:grpSpPr>
        <a:xfrm>
          <a:off x="0" y="0"/>
          <a:ext cx="0" cy="0"/>
          <a:chOff x="0" y="0"/>
          <a:chExt cx="0" cy="0"/>
        </a:xfrm>
      </p:grpSpPr>
      <p:sp>
        <p:nvSpPr>
          <p:cNvPr id="211" name="Google Shape;211;p6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60"/>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3" name="Google Shape;213;p60"/>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4" name="Google Shape;214;p60"/>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5" name="Google Shape;215;p60"/>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55" name="Shape 255"/>
        <p:cNvGrpSpPr/>
        <p:nvPr/>
      </p:nvGrpSpPr>
      <p:grpSpPr>
        <a:xfrm>
          <a:off x="0" y="0"/>
          <a:ext cx="0" cy="0"/>
          <a:chOff x="0" y="0"/>
          <a:chExt cx="0" cy="0"/>
        </a:xfrm>
      </p:grpSpPr>
      <p:sp>
        <p:nvSpPr>
          <p:cNvPr id="256" name="Google Shape;256;p6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7" name="Google Shape;257;p6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63"/>
          <p:cNvSpPr txBox="1"/>
          <p:nvPr>
            <p:ph idx="10" type="dt"/>
          </p:nvPr>
        </p:nvSpPr>
        <p:spPr>
          <a:xfrm>
            <a:off x="457202"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9" name="Google Shape;259;p63"/>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60" name="Google Shape;260;p63"/>
          <p:cNvSpPr txBox="1"/>
          <p:nvPr>
            <p:ph idx="12" type="sldNum"/>
          </p:nvPr>
        </p:nvSpPr>
        <p:spPr>
          <a:xfrm>
            <a:off x="655320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12" name="Shape 312"/>
        <p:cNvGrpSpPr/>
        <p:nvPr/>
      </p:nvGrpSpPr>
      <p:grpSpPr>
        <a:xfrm>
          <a:off x="0" y="0"/>
          <a:ext cx="0" cy="0"/>
          <a:chOff x="0" y="0"/>
          <a:chExt cx="0" cy="0"/>
        </a:xfrm>
      </p:grpSpPr>
      <p:sp>
        <p:nvSpPr>
          <p:cNvPr id="313" name="Google Shape;313;p6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4" name="Google Shape;314;p65"/>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5" name="Google Shape;315;p65"/>
          <p:cNvSpPr txBox="1"/>
          <p:nvPr>
            <p:ph idx="10" type="dt"/>
          </p:nvPr>
        </p:nvSpPr>
        <p:spPr>
          <a:xfrm>
            <a:off x="457203" y="6356353"/>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6" name="Google Shape;316;p65"/>
          <p:cNvSpPr txBox="1"/>
          <p:nvPr>
            <p:ph idx="11" type="ftr"/>
          </p:nvPr>
        </p:nvSpPr>
        <p:spPr>
          <a:xfrm>
            <a:off x="3124200" y="6356353"/>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17" name="Google Shape;317;p65"/>
          <p:cNvSpPr txBox="1"/>
          <p:nvPr>
            <p:ph idx="12" type="sldNum"/>
          </p:nvPr>
        </p:nvSpPr>
        <p:spPr>
          <a:xfrm>
            <a:off x="6553203" y="6356353"/>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35" name="Shape 335"/>
        <p:cNvGrpSpPr/>
        <p:nvPr/>
      </p:nvGrpSpPr>
      <p:grpSpPr>
        <a:xfrm>
          <a:off x="0" y="0"/>
          <a:ext cx="0" cy="0"/>
          <a:chOff x="0" y="0"/>
          <a:chExt cx="0" cy="0"/>
        </a:xfrm>
      </p:grpSpPr>
      <p:sp>
        <p:nvSpPr>
          <p:cNvPr id="336" name="Google Shape;336;ga97d5f2795_12_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7" name="Google Shape;337;ga97d5f2795_12_0"/>
          <p:cNvSpPr txBox="1"/>
          <p:nvPr>
            <p:ph idx="1" type="body"/>
          </p:nvPr>
        </p:nvSpPr>
        <p:spPr>
          <a:xfrm>
            <a:off x="457200" y="1600201"/>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8" name="Google Shape;338;ga97d5f2795_12_0"/>
          <p:cNvSpPr txBox="1"/>
          <p:nvPr>
            <p:ph idx="10" type="dt"/>
          </p:nvPr>
        </p:nvSpPr>
        <p:spPr>
          <a:xfrm>
            <a:off x="457207" y="6356352"/>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39" name="Google Shape;339;ga97d5f2795_12_0"/>
          <p:cNvSpPr txBox="1"/>
          <p:nvPr>
            <p:ph idx="11" type="ftr"/>
          </p:nvPr>
        </p:nvSpPr>
        <p:spPr>
          <a:xfrm>
            <a:off x="3124200" y="6356352"/>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0" name="Google Shape;340;ga97d5f2795_12_0"/>
          <p:cNvSpPr txBox="1"/>
          <p:nvPr>
            <p:ph idx="12" type="sldNum"/>
          </p:nvPr>
        </p:nvSpPr>
        <p:spPr>
          <a:xfrm>
            <a:off x="6553212" y="6356352"/>
            <a:ext cx="2133599" cy="365125"/>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01" name="Shape 401"/>
        <p:cNvGrpSpPr/>
        <p:nvPr/>
      </p:nvGrpSpPr>
      <p:grpSpPr>
        <a:xfrm>
          <a:off x="0" y="0"/>
          <a:ext cx="0" cy="0"/>
          <a:chOff x="0" y="0"/>
          <a:chExt cx="0" cy="0"/>
        </a:xfrm>
      </p:grpSpPr>
      <p:sp>
        <p:nvSpPr>
          <p:cNvPr id="402" name="Google Shape;402;gb36a416783_2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3" name="Google Shape;403;gb36a416783_2_0"/>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4" name="Google Shape;404;gb36a416783_2_0"/>
          <p:cNvSpPr txBox="1"/>
          <p:nvPr>
            <p:ph idx="10" type="dt"/>
          </p:nvPr>
        </p:nvSpPr>
        <p:spPr>
          <a:xfrm>
            <a:off x="457200" y="6356353"/>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5" name="Google Shape;405;gb36a416783_2_0"/>
          <p:cNvSpPr txBox="1"/>
          <p:nvPr>
            <p:ph idx="11" type="ftr"/>
          </p:nvPr>
        </p:nvSpPr>
        <p:spPr>
          <a:xfrm>
            <a:off x="3124200" y="6356353"/>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6" name="Google Shape;406;gb36a416783_2_0"/>
          <p:cNvSpPr txBox="1"/>
          <p:nvPr>
            <p:ph idx="12" type="sldNum"/>
          </p:nvPr>
        </p:nvSpPr>
        <p:spPr>
          <a:xfrm>
            <a:off x="6553200" y="6356353"/>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85" name="Shape 485"/>
        <p:cNvGrpSpPr/>
        <p:nvPr/>
      </p:nvGrpSpPr>
      <p:grpSpPr>
        <a:xfrm>
          <a:off x="0" y="0"/>
          <a:ext cx="0" cy="0"/>
          <a:chOff x="0" y="0"/>
          <a:chExt cx="0" cy="0"/>
        </a:xfrm>
      </p:grpSpPr>
      <p:sp>
        <p:nvSpPr>
          <p:cNvPr id="486" name="Google Shape;486;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7" name="Google Shape;487;p6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8" name="Google Shape;488;p68"/>
          <p:cNvSpPr txBox="1"/>
          <p:nvPr>
            <p:ph idx="10" type="dt"/>
          </p:nvPr>
        </p:nvSpPr>
        <p:spPr>
          <a:xfrm>
            <a:off x="457200" y="6356352"/>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9" name="Google Shape;489;p68"/>
          <p:cNvSpPr txBox="1"/>
          <p:nvPr>
            <p:ph idx="11" type="ftr"/>
          </p:nvPr>
        </p:nvSpPr>
        <p:spPr>
          <a:xfrm>
            <a:off x="3124200" y="6356352"/>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0" name="Google Shape;490;p6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culturallyresponsive.org/" TargetMode="External"/><Relationship Id="rId4" Type="http://schemas.openxmlformats.org/officeDocument/2006/relationships/image" Target="../media/image15.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38.jpg"/><Relationship Id="rId12" Type="http://schemas.openxmlformats.org/officeDocument/2006/relationships/image" Target="../media/image41.jpg"/><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42.jpg"/><Relationship Id="rId5" Type="http://schemas.openxmlformats.org/officeDocument/2006/relationships/image" Target="../media/image40.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3.xml"/><Relationship Id="rId3" Type="http://schemas.openxmlformats.org/officeDocument/2006/relationships/image" Target="../media/image56.jpg"/><Relationship Id="rId4" Type="http://schemas.openxmlformats.org/officeDocument/2006/relationships/image" Target="../media/image51.jpg"/><Relationship Id="rId9" Type="http://schemas.openxmlformats.org/officeDocument/2006/relationships/image" Target="../media/image45.jpg"/><Relationship Id="rId5" Type="http://schemas.openxmlformats.org/officeDocument/2006/relationships/image" Target="../media/image55.jpg"/><Relationship Id="rId6" Type="http://schemas.openxmlformats.org/officeDocument/2006/relationships/image" Target="../media/image57.jpg"/><Relationship Id="rId7" Type="http://schemas.openxmlformats.org/officeDocument/2006/relationships/image" Target="../media/image44.jpg"/><Relationship Id="rId8" Type="http://schemas.openxmlformats.org/officeDocument/2006/relationships/image" Target="../media/image5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37.xml"/><Relationship Id="rId3" Type="http://schemas.openxmlformats.org/officeDocument/2006/relationships/image" Target="../media/image52.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53.jpg"/><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43.xml"/><Relationship Id="rId3" Type="http://schemas.openxmlformats.org/officeDocument/2006/relationships/image" Target="../media/image6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6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9.png"/><Relationship Id="rId4" Type="http://schemas.openxmlformats.org/officeDocument/2006/relationships/image" Target="../media/image63.jpg"/><Relationship Id="rId5"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7" name="Shape 847"/>
        <p:cNvGrpSpPr/>
        <p:nvPr/>
      </p:nvGrpSpPr>
      <p:grpSpPr>
        <a:xfrm>
          <a:off x="0" y="0"/>
          <a:ext cx="0" cy="0"/>
          <a:chOff x="0" y="0"/>
          <a:chExt cx="0" cy="0"/>
        </a:xfrm>
      </p:grpSpPr>
      <p:sp>
        <p:nvSpPr>
          <p:cNvPr id="848" name="Google Shape;848;p1"/>
          <p:cNvSpPr txBox="1"/>
          <p:nvPr/>
        </p:nvSpPr>
        <p:spPr>
          <a:xfrm>
            <a:off x="-1371600" y="5269468"/>
            <a:ext cx="819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49" name="Google Shape;849;p1"/>
          <p:cNvSpPr txBox="1"/>
          <p:nvPr/>
        </p:nvSpPr>
        <p:spPr>
          <a:xfrm>
            <a:off x="1308100" y="2006600"/>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pic>
        <p:nvPicPr>
          <p:cNvPr descr="nm_black_child_swimming_100620_mn.jpg" id="941" name="Google Shape;941;p13"/>
          <p:cNvPicPr preferRelativeResize="0"/>
          <p:nvPr/>
        </p:nvPicPr>
        <p:blipFill rotWithShape="1">
          <a:blip r:embed="rId3">
            <a:alphaModFix amt="50000"/>
          </a:blip>
          <a:srcRect b="0" l="0" r="0" t="0"/>
          <a:stretch/>
        </p:blipFill>
        <p:spPr>
          <a:xfrm>
            <a:off x="6118860" y="3971924"/>
            <a:ext cx="2819400" cy="2114551"/>
          </a:xfrm>
          <a:prstGeom prst="ellipse">
            <a:avLst/>
          </a:prstGeom>
          <a:noFill/>
          <a:ln>
            <a:noFill/>
          </a:ln>
        </p:spPr>
      </p:pic>
      <p:sp>
        <p:nvSpPr>
          <p:cNvPr id="942" name="Google Shape;942;p13"/>
          <p:cNvSpPr txBox="1"/>
          <p:nvPr/>
        </p:nvSpPr>
        <p:spPr>
          <a:xfrm>
            <a:off x="-15240" y="838200"/>
            <a:ext cx="9144000" cy="1143000"/>
          </a:xfrm>
          <a:prstGeom prst="rect">
            <a:avLst/>
          </a:prstGeom>
          <a:noFill/>
          <a:ln>
            <a:noFill/>
          </a:ln>
        </p:spPr>
        <p:txBody>
          <a:bodyPr anchorCtr="0" anchor="t" bIns="30425" lIns="60850" spcFirstLastPara="1" rIns="60850" wrap="square" tIns="30425">
            <a:noAutofit/>
          </a:bodyPr>
          <a:lstStyle/>
          <a:p>
            <a:pPr indent="0" lvl="0" marL="0" marR="0" rtl="0" algn="ctr">
              <a:lnSpc>
                <a:spcPct val="100000"/>
              </a:lnSpc>
              <a:spcBef>
                <a:spcPts val="0"/>
              </a:spcBef>
              <a:spcAft>
                <a:spcPts val="0"/>
              </a:spcAft>
              <a:buClr>
                <a:schemeClr val="dk1"/>
              </a:buClr>
              <a:buSzPts val="725"/>
              <a:buFont typeface="Calibri"/>
              <a:buNone/>
            </a:pPr>
            <a:r>
              <a:rPr b="1" i="0" lang="en-US" sz="2900" u="none" cap="none" strike="noStrike">
                <a:solidFill>
                  <a:schemeClr val="dk1"/>
                </a:solidFill>
                <a:latin typeface="Calibri"/>
                <a:ea typeface="Calibri"/>
                <a:cs typeface="Calibri"/>
                <a:sym typeface="Calibri"/>
              </a:rPr>
              <a:t>What </a:t>
            </a:r>
            <a:r>
              <a:rPr b="1" i="1" lang="en-US" sz="2900" u="none" cap="none" strike="noStrike">
                <a:solidFill>
                  <a:schemeClr val="dk1"/>
                </a:solidFill>
                <a:latin typeface="Calibri"/>
                <a:ea typeface="Calibri"/>
                <a:cs typeface="Calibri"/>
                <a:sym typeface="Calibri"/>
              </a:rPr>
              <a:t>Exactly</a:t>
            </a:r>
            <a:r>
              <a:rPr b="1" i="0" lang="en-US" sz="2900" u="none" cap="none" strike="noStrike">
                <a:solidFill>
                  <a:schemeClr val="dk1"/>
                </a:solidFill>
                <a:latin typeface="Calibri"/>
                <a:ea typeface="Calibri"/>
                <a:cs typeface="Calibri"/>
                <a:sym typeface="Calibri"/>
              </a:rPr>
              <a:t> Is Culturally and Linguistically Responsive Teaching and Learning (CLR)?</a:t>
            </a:r>
            <a:endParaRPr b="0" i="0" sz="1400" u="none" cap="none" strike="noStrike">
              <a:solidFill>
                <a:srgbClr val="000000"/>
              </a:solidFill>
              <a:latin typeface="Arial"/>
              <a:ea typeface="Arial"/>
              <a:cs typeface="Arial"/>
              <a:sym typeface="Arial"/>
            </a:endParaRPr>
          </a:p>
        </p:txBody>
      </p:sp>
      <p:sp>
        <p:nvSpPr>
          <p:cNvPr id="943" name="Google Shape;943;p13"/>
          <p:cNvSpPr txBox="1"/>
          <p:nvPr/>
        </p:nvSpPr>
        <p:spPr>
          <a:xfrm>
            <a:off x="365760" y="1828800"/>
            <a:ext cx="8381999" cy="2209800"/>
          </a:xfrm>
          <a:prstGeom prst="rect">
            <a:avLst/>
          </a:prstGeom>
          <a:solidFill>
            <a:srgbClr val="DAEEF3"/>
          </a:solidFill>
          <a:ln>
            <a:noFill/>
          </a:ln>
        </p:spPr>
        <p:txBody>
          <a:bodyPr anchorCtr="0" anchor="t" bIns="30425" lIns="60850" spcFirstLastPara="1" rIns="60850" wrap="square" tIns="30425">
            <a:noAutofit/>
          </a:bodyPr>
          <a:lstStyle/>
          <a:p>
            <a:pPr indent="-228218" lvl="0" marL="228218" marR="0" rtl="0" algn="l">
              <a:lnSpc>
                <a:spcPct val="100000"/>
              </a:lnSpc>
              <a:spcBef>
                <a:spcPts val="0"/>
              </a:spcBef>
              <a:spcAft>
                <a:spcPts val="0"/>
              </a:spcAft>
              <a:buClr>
                <a:schemeClr val="dk1"/>
              </a:buClr>
              <a:buSzPts val="600"/>
              <a:buFont typeface="Arial"/>
              <a:buNone/>
            </a:pPr>
            <a:r>
              <a:rPr b="1" i="0" lang="en-US" sz="2400" u="none" cap="none" strike="noStrike">
                <a:solidFill>
                  <a:srgbClr val="FF0000"/>
                </a:solidFill>
                <a:latin typeface="Calibri"/>
                <a:ea typeface="Calibri"/>
                <a:cs typeface="Calibri"/>
                <a:sym typeface="Calibri"/>
              </a:rPr>
              <a:t>CLR </a:t>
            </a:r>
            <a:r>
              <a:rPr b="1" i="0" lang="en-US" sz="2400" u="none" cap="none" strike="noStrike">
                <a:solidFill>
                  <a:schemeClr val="dk1"/>
                </a:solidFill>
                <a:latin typeface="Calibri"/>
                <a:ea typeface="Calibri"/>
                <a:cs typeface="Calibri"/>
                <a:sym typeface="Calibri"/>
              </a:rPr>
              <a:t>is:</a:t>
            </a:r>
            <a:r>
              <a:rPr b="1" i="0" lang="en-US" sz="2400" u="none" cap="none" strike="noStrike">
                <a:solidFill>
                  <a:schemeClr val="dk2"/>
                </a:solidFill>
                <a:latin typeface="Calibri"/>
                <a:ea typeface="Calibri"/>
                <a:cs typeface="Calibri"/>
                <a:sym typeface="Calibri"/>
              </a:rPr>
              <a:t>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“The </a:t>
            </a:r>
            <a:r>
              <a:rPr b="1" i="0" lang="en-US" sz="1800" u="none" cap="none" strike="noStrike">
                <a:solidFill>
                  <a:srgbClr val="FF0000"/>
                </a:solidFill>
                <a:latin typeface="Calibri"/>
                <a:ea typeface="Calibri"/>
                <a:cs typeface="Calibri"/>
                <a:sym typeface="Calibri"/>
              </a:rPr>
              <a:t>validation and affirmation </a:t>
            </a:r>
            <a:r>
              <a:rPr b="1" i="0" lang="en-US" sz="1800" u="none" cap="none" strike="noStrike">
                <a:solidFill>
                  <a:schemeClr val="dk1"/>
                </a:solidFill>
                <a:latin typeface="Calibri"/>
                <a:ea typeface="Calibri"/>
                <a:cs typeface="Calibri"/>
                <a:sym typeface="Calibri"/>
              </a:rPr>
              <a:t>of the home (indigenous) culture and home language for the purposes of </a:t>
            </a:r>
            <a:r>
              <a:rPr b="1" i="0" lang="en-US" sz="1800" u="none" cap="none" strike="noStrike">
                <a:solidFill>
                  <a:srgbClr val="FF0000"/>
                </a:solidFill>
                <a:latin typeface="Calibri"/>
                <a:ea typeface="Calibri"/>
                <a:cs typeface="Calibri"/>
                <a:sym typeface="Calibri"/>
              </a:rPr>
              <a:t>building and bridging </a:t>
            </a:r>
            <a:r>
              <a:rPr b="1" i="0" lang="en-US" sz="1800" u="none" cap="none" strike="noStrike">
                <a:solidFill>
                  <a:schemeClr val="dk1"/>
                </a:solidFill>
                <a:latin typeface="Calibri"/>
                <a:ea typeface="Calibri"/>
                <a:cs typeface="Calibri"/>
                <a:sym typeface="Calibri"/>
              </a:rPr>
              <a:t>the student to success in the culture of academia and mainstream society.” </a:t>
            </a:r>
            <a:endParaRPr b="1" i="0" sz="1200" u="none" cap="none" strike="noStrike">
              <a:solidFill>
                <a:srgbClr val="000000"/>
              </a:solidFill>
              <a:latin typeface="Calibri"/>
              <a:ea typeface="Calibri"/>
              <a:cs typeface="Calibri"/>
              <a:sym typeface="Calibri"/>
            </a:endParaRPr>
          </a:p>
          <a:p>
            <a:pPr indent="0" lvl="0" marL="0" marR="0" rtl="0" algn="r">
              <a:lnSpc>
                <a:spcPct val="100000"/>
              </a:lnSpc>
              <a:spcBef>
                <a:spcPts val="40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—Hollie, </a:t>
            </a:r>
            <a:r>
              <a:rPr b="1" i="1" lang="en-US" sz="1800" u="none" cap="none" strike="noStrike">
                <a:solidFill>
                  <a:schemeClr val="dk1"/>
                </a:solidFill>
                <a:latin typeface="Calibri"/>
                <a:ea typeface="Calibri"/>
                <a:cs typeface="Calibri"/>
                <a:sym typeface="Calibri"/>
              </a:rPr>
              <a:t>Culturally and Linguistically Responsive Teaching and Learning: Classroom Practices for Student Success </a:t>
            </a:r>
            <a:r>
              <a:rPr b="1" i="0" lang="en-US" sz="1800" u="none" cap="none" strike="noStrike">
                <a:solidFill>
                  <a:schemeClr val="dk1"/>
                </a:solidFill>
                <a:latin typeface="Calibri"/>
                <a:ea typeface="Calibri"/>
                <a:cs typeface="Calibri"/>
                <a:sym typeface="Calibri"/>
              </a:rPr>
              <a:t>(2017)</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1800"/>
              <a:buFont typeface="Arial"/>
              <a:buNone/>
            </a:pPr>
            <a:r>
              <a:t/>
            </a:r>
            <a:endParaRPr b="1" i="0" sz="18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br>
              <a:rPr b="1" i="0" lang="en-US" sz="2000" u="none" cap="none" strike="noStrike">
                <a:solidFill>
                  <a:srgbClr val="FF0000"/>
                </a:solidFill>
                <a:latin typeface="Calibri"/>
                <a:ea typeface="Calibri"/>
                <a:cs typeface="Calibri"/>
                <a:sym typeface="Calibri"/>
              </a:rPr>
            </a:b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going where the students are culturally and linguistically for the purpose of bringing them where they need to be academically. </a:t>
            </a:r>
            <a:br>
              <a:rPr b="0" i="0" lang="en-US" sz="1400" u="none" cap="none" strike="noStrike">
                <a:solidFill>
                  <a:srgbClr val="000000"/>
                </a:solidFill>
                <a:latin typeface="Calibri"/>
                <a:ea typeface="Calibri"/>
                <a:cs typeface="Calibri"/>
                <a:sym typeface="Calibri"/>
              </a:rPr>
            </a:br>
            <a:endParaRPr b="1" i="0" sz="20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rPr b="1" i="0" lang="en-US" sz="2000" u="none" cap="none" strike="noStrike">
                <a:solidFill>
                  <a:srgbClr val="FF0000"/>
                </a:solidFill>
                <a:latin typeface="Calibri"/>
                <a:ea typeface="Calibri"/>
                <a:cs typeface="Calibri"/>
                <a:sym typeface="Calibri"/>
              </a:rPr>
              <a:t>CLR</a:t>
            </a:r>
            <a:r>
              <a:rPr b="1" i="0" lang="en-US" sz="2000" u="none" cap="none" strike="noStrike">
                <a:solidFill>
                  <a:schemeClr val="dk2"/>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is the opposite of the sink-or-swim  approach to teaching and learning, or traditional schooling.</a:t>
            </a:r>
            <a:r>
              <a:rPr b="0" i="0" lang="en-US" sz="2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5"/>
          <p:cNvSpPr txBox="1"/>
          <p:nvPr>
            <p:ph idx="1" type="body"/>
          </p:nvPr>
        </p:nvSpPr>
        <p:spPr>
          <a:xfrm>
            <a:off x="-1428750" y="2286000"/>
            <a:ext cx="1314450" cy="1657350"/>
          </a:xfrm>
          <a:prstGeom prst="rect">
            <a:avLst/>
          </a:prstGeom>
          <a:noFill/>
          <a:ln>
            <a:noFill/>
          </a:ln>
        </p:spPr>
        <p:txBody>
          <a:bodyPr anchorCtr="0" anchor="t" bIns="22800" lIns="45625" spcFirstLastPara="1" rIns="45625" wrap="square" tIns="22800">
            <a:noAutofit/>
          </a:bodyPr>
          <a:lstStyle/>
          <a:p>
            <a:pPr indent="0" lvl="0" marL="0" rtl="0" algn="l">
              <a:lnSpc>
                <a:spcPct val="100000"/>
              </a:lnSpc>
              <a:spcBef>
                <a:spcPts val="0"/>
              </a:spcBef>
              <a:spcAft>
                <a:spcPts val="0"/>
              </a:spcAft>
              <a:buSzPts val="450"/>
              <a:buNone/>
            </a:pPr>
            <a:r>
              <a:rPr b="1" lang="en-US" sz="1800">
                <a:solidFill>
                  <a:srgbClr val="4B0801"/>
                </a:solidFill>
                <a:latin typeface="Arial"/>
                <a:ea typeface="Arial"/>
                <a:cs typeface="Arial"/>
                <a:sym typeface="Arial"/>
              </a:rPr>
              <a:t>Validate</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Making legitimate that </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which the institution (academia) and mainstream media have made illegitimate culturally and linguistically</a:t>
            </a:r>
            <a:endParaRPr/>
          </a:p>
          <a:p>
            <a:pPr indent="0" lvl="0" marL="0" rtl="0" algn="l">
              <a:lnSpc>
                <a:spcPct val="100000"/>
              </a:lnSpc>
              <a:spcBef>
                <a:spcPts val="330"/>
              </a:spcBef>
              <a:spcAft>
                <a:spcPts val="0"/>
              </a:spcAft>
              <a:buSzPts val="413"/>
              <a:buNone/>
            </a:pPr>
            <a:r>
              <a:t/>
            </a:r>
            <a:endParaRPr b="1" sz="1650">
              <a:latin typeface="Arial"/>
              <a:ea typeface="Arial"/>
              <a:cs typeface="Arial"/>
              <a:sym typeface="Arial"/>
            </a:endParaRPr>
          </a:p>
          <a:p>
            <a:pPr indent="0" lvl="0" marL="0" rtl="0" algn="l">
              <a:lnSpc>
                <a:spcPct val="100000"/>
              </a:lnSpc>
              <a:spcBef>
                <a:spcPts val="330"/>
              </a:spcBef>
              <a:spcAft>
                <a:spcPts val="0"/>
              </a:spcAft>
              <a:buSzPts val="475"/>
              <a:buNone/>
            </a:pPr>
            <a:r>
              <a:t/>
            </a:r>
            <a:endParaRPr b="1"/>
          </a:p>
          <a:p>
            <a:pPr indent="0" lvl="0" marL="0" rtl="0" algn="l">
              <a:lnSpc>
                <a:spcPct val="100000"/>
              </a:lnSpc>
              <a:spcBef>
                <a:spcPts val="360"/>
              </a:spcBef>
              <a:spcAft>
                <a:spcPts val="0"/>
              </a:spcAft>
              <a:buSzPts val="450"/>
              <a:buNone/>
            </a:pPr>
            <a:r>
              <a:rPr b="1" lang="en-US" sz="1800">
                <a:solidFill>
                  <a:srgbClr val="4B0801"/>
                </a:solidFill>
                <a:latin typeface="Arial"/>
                <a:ea typeface="Arial"/>
                <a:cs typeface="Arial"/>
                <a:sym typeface="Arial"/>
              </a:rPr>
              <a:t>Affirm</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Making positive that which </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the institution (academia) </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and mainstream media have made negative culturally and linguistically</a:t>
            </a:r>
            <a:endParaRPr/>
          </a:p>
        </p:txBody>
      </p:sp>
      <p:sp>
        <p:nvSpPr>
          <p:cNvPr id="949" name="Google Shape;949;p15"/>
          <p:cNvSpPr txBox="1"/>
          <p:nvPr>
            <p:ph idx="2" type="body"/>
          </p:nvPr>
        </p:nvSpPr>
        <p:spPr>
          <a:xfrm>
            <a:off x="9201150" y="2200282"/>
            <a:ext cx="3381375" cy="3829049"/>
          </a:xfrm>
          <a:prstGeom prst="rect">
            <a:avLst/>
          </a:prstGeom>
          <a:noFill/>
          <a:ln>
            <a:noFill/>
          </a:ln>
        </p:spPr>
        <p:txBody>
          <a:bodyPr anchorCtr="0" anchor="t" bIns="22800" lIns="45625" spcFirstLastPara="1" rIns="45625" wrap="square" tIns="22800">
            <a:noAutofit/>
          </a:bodyPr>
          <a:lstStyle/>
          <a:p>
            <a:pPr indent="0" lvl="0" marL="0" rtl="0" algn="l">
              <a:lnSpc>
                <a:spcPct val="100000"/>
              </a:lnSpc>
              <a:spcBef>
                <a:spcPts val="0"/>
              </a:spcBef>
              <a:spcAft>
                <a:spcPts val="0"/>
              </a:spcAft>
              <a:buSzPts val="450"/>
              <a:buNone/>
            </a:pPr>
            <a:r>
              <a:rPr b="1" lang="en-US" sz="1800">
                <a:solidFill>
                  <a:srgbClr val="4B0801"/>
                </a:solidFill>
                <a:latin typeface="Arial"/>
                <a:ea typeface="Arial"/>
                <a:cs typeface="Arial"/>
                <a:sym typeface="Arial"/>
              </a:rPr>
              <a:t>Build</a:t>
            </a:r>
            <a:endParaRPr/>
          </a:p>
          <a:p>
            <a:pPr indent="0" lvl="0" marL="0" rtl="0" algn="l">
              <a:lnSpc>
                <a:spcPct val="100000"/>
              </a:lnSpc>
              <a:spcBef>
                <a:spcPts val="330"/>
              </a:spcBef>
              <a:spcAft>
                <a:spcPts val="0"/>
              </a:spcAft>
              <a:buSzPts val="375"/>
              <a:buNone/>
            </a:pPr>
            <a:r>
              <a:rPr b="1" lang="en-US" sz="1500">
                <a:latin typeface="Arial"/>
                <a:ea typeface="Arial"/>
                <a:cs typeface="Arial"/>
                <a:sym typeface="Arial"/>
              </a:rPr>
              <a:t>Making the connections between the home culture/language and the school culture/language through instruction (teaching necessary skil) for success in school and the broader social context</a:t>
            </a:r>
            <a:endParaRPr/>
          </a:p>
          <a:p>
            <a:pPr indent="0" lvl="0" marL="0" rtl="0" algn="l">
              <a:lnSpc>
                <a:spcPct val="100000"/>
              </a:lnSpc>
              <a:spcBef>
                <a:spcPts val="330"/>
              </a:spcBef>
              <a:spcAft>
                <a:spcPts val="0"/>
              </a:spcAft>
              <a:buSzPts val="475"/>
              <a:buNone/>
            </a:pPr>
            <a:r>
              <a:t/>
            </a:r>
            <a:endParaRPr b="1"/>
          </a:p>
          <a:p>
            <a:pPr indent="0" lvl="0" marL="0" rtl="0" algn="l">
              <a:lnSpc>
                <a:spcPct val="100000"/>
              </a:lnSpc>
              <a:spcBef>
                <a:spcPts val="360"/>
              </a:spcBef>
              <a:spcAft>
                <a:spcPts val="0"/>
              </a:spcAft>
              <a:buSzPts val="450"/>
              <a:buNone/>
            </a:pPr>
            <a:r>
              <a:rPr b="1" lang="en-US" sz="1800">
                <a:solidFill>
                  <a:srgbClr val="4B0801"/>
                </a:solidFill>
                <a:latin typeface="Arial"/>
                <a:ea typeface="Arial"/>
                <a:cs typeface="Arial"/>
                <a:sym typeface="Arial"/>
              </a:rPr>
              <a:t>Bridge</a:t>
            </a:r>
            <a:endParaRPr/>
          </a:p>
          <a:p>
            <a:pPr indent="0" lvl="0" marL="0" rtl="0" algn="l">
              <a:lnSpc>
                <a:spcPct val="100000"/>
              </a:lnSpc>
              <a:spcBef>
                <a:spcPts val="330"/>
              </a:spcBef>
              <a:spcAft>
                <a:spcPts val="0"/>
              </a:spcAft>
              <a:buSzPts val="413"/>
              <a:buNone/>
            </a:pPr>
            <a:r>
              <a:rPr b="1" lang="en-US" sz="1650">
                <a:latin typeface="Arial"/>
                <a:ea typeface="Arial"/>
                <a:cs typeface="Arial"/>
                <a:sym typeface="Arial"/>
              </a:rPr>
              <a:t>Providing opportunities for situational appropriateness or utilizing appropriate cultural or linguistic behaviors</a:t>
            </a:r>
            <a:endParaRPr/>
          </a:p>
        </p:txBody>
      </p:sp>
      <p:sp>
        <p:nvSpPr>
          <p:cNvPr id="950" name="Google Shape;950;p15"/>
          <p:cNvSpPr txBox="1"/>
          <p:nvPr/>
        </p:nvSpPr>
        <p:spPr>
          <a:xfrm>
            <a:off x="1771650" y="2171700"/>
            <a:ext cx="400050" cy="51435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accent2"/>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951" name="Google Shape;951;p15"/>
          <p:cNvSpPr txBox="1"/>
          <p:nvPr/>
        </p:nvSpPr>
        <p:spPr>
          <a:xfrm>
            <a:off x="6915150" y="2228850"/>
            <a:ext cx="400050" cy="51435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C0504D"/>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952" name="Google Shape;952;p15"/>
          <p:cNvSpPr txBox="1"/>
          <p:nvPr/>
        </p:nvSpPr>
        <p:spPr>
          <a:xfrm>
            <a:off x="1657350" y="4114800"/>
            <a:ext cx="400050" cy="51435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C0504D"/>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953" name="Google Shape;953;p15"/>
          <p:cNvSpPr txBox="1"/>
          <p:nvPr/>
        </p:nvSpPr>
        <p:spPr>
          <a:xfrm>
            <a:off x="6915150" y="4057650"/>
            <a:ext cx="400050" cy="51435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C0504D"/>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grpSp>
        <p:nvGrpSpPr>
          <p:cNvPr id="954" name="Google Shape;954;p15"/>
          <p:cNvGrpSpPr/>
          <p:nvPr/>
        </p:nvGrpSpPr>
        <p:grpSpPr>
          <a:xfrm>
            <a:off x="356913" y="1740386"/>
            <a:ext cx="8787087" cy="4224960"/>
            <a:chOff x="0" y="63985"/>
            <a:chExt cx="8787087" cy="4224960"/>
          </a:xfrm>
        </p:grpSpPr>
        <p:sp>
          <p:nvSpPr>
            <p:cNvPr id="955" name="Google Shape;955;p15"/>
            <p:cNvSpPr/>
            <p:nvPr/>
          </p:nvSpPr>
          <p:spPr>
            <a:xfrm>
              <a:off x="0" y="461285"/>
              <a:ext cx="8787087" cy="604800"/>
            </a:xfrm>
            <a:prstGeom prst="rect">
              <a:avLst/>
            </a:prstGeom>
            <a:solidFill>
              <a:schemeClr val="lt1">
                <a:alpha val="89411"/>
              </a:schemeClr>
            </a:solidFill>
            <a:ln cap="flat" cmpd="sng" w="9525">
              <a:solidFill>
                <a:srgbClr val="BF504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15"/>
            <p:cNvSpPr/>
            <p:nvPr/>
          </p:nvSpPr>
          <p:spPr>
            <a:xfrm>
              <a:off x="439354" y="63985"/>
              <a:ext cx="7729912" cy="708480"/>
            </a:xfrm>
            <a:prstGeom prst="roundRect">
              <a:avLst>
                <a:gd fmla="val 16667" name="adj"/>
              </a:avLst>
            </a:prstGeom>
            <a:gradFill>
              <a:gsLst>
                <a:gs pos="0">
                  <a:srgbClr val="D03F3B"/>
                </a:gs>
                <a:gs pos="100000">
                  <a:srgbClr val="FF9995"/>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15"/>
            <p:cNvSpPr txBox="1"/>
            <p:nvPr/>
          </p:nvSpPr>
          <p:spPr>
            <a:xfrm>
              <a:off x="473939" y="98570"/>
              <a:ext cx="7660742"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VALIDATE </a:t>
              </a:r>
              <a:r>
                <a:rPr b="1" i="0" lang="en-US" sz="1400" u="none" cap="none" strike="noStrike">
                  <a:solidFill>
                    <a:schemeClr val="dk1"/>
                  </a:solidFill>
                  <a:latin typeface="Calibri"/>
                  <a:ea typeface="Calibri"/>
                  <a:cs typeface="Calibri"/>
                  <a:sym typeface="Calibri"/>
                </a:rPr>
                <a:t>Make legitimate that which the institution (academia) and mainstream media have made illegitimate culturally and linguistically</a:t>
              </a:r>
              <a:endParaRPr b="0" i="0" sz="1400" u="none" cap="none" strike="noStrike">
                <a:solidFill>
                  <a:schemeClr val="dk1"/>
                </a:solidFill>
                <a:latin typeface="Calibri"/>
                <a:ea typeface="Calibri"/>
                <a:cs typeface="Calibri"/>
                <a:sym typeface="Calibri"/>
              </a:endParaRPr>
            </a:p>
          </p:txBody>
        </p:sp>
        <p:sp>
          <p:nvSpPr>
            <p:cNvPr id="958" name="Google Shape;958;p15"/>
            <p:cNvSpPr/>
            <p:nvPr/>
          </p:nvSpPr>
          <p:spPr>
            <a:xfrm>
              <a:off x="0" y="1506865"/>
              <a:ext cx="8787087" cy="604800"/>
            </a:xfrm>
            <a:prstGeom prst="rect">
              <a:avLst/>
            </a:prstGeom>
            <a:solidFill>
              <a:schemeClr val="lt1">
                <a:alpha val="89411"/>
              </a:schemeClr>
            </a:solidFill>
            <a:ln cap="flat" cmpd="sng" w="9525">
              <a:solidFill>
                <a:srgbClr val="BC82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5"/>
            <p:cNvSpPr/>
            <p:nvPr/>
          </p:nvSpPr>
          <p:spPr>
            <a:xfrm>
              <a:off x="435921" y="1152625"/>
              <a:ext cx="8346090" cy="708480"/>
            </a:xfrm>
            <a:prstGeom prst="roundRect">
              <a:avLst>
                <a:gd fmla="val 16667" name="adj"/>
              </a:avLst>
            </a:prstGeom>
            <a:gradFill>
              <a:gsLst>
                <a:gs pos="0">
                  <a:srgbClr val="CC803F"/>
                </a:gs>
                <a:gs pos="100000">
                  <a:srgbClr val="FFBF99"/>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5"/>
            <p:cNvSpPr txBox="1"/>
            <p:nvPr/>
          </p:nvSpPr>
          <p:spPr>
            <a:xfrm>
              <a:off x="470506" y="1187210"/>
              <a:ext cx="8276920"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AFFIRM </a:t>
              </a:r>
              <a:r>
                <a:rPr b="1" i="0" lang="en-US" sz="1400" u="none" cap="none" strike="noStrike">
                  <a:solidFill>
                    <a:schemeClr val="dk1"/>
                  </a:solidFill>
                  <a:latin typeface="Calibri"/>
                  <a:ea typeface="Calibri"/>
                  <a:cs typeface="Calibri"/>
                  <a:sym typeface="Calibri"/>
                </a:rPr>
                <a:t>Make positive that which the institution (academia) and mainstream media have made negative culturally and linguistically</a:t>
              </a:r>
              <a:endParaRPr b="0" i="0" sz="1400" u="none" cap="none" strike="noStrike">
                <a:solidFill>
                  <a:srgbClr val="000000"/>
                </a:solidFill>
                <a:latin typeface="Arial"/>
                <a:ea typeface="Arial"/>
                <a:cs typeface="Arial"/>
                <a:sym typeface="Arial"/>
              </a:endParaRPr>
            </a:p>
          </p:txBody>
        </p:sp>
        <p:sp>
          <p:nvSpPr>
            <p:cNvPr id="961" name="Google Shape;961;p15"/>
            <p:cNvSpPr/>
            <p:nvPr/>
          </p:nvSpPr>
          <p:spPr>
            <a:xfrm>
              <a:off x="0" y="2595505"/>
              <a:ext cx="8787087" cy="604800"/>
            </a:xfrm>
            <a:prstGeom prst="rect">
              <a:avLst/>
            </a:prstGeom>
            <a:solidFill>
              <a:schemeClr val="lt1">
                <a:alpha val="89411"/>
              </a:schemeClr>
            </a:solidFill>
            <a:ln cap="flat" cmpd="sng" w="9525">
              <a:solidFill>
                <a:srgbClr val="BBB05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p15"/>
            <p:cNvSpPr/>
            <p:nvPr/>
          </p:nvSpPr>
          <p:spPr>
            <a:xfrm>
              <a:off x="439354" y="2241265"/>
              <a:ext cx="7916594" cy="708480"/>
            </a:xfrm>
            <a:prstGeom prst="roundRect">
              <a:avLst>
                <a:gd fmla="val 16667" name="adj"/>
              </a:avLst>
            </a:prstGeom>
            <a:gradFill>
              <a:gsLst>
                <a:gs pos="0">
                  <a:srgbClr val="CABC44"/>
                </a:gs>
                <a:gs pos="100000">
                  <a:srgbClr val="FFF89A"/>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15"/>
            <p:cNvSpPr txBox="1"/>
            <p:nvPr/>
          </p:nvSpPr>
          <p:spPr>
            <a:xfrm>
              <a:off x="473939" y="2275850"/>
              <a:ext cx="7847424"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BUILD </a:t>
              </a:r>
              <a:r>
                <a:rPr b="1" i="0" lang="en-US" sz="1400" u="none" cap="none" strike="noStrike">
                  <a:solidFill>
                    <a:schemeClr val="dk1"/>
                  </a:solidFill>
                  <a:latin typeface="Calibri"/>
                  <a:ea typeface="Calibri"/>
                  <a:cs typeface="Calibri"/>
                  <a:sym typeface="Calibri"/>
                </a:rPr>
                <a:t>Create the connections between the home culture/language and the school culture/language through instruction (teaching necessary skills) for success in school and the broader social context</a:t>
              </a:r>
              <a:endParaRPr b="0" i="0" sz="1400" u="none" cap="none" strike="noStrike">
                <a:solidFill>
                  <a:schemeClr val="dk1"/>
                </a:solidFill>
                <a:latin typeface="Calibri"/>
                <a:ea typeface="Calibri"/>
                <a:cs typeface="Calibri"/>
                <a:sym typeface="Calibri"/>
              </a:endParaRPr>
            </a:p>
          </p:txBody>
        </p:sp>
        <p:sp>
          <p:nvSpPr>
            <p:cNvPr id="964" name="Google Shape;964;p15"/>
            <p:cNvSpPr/>
            <p:nvPr/>
          </p:nvSpPr>
          <p:spPr>
            <a:xfrm>
              <a:off x="0" y="3684145"/>
              <a:ext cx="8787087" cy="604800"/>
            </a:xfrm>
            <a:prstGeom prst="rect">
              <a:avLst/>
            </a:prstGeom>
            <a:solidFill>
              <a:schemeClr val="lt1">
                <a:alpha val="89411"/>
              </a:schemeClr>
            </a:solidFill>
            <a:ln cap="flat" cmpd="sng" w="9525">
              <a:solidFill>
                <a:srgbClr val="99B95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5"/>
            <p:cNvSpPr/>
            <p:nvPr/>
          </p:nvSpPr>
          <p:spPr>
            <a:xfrm>
              <a:off x="424710" y="3335289"/>
              <a:ext cx="8025712" cy="708480"/>
            </a:xfrm>
            <a:prstGeom prst="roundRect">
              <a:avLst>
                <a:gd fmla="val 16667" name="adj"/>
              </a:avLst>
            </a:prstGeom>
            <a:gradFill>
              <a:gsLst>
                <a:gs pos="0">
                  <a:srgbClr val="9DC749"/>
                </a:gs>
                <a:gs pos="100000">
                  <a:srgbClr val="D9FF9D"/>
                </a:gs>
              </a:gsLst>
              <a:lin ang="16200000"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15"/>
            <p:cNvSpPr txBox="1"/>
            <p:nvPr/>
          </p:nvSpPr>
          <p:spPr>
            <a:xfrm>
              <a:off x="459295" y="3369874"/>
              <a:ext cx="7956542" cy="639310"/>
            </a:xfrm>
            <a:prstGeom prst="rect">
              <a:avLst/>
            </a:prstGeom>
            <a:noFill/>
            <a:ln>
              <a:noFill/>
            </a:ln>
          </p:spPr>
          <p:txBody>
            <a:bodyPr anchorCtr="0" anchor="ctr" bIns="0" lIns="232475" spcFirstLastPara="1" rIns="232475" wrap="square" tIns="0">
              <a:noAutofit/>
            </a:bodyPr>
            <a:lstStyle/>
            <a:p>
              <a:pPr indent="0" lvl="0" marL="0" marR="0" rtl="0" algn="l">
                <a:lnSpc>
                  <a:spcPct val="90000"/>
                </a:lnSpc>
                <a:spcBef>
                  <a:spcPts val="0"/>
                </a:spcBef>
                <a:spcAft>
                  <a:spcPts val="0"/>
                </a:spcAft>
                <a:buClr>
                  <a:schemeClr val="dk1"/>
                </a:buClr>
                <a:buSzPts val="2400"/>
                <a:buFont typeface="Candara"/>
                <a:buNone/>
              </a:pPr>
              <a:r>
                <a:rPr b="1" i="0" lang="en-US" sz="2400" u="none" cap="none" strike="noStrike">
                  <a:solidFill>
                    <a:schemeClr val="dk1"/>
                  </a:solidFill>
                  <a:latin typeface="Candara"/>
                  <a:ea typeface="Candara"/>
                  <a:cs typeface="Candara"/>
                  <a:sym typeface="Candara"/>
                </a:rPr>
                <a:t>BRIDGE </a:t>
              </a:r>
              <a:r>
                <a:rPr b="1" i="0" lang="en-US" sz="1400" u="none" cap="none" strike="noStrike">
                  <a:solidFill>
                    <a:schemeClr val="dk1"/>
                  </a:solidFill>
                  <a:latin typeface="Calibri"/>
                  <a:ea typeface="Calibri"/>
                  <a:cs typeface="Calibri"/>
                  <a:sym typeface="Calibri"/>
                </a:rPr>
                <a:t>Create opportunities for situational appropriateness or utilizing appropriate cultural or linguistic behaviors         </a:t>
              </a:r>
              <a:r>
                <a:rPr b="1" i="0" lang="en-US" sz="1600" u="none" cap="none" strike="noStrike">
                  <a:solidFill>
                    <a:schemeClr val="dk1"/>
                  </a:solidFill>
                  <a:latin typeface="Candara"/>
                  <a:ea typeface="Candara"/>
                  <a:cs typeface="Candara"/>
                  <a:sym typeface="Candara"/>
                </a:rPr>
                <a:t>                     </a:t>
              </a:r>
              <a:r>
                <a:rPr b="1" i="0" lang="en-US" sz="1600" u="none" cap="none" strike="noStrike">
                  <a:solidFill>
                    <a:srgbClr val="000000"/>
                  </a:solidFill>
                  <a:latin typeface="Candara"/>
                  <a:ea typeface="Candara"/>
                  <a:cs typeface="Candara"/>
                  <a:sym typeface="Candara"/>
                </a:rPr>
                <a:t>                                                     </a:t>
              </a:r>
              <a:endParaRPr b="0" i="0" sz="1600" u="none" cap="none" strike="noStrike">
                <a:solidFill>
                  <a:schemeClr val="lt1"/>
                </a:solidFill>
                <a:latin typeface="Candara"/>
                <a:ea typeface="Candara"/>
                <a:cs typeface="Candara"/>
                <a:sym typeface="Candara"/>
              </a:endParaRPr>
            </a:p>
          </p:txBody>
        </p:sp>
      </p:grpSp>
      <p:sp>
        <p:nvSpPr>
          <p:cNvPr id="967" name="Google Shape;967;p15"/>
          <p:cNvSpPr txBox="1"/>
          <p:nvPr>
            <p:ph type="title"/>
          </p:nvPr>
        </p:nvSpPr>
        <p:spPr>
          <a:xfrm>
            <a:off x="-1428750" y="6915856"/>
            <a:ext cx="7886700" cy="73427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900"/>
              <a:buNone/>
            </a:pPr>
            <a:r>
              <a:t/>
            </a:r>
            <a:endParaRPr b="1"/>
          </a:p>
        </p:txBody>
      </p:sp>
      <p:sp>
        <p:nvSpPr>
          <p:cNvPr id="968" name="Google Shape;968;p15"/>
          <p:cNvSpPr/>
          <p:nvPr/>
        </p:nvSpPr>
        <p:spPr>
          <a:xfrm>
            <a:off x="1" y="685010"/>
            <a:ext cx="91440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rgbClr val="E5B8B7"/>
                </a:solidFill>
                <a:latin typeface="Calibri"/>
                <a:ea typeface="Calibri"/>
                <a:cs typeface="Calibri"/>
                <a:sym typeface="Calibri"/>
              </a:rPr>
              <a:t>VABB</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6"/>
          <p:cNvSpPr txBox="1"/>
          <p:nvPr/>
        </p:nvSpPr>
        <p:spPr>
          <a:xfrm>
            <a:off x="0" y="857250"/>
            <a:ext cx="9144000" cy="7848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0" i="0" lang="en-US" sz="4500" u="none" cap="none" strike="noStrike">
                <a:solidFill>
                  <a:srgbClr val="000000"/>
                </a:solidFill>
                <a:latin typeface="Calibri"/>
                <a:ea typeface="Calibri"/>
                <a:cs typeface="Calibri"/>
                <a:sym typeface="Calibri"/>
              </a:rPr>
              <a:t>Three Ways To VABB</a:t>
            </a:r>
            <a:endParaRPr b="0" i="0" sz="1400" u="none" cap="none" strike="noStrike">
              <a:solidFill>
                <a:srgbClr val="000000"/>
              </a:solidFill>
              <a:latin typeface="Arial"/>
              <a:ea typeface="Arial"/>
              <a:cs typeface="Arial"/>
              <a:sym typeface="Arial"/>
            </a:endParaRPr>
          </a:p>
        </p:txBody>
      </p:sp>
      <p:sp>
        <p:nvSpPr>
          <p:cNvPr id="974" name="Google Shape;974;p16"/>
          <p:cNvSpPr/>
          <p:nvPr/>
        </p:nvSpPr>
        <p:spPr>
          <a:xfrm rot="-2400000">
            <a:off x="119435" y="3105064"/>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rgbClr val="BF504D"/>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Franklin Gothic"/>
                <a:ea typeface="Franklin Gothic"/>
                <a:cs typeface="Franklin Gothic"/>
                <a:sym typeface="Franklin Gothic"/>
              </a:rPr>
              <a:t>Talk To Differently</a:t>
            </a:r>
            <a:endParaRPr b="0" i="0" sz="1400" u="none" cap="none" strike="noStrike">
              <a:solidFill>
                <a:srgbClr val="000000"/>
              </a:solidFill>
              <a:latin typeface="Arial"/>
              <a:ea typeface="Arial"/>
              <a:cs typeface="Arial"/>
              <a:sym typeface="Arial"/>
            </a:endParaRPr>
          </a:p>
        </p:txBody>
      </p:sp>
      <p:sp>
        <p:nvSpPr>
          <p:cNvPr id="975" name="Google Shape;975;p16"/>
          <p:cNvSpPr/>
          <p:nvPr/>
        </p:nvSpPr>
        <p:spPr>
          <a:xfrm>
            <a:off x="3204012" y="1982370"/>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rgbClr val="BB9952"/>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Franklin Gothic"/>
                <a:ea typeface="Franklin Gothic"/>
                <a:cs typeface="Franklin Gothic"/>
                <a:sym typeface="Franklin Gothic"/>
              </a:rPr>
              <a:t>Relate To Differently</a:t>
            </a:r>
            <a:endParaRPr b="0" i="0" sz="1400" u="none" cap="none" strike="noStrike">
              <a:solidFill>
                <a:srgbClr val="000000"/>
              </a:solidFill>
              <a:latin typeface="Arial"/>
              <a:ea typeface="Arial"/>
              <a:cs typeface="Arial"/>
              <a:sym typeface="Arial"/>
            </a:endParaRPr>
          </a:p>
        </p:txBody>
      </p:sp>
      <p:sp>
        <p:nvSpPr>
          <p:cNvPr id="976" name="Google Shape;976;p16"/>
          <p:cNvSpPr/>
          <p:nvPr/>
        </p:nvSpPr>
        <p:spPr>
          <a:xfrm rot="2400000">
            <a:off x="6288588" y="3105064"/>
            <a:ext cx="2723944" cy="1770564"/>
          </a:xfrm>
          <a:custGeom>
            <a:rect b="b" l="l" r="r" t="t"/>
            <a:pathLst>
              <a:path extrusionOk="0" h="1770564" w="2723944">
                <a:moveTo>
                  <a:pt x="295100" y="0"/>
                </a:moveTo>
                <a:lnTo>
                  <a:pt x="2428844" y="0"/>
                </a:lnTo>
                <a:cubicBezTo>
                  <a:pt x="2591823" y="0"/>
                  <a:pt x="2723944" y="132121"/>
                  <a:pt x="2723944" y="295100"/>
                </a:cubicBezTo>
                <a:lnTo>
                  <a:pt x="2723944" y="1770564"/>
                </a:lnTo>
                <a:lnTo>
                  <a:pt x="2723944" y="1770564"/>
                </a:lnTo>
                <a:lnTo>
                  <a:pt x="0" y="1770564"/>
                </a:lnTo>
                <a:lnTo>
                  <a:pt x="0" y="1770564"/>
                </a:lnTo>
                <a:lnTo>
                  <a:pt x="0" y="295100"/>
                </a:lnTo>
                <a:cubicBezTo>
                  <a:pt x="0" y="132121"/>
                  <a:pt x="132121" y="0"/>
                  <a:pt x="295100" y="0"/>
                </a:cubicBezTo>
                <a:close/>
              </a:path>
            </a:pathLst>
          </a:custGeom>
          <a:solidFill>
            <a:srgbClr val="99B958"/>
          </a:solidFill>
          <a:ln cap="flat" cmpd="sng" w="25400">
            <a:solidFill>
              <a:schemeClr val="lt1"/>
            </a:solidFill>
            <a:prstDash val="solid"/>
            <a:round/>
            <a:headEnd len="sm" w="sm" type="none"/>
            <a:tailEnd len="sm" w="sm" type="none"/>
          </a:ln>
        </p:spPr>
        <p:txBody>
          <a:bodyPr anchorCtr="0" anchor="ctr" bIns="48250" lIns="231200" spcFirstLastPara="1" rIns="231200" wrap="square" tIns="134675">
            <a:noAutofit/>
          </a:bodyPr>
          <a:lstStyle/>
          <a:p>
            <a:pPr indent="0" lvl="0" marL="0" marR="0" rtl="0" algn="ctr">
              <a:lnSpc>
                <a:spcPct val="90000"/>
              </a:lnSpc>
              <a:spcBef>
                <a:spcPts val="0"/>
              </a:spcBef>
              <a:spcAft>
                <a:spcPts val="0"/>
              </a:spcAft>
              <a:buClr>
                <a:srgbClr val="000000"/>
              </a:buClr>
              <a:buSzPts val="3800"/>
              <a:buFont typeface="Arial"/>
              <a:buNone/>
            </a:pPr>
            <a:r>
              <a:rPr b="0" i="0" lang="en-US" sz="3800" u="none" cap="none" strike="noStrike">
                <a:solidFill>
                  <a:schemeClr val="lt1"/>
                </a:solidFill>
                <a:latin typeface="Franklin Gothic"/>
                <a:ea typeface="Franklin Gothic"/>
                <a:cs typeface="Franklin Gothic"/>
                <a:sym typeface="Franklin Gothic"/>
              </a:rPr>
              <a:t>Teach Differently</a:t>
            </a:r>
            <a:endParaRPr b="0" i="0" sz="1400" u="none" cap="none" strike="noStrike">
              <a:solidFill>
                <a:srgbClr val="000000"/>
              </a:solidFill>
              <a:latin typeface="Arial"/>
              <a:ea typeface="Arial"/>
              <a:cs typeface="Arial"/>
              <a:sym typeface="Arial"/>
            </a:endParaRPr>
          </a:p>
        </p:txBody>
      </p:sp>
      <p:sp>
        <p:nvSpPr>
          <p:cNvPr id="977" name="Google Shape;977;p16"/>
          <p:cNvSpPr txBox="1"/>
          <p:nvPr/>
        </p:nvSpPr>
        <p:spPr>
          <a:xfrm>
            <a:off x="1909305" y="4935955"/>
            <a:ext cx="561852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Difference = Responsiveness</a:t>
            </a:r>
            <a:endParaRPr b="0" i="0" sz="1400" u="none" cap="none" strike="noStrike">
              <a:solidFill>
                <a:srgbClr val="000000"/>
              </a:solidFill>
              <a:latin typeface="Arial"/>
              <a:ea typeface="Arial"/>
              <a:cs typeface="Arial"/>
              <a:sym typeface="Arial"/>
            </a:endParaRPr>
          </a:p>
        </p:txBody>
      </p:sp>
      <p:sp>
        <p:nvSpPr>
          <p:cNvPr id="978" name="Google Shape;978;p16"/>
          <p:cNvSpPr/>
          <p:nvPr/>
        </p:nvSpPr>
        <p:spPr>
          <a:xfrm>
            <a:off x="4325112" y="4947485"/>
            <a:ext cx="3352800" cy="6400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Responsiveness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77"/>
                                        </p:tgtEl>
                                        <p:attrNameLst>
                                          <p:attrName>style.visibility</p:attrName>
                                        </p:attrNameLst>
                                      </p:cBhvr>
                                      <p:to>
                                        <p:strVal val="visible"/>
                                      </p:to>
                                    </p:set>
                                    <p:anim calcmode="lin" valueType="num">
                                      <p:cBhvr additive="base">
                                        <p:cTn dur="500"/>
                                        <p:tgtEl>
                                          <p:spTgt spid="9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25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4"/>
          <p:cNvSpPr txBox="1"/>
          <p:nvPr>
            <p:ph type="title"/>
          </p:nvPr>
        </p:nvSpPr>
        <p:spPr>
          <a:xfrm>
            <a:off x="457200" y="523408"/>
            <a:ext cx="82296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400"/>
              <a:buNone/>
            </a:pPr>
            <a:r>
              <a:rPr lang="en-US"/>
              <a:t>Our Thesis</a:t>
            </a:r>
            <a:endParaRPr/>
          </a:p>
        </p:txBody>
      </p:sp>
      <p:sp>
        <p:nvSpPr>
          <p:cNvPr id="984" name="Google Shape;984;p14"/>
          <p:cNvSpPr txBox="1"/>
          <p:nvPr>
            <p:ph idx="1" type="body"/>
          </p:nvPr>
        </p:nvSpPr>
        <p:spPr>
          <a:xfrm>
            <a:off x="1" y="2312901"/>
            <a:ext cx="9143999" cy="2232198"/>
          </a:xfrm>
          <a:prstGeom prst="rect">
            <a:avLst/>
          </a:prstGeom>
          <a:noFill/>
          <a:ln>
            <a:noFill/>
          </a:ln>
        </p:spPr>
        <p:txBody>
          <a:bodyPr anchorCtr="0" anchor="t" bIns="91425" lIns="91425" spcFirstLastPara="1" rIns="91425" wrap="square" tIns="91425">
            <a:noAutofit/>
          </a:bodyPr>
          <a:lstStyle/>
          <a:p>
            <a:pPr indent="0" lvl="0" marL="120650" rtl="0" algn="l">
              <a:lnSpc>
                <a:spcPct val="100000"/>
              </a:lnSpc>
              <a:spcBef>
                <a:spcPts val="0"/>
              </a:spcBef>
              <a:spcAft>
                <a:spcPts val="0"/>
              </a:spcAft>
              <a:buSzPts val="3200"/>
              <a:buNone/>
            </a:pPr>
            <a:r>
              <a:rPr lang="en-US">
                <a:solidFill>
                  <a:schemeClr val="dk1"/>
                </a:solidFill>
              </a:rPr>
              <a:t>Students come to school with valid cultural and linguistic behaviors that the school culture, as an institution, misconstrues or misunderstands, which then lead to a series of inequities.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17"/>
          <p:cNvPicPr preferRelativeResize="0"/>
          <p:nvPr/>
        </p:nvPicPr>
        <p:blipFill rotWithShape="1">
          <a:blip r:embed="rId3">
            <a:alphaModFix amt="50000"/>
          </a:blip>
          <a:srcRect b="0" l="0" r="0" t="0"/>
          <a:stretch/>
        </p:blipFill>
        <p:spPr>
          <a:xfrm>
            <a:off x="0" y="862111"/>
            <a:ext cx="9144000" cy="1500089"/>
          </a:xfrm>
          <a:prstGeom prst="rect">
            <a:avLst/>
          </a:prstGeom>
          <a:noFill/>
          <a:ln>
            <a:noFill/>
          </a:ln>
        </p:spPr>
      </p:pic>
      <p:pic>
        <p:nvPicPr>
          <p:cNvPr id="990" name="Google Shape;990;p17"/>
          <p:cNvPicPr preferRelativeResize="0"/>
          <p:nvPr/>
        </p:nvPicPr>
        <p:blipFill rotWithShape="1">
          <a:blip r:embed="rId4">
            <a:alphaModFix/>
          </a:blip>
          <a:srcRect b="0" l="0" r="0" t="0"/>
          <a:stretch/>
        </p:blipFill>
        <p:spPr>
          <a:xfrm>
            <a:off x="0" y="1752600"/>
            <a:ext cx="9144000" cy="4354189"/>
          </a:xfrm>
          <a:prstGeom prst="rect">
            <a:avLst/>
          </a:prstGeom>
          <a:noFill/>
          <a:ln>
            <a:noFill/>
          </a:ln>
        </p:spPr>
      </p:pic>
      <p:sp>
        <p:nvSpPr>
          <p:cNvPr id="991" name="Google Shape;991;p17"/>
          <p:cNvSpPr txBox="1"/>
          <p:nvPr/>
        </p:nvSpPr>
        <p:spPr>
          <a:xfrm>
            <a:off x="762000" y="2283023"/>
            <a:ext cx="228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ibre Franklin Thin"/>
                <a:ea typeface="Libre Franklin Thin"/>
                <a:cs typeface="Libre Franklin Thin"/>
                <a:sym typeface="Libre Franklin Thin"/>
              </a:rPr>
              <a:t>1</a:t>
            </a:r>
            <a:endParaRPr b="0" i="0" sz="1400" u="none" cap="none" strike="noStrike">
              <a:solidFill>
                <a:srgbClr val="000000"/>
              </a:solidFill>
              <a:latin typeface="Arial"/>
              <a:ea typeface="Arial"/>
              <a:cs typeface="Arial"/>
              <a:sym typeface="Arial"/>
            </a:endParaRPr>
          </a:p>
        </p:txBody>
      </p:sp>
      <p:sp>
        <p:nvSpPr>
          <p:cNvPr id="992" name="Google Shape;992;p17"/>
          <p:cNvSpPr txBox="1"/>
          <p:nvPr/>
        </p:nvSpPr>
        <p:spPr>
          <a:xfrm>
            <a:off x="762000" y="4038600"/>
            <a:ext cx="228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ibre Franklin Thin"/>
                <a:ea typeface="Libre Franklin Thin"/>
                <a:cs typeface="Libre Franklin Thin"/>
                <a:sym typeface="Libre Franklin Thin"/>
              </a:rPr>
              <a:t>2</a:t>
            </a:r>
            <a:endParaRPr b="0" i="0" sz="1400" u="none" cap="none" strike="noStrike">
              <a:solidFill>
                <a:srgbClr val="000000"/>
              </a:solidFill>
              <a:latin typeface="Arial"/>
              <a:ea typeface="Arial"/>
              <a:cs typeface="Arial"/>
              <a:sym typeface="Arial"/>
            </a:endParaRPr>
          </a:p>
        </p:txBody>
      </p:sp>
      <p:sp>
        <p:nvSpPr>
          <p:cNvPr id="993" name="Google Shape;993;p17"/>
          <p:cNvSpPr txBox="1"/>
          <p:nvPr/>
        </p:nvSpPr>
        <p:spPr>
          <a:xfrm>
            <a:off x="4114800" y="2283023"/>
            <a:ext cx="228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ibre Franklin Thin"/>
                <a:ea typeface="Libre Franklin Thin"/>
                <a:cs typeface="Libre Franklin Thin"/>
                <a:sym typeface="Libre Franklin Thin"/>
              </a:rPr>
              <a:t>3</a:t>
            </a:r>
            <a:endParaRPr b="0" i="0" sz="1400" u="none" cap="none" strike="noStrike">
              <a:solidFill>
                <a:srgbClr val="000000"/>
              </a:solidFill>
              <a:latin typeface="Arial"/>
              <a:ea typeface="Arial"/>
              <a:cs typeface="Arial"/>
              <a:sym typeface="Arial"/>
            </a:endParaRPr>
          </a:p>
        </p:txBody>
      </p:sp>
      <p:sp>
        <p:nvSpPr>
          <p:cNvPr id="994" name="Google Shape;994;p17"/>
          <p:cNvSpPr txBox="1"/>
          <p:nvPr/>
        </p:nvSpPr>
        <p:spPr>
          <a:xfrm>
            <a:off x="4114800" y="4035623"/>
            <a:ext cx="2286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Libre Franklin Thin"/>
                <a:ea typeface="Libre Franklin Thin"/>
                <a:cs typeface="Libre Franklin Thin"/>
                <a:sym typeface="Libre Franklin Thin"/>
              </a:rPr>
              <a:t>4</a:t>
            </a:r>
            <a:endParaRPr b="0" i="0" sz="1400" u="none" cap="none" strike="noStrike">
              <a:solidFill>
                <a:srgbClr val="000000"/>
              </a:solidFill>
              <a:latin typeface="Arial"/>
              <a:ea typeface="Arial"/>
              <a:cs typeface="Arial"/>
              <a:sym typeface="Arial"/>
            </a:endParaRPr>
          </a:p>
        </p:txBody>
      </p:sp>
      <p:sp>
        <p:nvSpPr>
          <p:cNvPr id="995" name="Google Shape;995;p17"/>
          <p:cNvSpPr/>
          <p:nvPr/>
        </p:nvSpPr>
        <p:spPr>
          <a:xfrm>
            <a:off x="304800" y="930581"/>
            <a:ext cx="826540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205867"/>
                </a:solidFill>
                <a:latin typeface="Calibri"/>
                <a:ea typeface="Calibri"/>
                <a:cs typeface="Calibri"/>
                <a:sym typeface="Calibri"/>
              </a:rPr>
              <a:t>Diving Into Pool of CLR Activities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8"/>
          <p:cNvSpPr txBox="1"/>
          <p:nvPr>
            <p:ph idx="1" type="body"/>
          </p:nvPr>
        </p:nvSpPr>
        <p:spPr>
          <a:xfrm>
            <a:off x="219544" y="842682"/>
            <a:ext cx="8763000" cy="5181600"/>
          </a:xfrm>
          <a:prstGeom prst="rect">
            <a:avLst/>
          </a:prstGeom>
          <a:noFill/>
          <a:ln>
            <a:noFill/>
          </a:ln>
        </p:spPr>
        <p:txBody>
          <a:bodyPr anchorCtr="0" anchor="ctr" bIns="45700" lIns="91425" spcFirstLastPara="1" rIns="91425" wrap="square" tIns="45700">
            <a:noAutofit/>
          </a:bodyPr>
          <a:lstStyle/>
          <a:p>
            <a:pPr indent="0" lvl="0" marL="342900" rtl="0" algn="ctr">
              <a:lnSpc>
                <a:spcPct val="114772"/>
              </a:lnSpc>
              <a:spcBef>
                <a:spcPts val="0"/>
              </a:spcBef>
              <a:spcAft>
                <a:spcPts val="0"/>
              </a:spcAft>
              <a:buClr>
                <a:schemeClr val="accent1"/>
              </a:buClr>
              <a:buSzPts val="1000"/>
              <a:buFont typeface="Calibri"/>
              <a:buNone/>
            </a:pPr>
            <a:r>
              <a:t/>
            </a:r>
            <a:endParaRPr b="1" sz="4000">
              <a:latin typeface="Century Gothic"/>
              <a:ea typeface="Century Gothic"/>
              <a:cs typeface="Century Gothic"/>
              <a:sym typeface="Century Gothic"/>
            </a:endParaRPr>
          </a:p>
          <a:p>
            <a:pPr indent="0" lvl="0" marL="342900" rtl="0" algn="ctr">
              <a:lnSpc>
                <a:spcPct val="105208"/>
              </a:lnSpc>
              <a:spcBef>
                <a:spcPts val="480"/>
              </a:spcBef>
              <a:spcAft>
                <a:spcPts val="0"/>
              </a:spcAft>
              <a:buClr>
                <a:schemeClr val="accent1"/>
              </a:buClr>
              <a:buSzPts val="800"/>
              <a:buFont typeface="Calibri"/>
              <a:buNone/>
            </a:pPr>
            <a:r>
              <a:t/>
            </a:r>
            <a:endParaRPr b="1" sz="3200" u="sng">
              <a:solidFill>
                <a:srgbClr val="003300"/>
              </a:solidFill>
              <a:hlinkClick r:id="rId3">
                <a:extLst>
                  <a:ext uri="{A12FA001-AC4F-418D-AE19-62706E023703}">
                    <ahyp:hlinkClr val="tx"/>
                  </a:ext>
                </a:extLst>
              </a:hlinkClick>
            </a:endParaRPr>
          </a:p>
          <a:p>
            <a:pPr indent="0" lvl="0" marL="82550" rtl="0" algn="l">
              <a:lnSpc>
                <a:spcPct val="100000"/>
              </a:lnSpc>
              <a:spcBef>
                <a:spcPts val="640"/>
              </a:spcBef>
              <a:spcAft>
                <a:spcPts val="0"/>
              </a:spcAft>
              <a:buClr>
                <a:schemeClr val="dk1"/>
              </a:buClr>
              <a:buSzPts val="3200"/>
              <a:buFont typeface="Arial"/>
              <a:buNone/>
            </a:pPr>
            <a:r>
              <a:t/>
            </a:r>
            <a:endParaRPr b="1">
              <a:solidFill>
                <a:srgbClr val="003300"/>
              </a:solidFill>
            </a:endParaRPr>
          </a:p>
        </p:txBody>
      </p:sp>
      <p:pic>
        <p:nvPicPr>
          <p:cNvPr descr="Notebook-Right-51462-9781425814625.png" id="1002" name="Google Shape;1002;p18"/>
          <p:cNvPicPr preferRelativeResize="0"/>
          <p:nvPr/>
        </p:nvPicPr>
        <p:blipFill rotWithShape="1">
          <a:blip r:embed="rId4">
            <a:alphaModFix/>
          </a:blip>
          <a:srcRect b="0" l="0" r="0" t="0"/>
          <a:stretch/>
        </p:blipFill>
        <p:spPr>
          <a:xfrm rot="-598012">
            <a:off x="4489858" y="1365930"/>
            <a:ext cx="1851973" cy="2363963"/>
          </a:xfrm>
          <a:prstGeom prst="rect">
            <a:avLst/>
          </a:prstGeom>
          <a:noFill/>
          <a:ln>
            <a:noFill/>
          </a:ln>
        </p:spPr>
      </p:pic>
      <p:pic>
        <p:nvPicPr>
          <p:cNvPr id="1003" name="Google Shape;1003;p18"/>
          <p:cNvPicPr preferRelativeResize="0"/>
          <p:nvPr/>
        </p:nvPicPr>
        <p:blipFill rotWithShape="1">
          <a:blip r:embed="rId5">
            <a:alphaModFix/>
          </a:blip>
          <a:srcRect b="0" l="0" r="0" t="0"/>
          <a:stretch/>
        </p:blipFill>
        <p:spPr>
          <a:xfrm rot="1251739">
            <a:off x="921903" y="1003764"/>
            <a:ext cx="1602940" cy="2159804"/>
          </a:xfrm>
          <a:prstGeom prst="rect">
            <a:avLst/>
          </a:prstGeom>
          <a:noFill/>
          <a:ln>
            <a:noFill/>
          </a:ln>
        </p:spPr>
      </p:pic>
      <p:pic>
        <p:nvPicPr>
          <p:cNvPr id="1004" name="Google Shape;1004;p18"/>
          <p:cNvPicPr preferRelativeResize="0"/>
          <p:nvPr/>
        </p:nvPicPr>
        <p:blipFill rotWithShape="1">
          <a:blip r:embed="rId6">
            <a:alphaModFix/>
          </a:blip>
          <a:srcRect b="0" l="0" r="0" t="0"/>
          <a:stretch/>
        </p:blipFill>
        <p:spPr>
          <a:xfrm rot="421679">
            <a:off x="6527161" y="3729902"/>
            <a:ext cx="2356129" cy="1767097"/>
          </a:xfrm>
          <a:prstGeom prst="rect">
            <a:avLst/>
          </a:prstGeom>
          <a:noFill/>
          <a:ln>
            <a:noFill/>
          </a:ln>
        </p:spPr>
      </p:pic>
      <p:pic>
        <p:nvPicPr>
          <p:cNvPr id="1005" name="Google Shape;1005;p18"/>
          <p:cNvPicPr preferRelativeResize="0"/>
          <p:nvPr/>
        </p:nvPicPr>
        <p:blipFill rotWithShape="1">
          <a:blip r:embed="rId7">
            <a:alphaModFix/>
          </a:blip>
          <a:srcRect b="0" l="0" r="0" t="0"/>
          <a:stretch/>
        </p:blipFill>
        <p:spPr>
          <a:xfrm rot="-770816">
            <a:off x="1904453" y="3648535"/>
            <a:ext cx="1697988" cy="1819974"/>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9"/>
          <p:cNvSpPr txBox="1"/>
          <p:nvPr>
            <p:ph type="title"/>
          </p:nvPr>
        </p:nvSpPr>
        <p:spPr>
          <a:xfrm>
            <a:off x="98575" y="763101"/>
            <a:ext cx="30675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500"/>
              <a:buNone/>
            </a:pPr>
            <a:r>
              <a:rPr lang="en-US" sz="8500">
                <a:solidFill>
                  <a:srgbClr val="0000FF"/>
                </a:solidFill>
                <a:latin typeface="Cherry Cream Soda"/>
                <a:ea typeface="Cherry Cream Soda"/>
                <a:cs typeface="Cherry Cream Soda"/>
                <a:sym typeface="Cherry Cream Soda"/>
              </a:rPr>
              <a:t>WE</a:t>
            </a:r>
            <a:endParaRPr/>
          </a:p>
        </p:txBody>
      </p:sp>
      <p:sp>
        <p:nvSpPr>
          <p:cNvPr id="1011" name="Google Shape;1011;p19"/>
          <p:cNvSpPr txBox="1"/>
          <p:nvPr>
            <p:ph idx="4294967295" type="title"/>
          </p:nvPr>
        </p:nvSpPr>
        <p:spPr>
          <a:xfrm>
            <a:off x="5025538" y="4448433"/>
            <a:ext cx="44933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500"/>
              <a:buNone/>
            </a:pPr>
            <a:r>
              <a:rPr lang="en-US" sz="8500">
                <a:solidFill>
                  <a:srgbClr val="0000FF"/>
                </a:solidFill>
                <a:latin typeface="Cherry Cream Soda"/>
                <a:ea typeface="Cherry Cream Soda"/>
                <a:cs typeface="Cherry Cream Soda"/>
                <a:sym typeface="Cherry Cream Soda"/>
              </a:rPr>
              <a:t>HERE!</a:t>
            </a:r>
            <a:endParaRPr/>
          </a:p>
        </p:txBody>
      </p:sp>
      <p:sp>
        <p:nvSpPr>
          <p:cNvPr id="1012" name="Google Shape;1012;p19"/>
          <p:cNvSpPr txBox="1"/>
          <p:nvPr>
            <p:ph idx="4294967295" type="title"/>
          </p:nvPr>
        </p:nvSpPr>
        <p:spPr>
          <a:xfrm>
            <a:off x="-658049" y="2488667"/>
            <a:ext cx="107648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7000"/>
              <a:buNone/>
            </a:pPr>
            <a:r>
              <a:rPr lang="en-US" sz="17000">
                <a:solidFill>
                  <a:srgbClr val="FF0000"/>
                </a:solidFill>
                <a:latin typeface="Cherry Cream Soda"/>
                <a:ea typeface="Cherry Cream Soda"/>
                <a:cs typeface="Cherry Cream Soda"/>
                <a:sym typeface="Cherry Cream Soda"/>
              </a:rPr>
              <a:t>V</a:t>
            </a:r>
            <a:r>
              <a:rPr lang="en-US" sz="17000">
                <a:solidFill>
                  <a:srgbClr val="000000"/>
                </a:solidFill>
                <a:latin typeface="Cherry Cream Soda"/>
                <a:ea typeface="Cherry Cream Soda"/>
                <a:cs typeface="Cherry Cream Soda"/>
                <a:sym typeface="Cherry Cream Soda"/>
              </a:rPr>
              <a:t>.</a:t>
            </a:r>
            <a:r>
              <a:rPr lang="en-US" sz="17000">
                <a:solidFill>
                  <a:srgbClr val="FF9900"/>
                </a:solidFill>
                <a:latin typeface="Cherry Cream Soda"/>
                <a:ea typeface="Cherry Cream Soda"/>
                <a:cs typeface="Cherry Cream Soda"/>
                <a:sym typeface="Cherry Cream Soda"/>
              </a:rPr>
              <a:t>A</a:t>
            </a:r>
            <a:r>
              <a:rPr lang="en-US" sz="17000">
                <a:solidFill>
                  <a:srgbClr val="000000"/>
                </a:solidFill>
                <a:latin typeface="Cherry Cream Soda"/>
                <a:ea typeface="Cherry Cream Soda"/>
                <a:cs typeface="Cherry Cream Soda"/>
                <a:sym typeface="Cherry Cream Soda"/>
              </a:rPr>
              <a:t>.</a:t>
            </a:r>
            <a:r>
              <a:rPr lang="en-US" sz="17000">
                <a:solidFill>
                  <a:srgbClr val="9900FF"/>
                </a:solidFill>
                <a:latin typeface="Cherry Cream Soda"/>
                <a:ea typeface="Cherry Cream Soda"/>
                <a:cs typeface="Cherry Cream Soda"/>
                <a:sym typeface="Cherry Cream Soda"/>
              </a:rPr>
              <a:t>B</a:t>
            </a:r>
            <a:r>
              <a:rPr lang="en-US" sz="17000">
                <a:solidFill>
                  <a:srgbClr val="000000"/>
                </a:solidFill>
                <a:latin typeface="Cherry Cream Soda"/>
                <a:ea typeface="Cherry Cream Soda"/>
                <a:cs typeface="Cherry Cream Soda"/>
                <a:sym typeface="Cherry Cream Soda"/>
              </a:rPr>
              <a:t>.</a:t>
            </a:r>
            <a:r>
              <a:rPr lang="en-US" sz="17000">
                <a:solidFill>
                  <a:srgbClr val="00FF00"/>
                </a:solidFill>
                <a:latin typeface="Cherry Cream Soda"/>
                <a:ea typeface="Cherry Cream Soda"/>
                <a:cs typeface="Cherry Cream Soda"/>
                <a:sym typeface="Cherry Cream Soda"/>
              </a:rPr>
              <a:t>B</a:t>
            </a:r>
            <a:r>
              <a:rPr lang="en-US" sz="17000">
                <a:solidFill>
                  <a:srgbClr val="000000"/>
                </a:solidFill>
                <a:latin typeface="Cherry Cream Soda"/>
                <a:ea typeface="Cherry Cream Soda"/>
                <a:cs typeface="Cherry Cream Soda"/>
                <a:sym typeface="Cherry Cream Soda"/>
              </a:rPr>
              <a:t>.</a:t>
            </a:r>
            <a:endParaRPr/>
          </a:p>
        </p:txBody>
      </p:sp>
      <p:sp>
        <p:nvSpPr>
          <p:cNvPr id="1013" name="Google Shape;1013;p19"/>
          <p:cNvSpPr txBox="1"/>
          <p:nvPr>
            <p:ph idx="1" type="body"/>
          </p:nvPr>
        </p:nvSpPr>
        <p:spPr>
          <a:xfrm>
            <a:off x="98575" y="6180242"/>
            <a:ext cx="3067500" cy="674799"/>
          </a:xfrm>
          <a:prstGeom prst="rect">
            <a:avLst/>
          </a:prstGeom>
          <a:noFill/>
          <a:ln>
            <a:noFill/>
          </a:ln>
        </p:spPr>
        <p:txBody>
          <a:bodyPr anchorCtr="0" anchor="t" bIns="91425" lIns="91425" spcFirstLastPara="1" rIns="91425" wrap="square" tIns="91425">
            <a:noAutofit/>
          </a:bodyPr>
          <a:lstStyle/>
          <a:p>
            <a:pPr indent="-222250" lvl="0" marL="342900" rtl="0" algn="l">
              <a:lnSpc>
                <a:spcPct val="100000"/>
              </a:lnSpc>
              <a:spcBef>
                <a:spcPts val="0"/>
              </a:spcBef>
              <a:spcAft>
                <a:spcPts val="0"/>
              </a:spcAft>
              <a:buSzPts val="1000"/>
              <a:buNone/>
            </a:pPr>
            <a:r>
              <a:rPr lang="en-US" sz="1000">
                <a:solidFill>
                  <a:srgbClr val="FFFFFF"/>
                </a:solidFill>
                <a:latin typeface="Cherry Cream Soda"/>
                <a:ea typeface="Cherry Cream Soda"/>
                <a:cs typeface="Cherry Cream Soda"/>
                <a:sym typeface="Cherry Cream Soda"/>
              </a:rPr>
              <a:t>Design and Illustration by Carleen Matts</a:t>
            </a:r>
            <a:endParaRPr/>
          </a:p>
        </p:txBody>
      </p:sp>
      <p:sp>
        <p:nvSpPr>
          <p:cNvPr id="1014" name="Google Shape;1014;p19"/>
          <p:cNvSpPr txBox="1"/>
          <p:nvPr>
            <p:ph idx="4294967295" type="body"/>
          </p:nvPr>
        </p:nvSpPr>
        <p:spPr>
          <a:xfrm>
            <a:off x="7380649" y="5676575"/>
            <a:ext cx="1938900" cy="675199"/>
          </a:xfrm>
          <a:prstGeom prst="rect">
            <a:avLst/>
          </a:prstGeom>
          <a:noFill/>
          <a:ln>
            <a:noFill/>
          </a:ln>
        </p:spPr>
        <p:txBody>
          <a:bodyPr anchorCtr="0" anchor="t" bIns="91425" lIns="91425" spcFirstLastPara="1" rIns="91425" wrap="square" tIns="91425">
            <a:noAutofit/>
          </a:bodyPr>
          <a:lstStyle/>
          <a:p>
            <a:pPr indent="-222250" lvl="0" marL="342900" rtl="0" algn="l">
              <a:lnSpc>
                <a:spcPct val="100000"/>
              </a:lnSpc>
              <a:spcBef>
                <a:spcPts val="0"/>
              </a:spcBef>
              <a:spcAft>
                <a:spcPts val="0"/>
              </a:spcAft>
              <a:buSzPts val="1000"/>
              <a:buNone/>
            </a:pPr>
            <a:r>
              <a:rPr lang="en-US" sz="1000">
                <a:solidFill>
                  <a:srgbClr val="000000"/>
                </a:solidFill>
                <a:latin typeface="Cherry Cream Soda"/>
                <a:ea typeface="Cherry Cream Soda"/>
                <a:cs typeface="Cherry Cream Soda"/>
                <a:sym typeface="Cherry Cream Soda"/>
              </a:rPr>
              <a:t>Dr. Sharroky Hollie</a:t>
            </a:r>
            <a:endParaRPr/>
          </a:p>
        </p:txBody>
      </p:sp>
      <p:sp>
        <p:nvSpPr>
          <p:cNvPr id="1015" name="Google Shape;1015;p19"/>
          <p:cNvSpPr/>
          <p:nvPr/>
        </p:nvSpPr>
        <p:spPr>
          <a:xfrm>
            <a:off x="306238" y="4708542"/>
            <a:ext cx="4609199" cy="674799"/>
          </a:xfrm>
          <a:prstGeom prst="notchedRightArrow">
            <a:avLst>
              <a:gd fmla="val 24779" name="adj1"/>
              <a:gd fmla="val 50000" name="adj2"/>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
        <p:nvSpPr>
          <p:cNvPr id="1016" name="Google Shape;1016;p19"/>
          <p:cNvSpPr/>
          <p:nvPr/>
        </p:nvSpPr>
        <p:spPr>
          <a:xfrm flipH="1">
            <a:off x="2610837" y="997302"/>
            <a:ext cx="6392400" cy="674799"/>
          </a:xfrm>
          <a:prstGeom prst="notchedRightArrow">
            <a:avLst>
              <a:gd fmla="val 24779" name="adj1"/>
              <a:gd fmla="val 50000" name="adj2"/>
            </a:avLst>
          </a:prstGeom>
          <a:solidFill>
            <a:srgbClr val="0000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Franklin Gothic"/>
              <a:ea typeface="Franklin Gothic"/>
              <a:cs typeface="Franklin Gothic"/>
              <a:sym typeface="Franklin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0" name="Shape 1020"/>
        <p:cNvGrpSpPr/>
        <p:nvPr/>
      </p:nvGrpSpPr>
      <p:grpSpPr>
        <a:xfrm>
          <a:off x="0" y="0"/>
          <a:ext cx="0" cy="0"/>
          <a:chOff x="0" y="0"/>
          <a:chExt cx="0" cy="0"/>
        </a:xfrm>
      </p:grpSpPr>
      <p:sp>
        <p:nvSpPr>
          <p:cNvPr id="1021" name="Google Shape;1021;p20"/>
          <p:cNvSpPr txBox="1"/>
          <p:nvPr>
            <p:ph type="title"/>
          </p:nvPr>
        </p:nvSpPr>
        <p:spPr>
          <a:xfrm rot="-2460000">
            <a:off x="379135" y="1337299"/>
            <a:ext cx="5650992" cy="1207509"/>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Clr>
                <a:srgbClr val="FF6600"/>
              </a:buClr>
              <a:buSzPct val="111111"/>
              <a:buFont typeface="Calibri"/>
              <a:buNone/>
            </a:pPr>
            <a:r>
              <a:rPr lang="en-US" sz="7919">
                <a:solidFill>
                  <a:srgbClr val="FF6600"/>
                </a:solidFill>
              </a:rPr>
              <a:t>WAY 2</a:t>
            </a:r>
            <a:endParaRPr/>
          </a:p>
        </p:txBody>
      </p:sp>
      <p:pic>
        <p:nvPicPr>
          <p:cNvPr id="1022" name="Google Shape;1022;p20"/>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21"/>
          <p:cNvSpPr txBox="1"/>
          <p:nvPr>
            <p:ph idx="1" type="body"/>
          </p:nvPr>
        </p:nvSpPr>
        <p:spPr>
          <a:xfrm>
            <a:off x="0" y="2672372"/>
            <a:ext cx="9144004" cy="2224820"/>
          </a:xfrm>
          <a:prstGeom prst="rect">
            <a:avLst/>
          </a:prstGeom>
          <a:noFill/>
          <a:ln>
            <a:noFill/>
          </a:ln>
        </p:spPr>
        <p:txBody>
          <a:bodyPr anchorCtr="0" anchor="t" bIns="45700" lIns="91425" spcFirstLastPara="1" rIns="91425" wrap="square" tIns="45700">
            <a:normAutofit/>
          </a:bodyPr>
          <a:lstStyle/>
          <a:p>
            <a:pPr indent="-342900" lvl="0" marL="342900" rtl="0" algn="ctr">
              <a:lnSpc>
                <a:spcPct val="100000"/>
              </a:lnSpc>
              <a:spcBef>
                <a:spcPts val="0"/>
              </a:spcBef>
              <a:spcAft>
                <a:spcPts val="0"/>
              </a:spcAft>
              <a:buClr>
                <a:schemeClr val="dk1"/>
              </a:buClr>
              <a:buSzPts val="4000"/>
              <a:buNone/>
            </a:pPr>
            <a:r>
              <a:rPr b="1" lang="en-US" sz="4000"/>
              <a:t>Are culturally responsive educators </a:t>
            </a:r>
            <a:endParaRPr/>
          </a:p>
          <a:p>
            <a:pPr indent="-342900" lvl="0" marL="342900" rtl="0" algn="ctr">
              <a:lnSpc>
                <a:spcPct val="100000"/>
              </a:lnSpc>
              <a:spcBef>
                <a:spcPts val="800"/>
              </a:spcBef>
              <a:spcAft>
                <a:spcPts val="0"/>
              </a:spcAft>
              <a:buClr>
                <a:schemeClr val="dk1"/>
              </a:buClr>
              <a:buSzPts val="4000"/>
              <a:buNone/>
            </a:pPr>
            <a:r>
              <a:rPr b="1" i="1" lang="en-US" sz="4000"/>
              <a:t>born </a:t>
            </a:r>
            <a:r>
              <a:rPr b="1" lang="en-US" sz="4000"/>
              <a:t>or </a:t>
            </a:r>
            <a:r>
              <a:rPr b="1" i="1" lang="en-US" sz="4000"/>
              <a:t>made</a:t>
            </a:r>
            <a:r>
              <a:rPr b="1" lang="en-US" sz="4000"/>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ga97d5f2795_12_66"/>
          <p:cNvPicPr preferRelativeResize="0"/>
          <p:nvPr/>
        </p:nvPicPr>
        <p:blipFill rotWithShape="1">
          <a:blip r:embed="rId3">
            <a:alphaModFix/>
          </a:blip>
          <a:srcRect b="0" l="0" r="0" t="0"/>
          <a:stretch/>
        </p:blipFill>
        <p:spPr>
          <a:xfrm>
            <a:off x="120770" y="820947"/>
            <a:ext cx="8902460" cy="52161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2"/>
          <p:cNvSpPr txBox="1"/>
          <p:nvPr>
            <p:ph type="title"/>
          </p:nvPr>
        </p:nvSpPr>
        <p:spPr>
          <a:xfrm>
            <a:off x="304800" y="397329"/>
            <a:ext cx="8839200" cy="137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a:solidFill>
                  <a:schemeClr val="dk1"/>
                </a:solidFill>
                <a:latin typeface="Calibri"/>
                <a:ea typeface="Calibri"/>
                <a:cs typeface="Calibri"/>
                <a:sym typeface="Calibri"/>
              </a:rPr>
              <a:t>About our Dr. Hollie</a:t>
            </a:r>
            <a:endParaRPr/>
          </a:p>
        </p:txBody>
      </p:sp>
      <p:pic>
        <p:nvPicPr>
          <p:cNvPr id="855" name="Google Shape;855;p2"/>
          <p:cNvPicPr preferRelativeResize="0"/>
          <p:nvPr>
            <p:ph idx="1" type="body"/>
          </p:nvPr>
        </p:nvPicPr>
        <p:blipFill rotWithShape="1">
          <a:blip r:embed="rId3">
            <a:alphaModFix/>
          </a:blip>
          <a:srcRect b="0" l="0" r="0" t="0"/>
          <a:stretch/>
        </p:blipFill>
        <p:spPr>
          <a:xfrm>
            <a:off x="0" y="3775005"/>
            <a:ext cx="9047408" cy="2288347"/>
          </a:xfrm>
          <a:prstGeom prst="rect">
            <a:avLst/>
          </a:prstGeom>
          <a:noFill/>
          <a:ln>
            <a:noFill/>
          </a:ln>
        </p:spPr>
      </p:pic>
      <p:sp>
        <p:nvSpPr>
          <p:cNvPr id="856" name="Google Shape;856;p2"/>
          <p:cNvSpPr txBox="1"/>
          <p:nvPr/>
        </p:nvSpPr>
        <p:spPr>
          <a:xfrm>
            <a:off x="2476500" y="1524000"/>
            <a:ext cx="647700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Professor Sharroky Hollie is a national educator who provides professional development to thousands of educators in the area of cultural responsiveness. Since 2000, Dr. Hollie has trained over 150,000 educators and worked in nearly 2000 classrooms. Going back 25 years, he has been a classroom teacher at the middle and high school levels, a central office professional development coordinator in Los Angeles Unified School District, a school founder and administrator, and university professor in teacher education at the Cal State University. Sharroky has also been a visiting professor for Webster University in St. Louis and a guest lecturer at Stanford and UCLA.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pic>
        <p:nvPicPr>
          <p:cNvPr id="857" name="Google Shape;857;p2"/>
          <p:cNvPicPr preferRelativeResize="0"/>
          <p:nvPr/>
        </p:nvPicPr>
        <p:blipFill rotWithShape="1">
          <a:blip r:embed="rId4">
            <a:alphaModFix/>
          </a:blip>
          <a:srcRect b="0" l="0" r="0" t="0"/>
          <a:stretch/>
        </p:blipFill>
        <p:spPr>
          <a:xfrm>
            <a:off x="455676" y="1614376"/>
            <a:ext cx="1679448" cy="19528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6" name="Shape 1036"/>
        <p:cNvGrpSpPr/>
        <p:nvPr/>
      </p:nvGrpSpPr>
      <p:grpSpPr>
        <a:xfrm>
          <a:off x="0" y="0"/>
          <a:ext cx="0" cy="0"/>
          <a:chOff x="0" y="0"/>
          <a:chExt cx="0" cy="0"/>
        </a:xfrm>
      </p:grpSpPr>
      <p:sp>
        <p:nvSpPr>
          <p:cNvPr id="1037" name="Google Shape;1037;p22"/>
          <p:cNvSpPr txBox="1"/>
          <p:nvPr>
            <p:ph idx="1" type="body"/>
          </p:nvPr>
        </p:nvSpPr>
        <p:spPr>
          <a:xfrm>
            <a:off x="722316" y="2906719"/>
            <a:ext cx="7772400" cy="150018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888888"/>
              </a:buClr>
              <a:buSzPts val="2000"/>
              <a:buNone/>
            </a:pPr>
            <a:r>
              <a:t/>
            </a:r>
            <a:endParaRPr/>
          </a:p>
        </p:txBody>
      </p:sp>
      <p:sp>
        <p:nvSpPr>
          <p:cNvPr id="1038" name="Google Shape;1038;p22"/>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Calibri"/>
              <a:buNone/>
            </a:pPr>
            <a:r>
              <a:t/>
            </a:r>
            <a:endParaRPr/>
          </a:p>
        </p:txBody>
      </p:sp>
      <p:pic>
        <p:nvPicPr>
          <p:cNvPr id="1039" name="Google Shape;1039;p22"/>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23"/>
          <p:cNvSpPr/>
          <p:nvPr/>
        </p:nvSpPr>
        <p:spPr>
          <a:xfrm>
            <a:off x="1656166" y="811422"/>
            <a:ext cx="7487834" cy="813589"/>
          </a:xfrm>
          <a:prstGeom prst="round2SameRect">
            <a:avLst>
              <a:gd fmla="val 16667" name="adj1"/>
              <a:gd fmla="val 0" name="adj2"/>
            </a:avLst>
          </a:prstGeom>
          <a:solidFill>
            <a:schemeClr val="accent5"/>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lt1"/>
                </a:solidFill>
                <a:latin typeface="Calibri"/>
                <a:ea typeface="Calibri"/>
                <a:cs typeface="Calibri"/>
                <a:sym typeface="Calibri"/>
              </a:rPr>
              <a:t>SECTION THREE: ANTHROPOLOGY</a:t>
            </a:r>
            <a:endParaRPr b="0" i="0" sz="1400" u="none" cap="none" strike="noStrike">
              <a:solidFill>
                <a:srgbClr val="000000"/>
              </a:solidFill>
              <a:latin typeface="Arial"/>
              <a:ea typeface="Arial"/>
              <a:cs typeface="Arial"/>
              <a:sym typeface="Arial"/>
            </a:endParaRPr>
          </a:p>
        </p:txBody>
      </p:sp>
      <p:cxnSp>
        <p:nvCxnSpPr>
          <p:cNvPr id="1046" name="Google Shape;1046;p23"/>
          <p:cNvCxnSpPr/>
          <p:nvPr/>
        </p:nvCxnSpPr>
        <p:spPr>
          <a:xfrm>
            <a:off x="719579" y="1804189"/>
            <a:ext cx="7917228" cy="0"/>
          </a:xfrm>
          <a:prstGeom prst="straightConnector1">
            <a:avLst/>
          </a:prstGeom>
          <a:noFill/>
          <a:ln cap="flat" cmpd="sng" w="57150">
            <a:solidFill>
              <a:schemeClr val="accent5"/>
            </a:solidFill>
            <a:prstDash val="solid"/>
            <a:round/>
            <a:headEnd len="sm" w="sm" type="none"/>
            <a:tailEnd len="sm" w="sm" type="none"/>
          </a:ln>
          <a:effectLst>
            <a:outerShdw blurRad="40000" rotWithShape="0" dir="5400000" dist="23000">
              <a:srgbClr val="000000">
                <a:alpha val="34509"/>
              </a:srgbClr>
            </a:outerShdw>
          </a:effectLst>
        </p:spPr>
      </p:cxnSp>
      <p:sp>
        <p:nvSpPr>
          <p:cNvPr id="1047" name="Google Shape;1047;p23"/>
          <p:cNvSpPr txBox="1"/>
          <p:nvPr>
            <p:ph type="ctrTitle"/>
          </p:nvPr>
        </p:nvSpPr>
        <p:spPr>
          <a:xfrm>
            <a:off x="-42450" y="4302921"/>
            <a:ext cx="9441300" cy="1722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Do You Know Who You Are…Culturally Speaking?</a:t>
            </a:r>
            <a:endParaRPr/>
          </a:p>
        </p:txBody>
      </p:sp>
      <p:grpSp>
        <p:nvGrpSpPr>
          <p:cNvPr id="1048" name="Google Shape;1048;p23"/>
          <p:cNvGrpSpPr/>
          <p:nvPr/>
        </p:nvGrpSpPr>
        <p:grpSpPr>
          <a:xfrm>
            <a:off x="-12" y="1677013"/>
            <a:ext cx="9144013" cy="2770749"/>
            <a:chOff x="0" y="-52458"/>
            <a:chExt cx="9144013" cy="2225323"/>
          </a:xfrm>
        </p:grpSpPr>
        <p:sp>
          <p:nvSpPr>
            <p:cNvPr id="1049" name="Google Shape;1049;p23"/>
            <p:cNvSpPr txBox="1"/>
            <p:nvPr/>
          </p:nvSpPr>
          <p:spPr>
            <a:xfrm>
              <a:off x="12" y="1362157"/>
              <a:ext cx="9144000" cy="393300"/>
            </a:xfrm>
            <a:prstGeom prst="rect">
              <a:avLst/>
            </a:prstGeom>
            <a:solidFill>
              <a:srgbClr val="0B5394"/>
            </a:solid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My Ethnic Identity</a:t>
              </a:r>
              <a:endParaRPr b="1" i="0" sz="1400" u="none" cap="none" strike="noStrike">
                <a:solidFill>
                  <a:srgbClr val="000000"/>
                </a:solidFill>
                <a:latin typeface="Arial"/>
                <a:ea typeface="Arial"/>
                <a:cs typeface="Arial"/>
                <a:sym typeface="Arial"/>
              </a:endParaRPr>
            </a:p>
          </p:txBody>
        </p:sp>
        <p:sp>
          <p:nvSpPr>
            <p:cNvPr id="1050" name="Google Shape;1050;p23"/>
            <p:cNvSpPr txBox="1"/>
            <p:nvPr/>
          </p:nvSpPr>
          <p:spPr>
            <a:xfrm>
              <a:off x="0" y="1779265"/>
              <a:ext cx="4572000" cy="393600"/>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051" name="Google Shape;1051;p23"/>
            <p:cNvSpPr txBox="1"/>
            <p:nvPr/>
          </p:nvSpPr>
          <p:spPr>
            <a:xfrm>
              <a:off x="4572000" y="1779265"/>
              <a:ext cx="4572000" cy="393600"/>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052" name="Google Shape;1052;p23"/>
            <p:cNvSpPr/>
            <p:nvPr/>
          </p:nvSpPr>
          <p:spPr>
            <a:xfrm>
              <a:off x="0" y="1757006"/>
              <a:ext cx="4572000" cy="393600"/>
            </a:xfrm>
            <a:prstGeom prst="rect">
              <a:avLst/>
            </a:prstGeom>
            <a:solidFill>
              <a:srgbClr val="B7C6DE">
                <a:alpha val="89411"/>
              </a:srgbClr>
            </a:solidFill>
            <a:ln cap="flat" cmpd="sng" w="25400">
              <a:solidFill>
                <a:srgbClr val="B7C6DE">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Identity</a:t>
              </a:r>
              <a:endParaRPr b="1" i="0" sz="1400" u="none" cap="none" strike="noStrike">
                <a:solidFill>
                  <a:srgbClr val="000000"/>
                </a:solidFill>
                <a:latin typeface="Arial"/>
                <a:ea typeface="Arial"/>
                <a:cs typeface="Arial"/>
                <a:sym typeface="Arial"/>
              </a:endParaRPr>
            </a:p>
          </p:txBody>
        </p:sp>
        <p:sp>
          <p:nvSpPr>
            <p:cNvPr id="1053" name="Google Shape;1053;p23"/>
            <p:cNvSpPr/>
            <p:nvPr/>
          </p:nvSpPr>
          <p:spPr>
            <a:xfrm>
              <a:off x="4572000" y="1757005"/>
              <a:ext cx="4572000" cy="393600"/>
            </a:xfrm>
            <a:prstGeom prst="rect">
              <a:avLst/>
            </a:prstGeom>
            <a:solidFill>
              <a:srgbClr val="B7C6DE">
                <a:alpha val="89411"/>
              </a:srgbClr>
            </a:solidFill>
            <a:ln cap="flat" cmpd="sng" w="25400">
              <a:solidFill>
                <a:srgbClr val="B7C6DE">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Behavior</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23"/>
            <p:cNvSpPr/>
            <p:nvPr/>
          </p:nvSpPr>
          <p:spPr>
            <a:xfrm rot="10800000">
              <a:off x="0" y="29495"/>
              <a:ext cx="9144000" cy="1315890"/>
            </a:xfrm>
            <a:prstGeom prst="upArrowCallout">
              <a:avLst>
                <a:gd fmla="val 25000" name="adj1"/>
                <a:gd fmla="val 25000" name="adj2"/>
                <a:gd fmla="val 25000" name="adj3"/>
                <a:gd fmla="val 64977" name="adj4"/>
              </a:avLst>
            </a:prstGeom>
            <a:solidFill>
              <a:srgbClr val="86A1C8"/>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23"/>
            <p:cNvSpPr txBox="1"/>
            <p:nvPr/>
          </p:nvSpPr>
          <p:spPr>
            <a:xfrm>
              <a:off x="0" y="-52458"/>
              <a:ext cx="9144000" cy="462000"/>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My Racial Identity</a:t>
              </a:r>
              <a:endParaRPr b="1" i="0" sz="1400" u="none" cap="none" strike="noStrike">
                <a:solidFill>
                  <a:srgbClr val="000000"/>
                </a:solidFill>
                <a:latin typeface="Arial"/>
                <a:ea typeface="Arial"/>
                <a:cs typeface="Arial"/>
                <a:sym typeface="Arial"/>
              </a:endParaRPr>
            </a:p>
          </p:txBody>
        </p:sp>
        <p:sp>
          <p:nvSpPr>
            <p:cNvPr id="1056" name="Google Shape;1056;p23"/>
            <p:cNvSpPr/>
            <p:nvPr/>
          </p:nvSpPr>
          <p:spPr>
            <a:xfrm>
              <a:off x="0" y="462489"/>
              <a:ext cx="4572000" cy="393451"/>
            </a:xfrm>
            <a:prstGeom prst="rect">
              <a:avLst/>
            </a:prstGeom>
            <a:solidFill>
              <a:srgbClr val="B7C6DE">
                <a:alpha val="89411"/>
              </a:srgbClr>
            </a:solidFill>
            <a:ln cap="flat" cmpd="sng" w="25400">
              <a:solidFill>
                <a:srgbClr val="B7C6DE">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23"/>
            <p:cNvSpPr txBox="1"/>
            <p:nvPr/>
          </p:nvSpPr>
          <p:spPr>
            <a:xfrm>
              <a:off x="0" y="462489"/>
              <a:ext cx="4572000" cy="393451"/>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Identity</a:t>
              </a:r>
              <a:endParaRPr b="1" i="0" sz="1400" u="none" cap="none" strike="noStrike">
                <a:solidFill>
                  <a:srgbClr val="000000"/>
                </a:solidFill>
                <a:latin typeface="Arial"/>
                <a:ea typeface="Arial"/>
                <a:cs typeface="Arial"/>
                <a:sym typeface="Arial"/>
              </a:endParaRPr>
            </a:p>
          </p:txBody>
        </p:sp>
        <p:sp>
          <p:nvSpPr>
            <p:cNvPr id="1058" name="Google Shape;1058;p23"/>
            <p:cNvSpPr/>
            <p:nvPr/>
          </p:nvSpPr>
          <p:spPr>
            <a:xfrm>
              <a:off x="4572000" y="462489"/>
              <a:ext cx="4572000" cy="393451"/>
            </a:xfrm>
            <a:prstGeom prst="rect">
              <a:avLst/>
            </a:prstGeom>
            <a:solidFill>
              <a:srgbClr val="B7C6DE">
                <a:alpha val="89411"/>
              </a:srgbClr>
            </a:solidFill>
            <a:ln cap="flat" cmpd="sng" w="25400">
              <a:solidFill>
                <a:srgbClr val="B7C6DE">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23"/>
            <p:cNvSpPr txBox="1"/>
            <p:nvPr/>
          </p:nvSpPr>
          <p:spPr>
            <a:xfrm>
              <a:off x="4572000" y="495408"/>
              <a:ext cx="4572000" cy="393600"/>
            </a:xfrm>
            <a:prstGeom prst="rect">
              <a:avLst/>
            </a:prstGeom>
            <a:noFill/>
            <a:ln>
              <a:noFill/>
            </a:ln>
          </p:spPr>
          <p:txBody>
            <a:bodyPr anchorCtr="0" anchor="ctr" bIns="22850" lIns="128000" spcFirstLastPara="1" rIns="12800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b="1" i="0" lang="en-US" sz="1800" u="none" cap="none" strike="noStrike">
                  <a:solidFill>
                    <a:schemeClr val="dk1"/>
                  </a:solidFill>
                  <a:latin typeface="Calibri"/>
                  <a:ea typeface="Calibri"/>
                  <a:cs typeface="Calibri"/>
                  <a:sym typeface="Calibri"/>
                </a:rPr>
                <a:t>Behavior</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descr="Image result for Race is not a culture" id="1064" name="Google Shape;1064;p24"/>
          <p:cNvPicPr preferRelativeResize="0"/>
          <p:nvPr/>
        </p:nvPicPr>
        <p:blipFill rotWithShape="1">
          <a:blip r:embed="rId3">
            <a:alphaModFix/>
          </a:blip>
          <a:srcRect b="0" l="0" r="0" t="0"/>
          <a:stretch/>
        </p:blipFill>
        <p:spPr>
          <a:xfrm>
            <a:off x="0" y="85725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id="1069" name="Google Shape;1069;p25"/>
          <p:cNvPicPr preferRelativeResize="0"/>
          <p:nvPr/>
        </p:nvPicPr>
        <p:blipFill rotWithShape="1">
          <a:blip r:embed="rId3">
            <a:alphaModFix/>
          </a:blip>
          <a:srcRect b="0" l="0" r="0" t="0"/>
          <a:stretch/>
        </p:blipFill>
        <p:spPr>
          <a:xfrm>
            <a:off x="0" y="762001"/>
            <a:ext cx="9144000" cy="541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gb36a416783_22_0"/>
          <p:cNvSpPr txBox="1"/>
          <p:nvPr>
            <p:ph type="title"/>
          </p:nvPr>
        </p:nvSpPr>
        <p:spPr>
          <a:xfrm>
            <a:off x="1989186" y="4852126"/>
            <a:ext cx="6984900" cy="549300"/>
          </a:xfrm>
          <a:prstGeom prst="rect">
            <a:avLst/>
          </a:prstGeom>
          <a:noFill/>
          <a:ln>
            <a:noFill/>
          </a:ln>
        </p:spPr>
        <p:txBody>
          <a:bodyPr anchorCtr="0" anchor="t" bIns="45700" lIns="91425" spcFirstLastPara="1" rIns="91425" wrap="square" tIns="45700">
            <a:noAutofit/>
          </a:bodyPr>
          <a:lstStyle/>
          <a:p>
            <a:pPr indent="-3332" lvl="0" marL="41432" marR="0" rtl="0" algn="ctr">
              <a:lnSpc>
                <a:spcPct val="100000"/>
              </a:lnSpc>
              <a:spcBef>
                <a:spcPts val="0"/>
              </a:spcBef>
              <a:spcAft>
                <a:spcPts val="0"/>
              </a:spcAft>
              <a:buClr>
                <a:schemeClr val="accent2"/>
              </a:buClr>
              <a:buSzPts val="800"/>
              <a:buFont typeface="Calibri"/>
              <a:buNone/>
            </a:pPr>
            <a:r>
              <a:rPr b="1" i="0" lang="en-US" sz="3200" u="none" cap="none" strike="noStrike">
                <a:solidFill>
                  <a:schemeClr val="accent2"/>
                </a:solidFill>
                <a:latin typeface="Calibri"/>
                <a:ea typeface="Calibri"/>
                <a:cs typeface="Calibri"/>
                <a:sym typeface="Calibri"/>
              </a:rPr>
              <a:t>Have You Been </a:t>
            </a:r>
            <a:r>
              <a:rPr b="1" i="0" lang="en-US" sz="3400" u="none" cap="none" strike="noStrike">
                <a:solidFill>
                  <a:schemeClr val="accent2"/>
                </a:solidFill>
                <a:latin typeface="Calibri"/>
                <a:ea typeface="Calibri"/>
                <a:cs typeface="Calibri"/>
                <a:sym typeface="Calibri"/>
              </a:rPr>
              <a:t>Blumenbached</a:t>
            </a:r>
            <a:r>
              <a:rPr b="1" i="0" lang="en-US" sz="3200" u="none" cap="none" strike="noStrike">
                <a:solidFill>
                  <a:schemeClr val="accent2"/>
                </a:solidFill>
                <a:latin typeface="Calibri"/>
                <a:ea typeface="Calibri"/>
                <a:cs typeface="Calibri"/>
                <a:sym typeface="Calibri"/>
              </a:rPr>
              <a:t>?</a:t>
            </a:r>
            <a:endParaRPr/>
          </a:p>
        </p:txBody>
      </p:sp>
      <p:sp>
        <p:nvSpPr>
          <p:cNvPr id="1076" name="Google Shape;1076;gb36a416783_22_0"/>
          <p:cNvSpPr txBox="1"/>
          <p:nvPr/>
        </p:nvSpPr>
        <p:spPr>
          <a:xfrm>
            <a:off x="-422900" y="2160500"/>
            <a:ext cx="9453600" cy="1962900"/>
          </a:xfrm>
          <a:prstGeom prst="rect">
            <a:avLst/>
          </a:prstGeom>
          <a:noFill/>
          <a:ln>
            <a:noFill/>
          </a:ln>
        </p:spPr>
        <p:txBody>
          <a:bodyPr anchorCtr="0" anchor="t" bIns="41125" lIns="82275" spcFirstLastPara="1" rIns="82275" wrap="square" tIns="41125">
            <a:noAutofit/>
          </a:bodyPr>
          <a:lstStyle/>
          <a:p>
            <a:pPr indent="0" lvl="0" marL="0" marR="0" rtl="0" algn="ctr">
              <a:lnSpc>
                <a:spcPct val="100000"/>
              </a:lnSpc>
              <a:spcBef>
                <a:spcPts val="0"/>
              </a:spcBef>
              <a:spcAft>
                <a:spcPts val="0"/>
              </a:spcAft>
              <a:buClr>
                <a:srgbClr val="003300"/>
              </a:buClr>
              <a:buSzPts val="800"/>
              <a:buFont typeface="Calibri"/>
              <a:buNone/>
            </a:pPr>
            <a:r>
              <a:rPr b="1" i="0" lang="en-US" sz="4300" u="none" cap="none" strike="noStrike">
                <a:solidFill>
                  <a:srgbClr val="003300"/>
                </a:solidFill>
                <a:latin typeface="Calibri"/>
                <a:ea typeface="Calibri"/>
                <a:cs typeface="Calibri"/>
                <a:sym typeface="Calibri"/>
              </a:rPr>
              <a:t>What is your </a:t>
            </a:r>
            <a:endParaRPr b="0"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3300"/>
              </a:buClr>
              <a:buSzPts val="800"/>
              <a:buFont typeface="Calibri"/>
              <a:buNone/>
            </a:pPr>
            <a:r>
              <a:rPr b="1" i="0" lang="en-US" sz="4300" u="none" cap="none" strike="noStrike">
                <a:solidFill>
                  <a:srgbClr val="003300"/>
                </a:solidFill>
                <a:latin typeface="Calibri"/>
                <a:ea typeface="Calibri"/>
                <a:cs typeface="Calibri"/>
                <a:sym typeface="Calibri"/>
              </a:rPr>
              <a:t>racial identity?</a:t>
            </a:r>
            <a:endParaRPr b="0" i="0" sz="2500" u="none" cap="none" strike="noStrike">
              <a:solidFill>
                <a:srgbClr val="000000"/>
              </a:solidFill>
              <a:latin typeface="Arial"/>
              <a:ea typeface="Arial"/>
              <a:cs typeface="Arial"/>
              <a:sym typeface="Arial"/>
            </a:endParaRPr>
          </a:p>
        </p:txBody>
      </p:sp>
      <p:pic>
        <p:nvPicPr>
          <p:cNvPr id="1077" name="Google Shape;1077;gb36a416783_22_0"/>
          <p:cNvPicPr preferRelativeResize="0"/>
          <p:nvPr/>
        </p:nvPicPr>
        <p:blipFill rotWithShape="1">
          <a:blip r:embed="rId3">
            <a:alphaModFix/>
          </a:blip>
          <a:srcRect b="0" l="0" r="0" t="0"/>
          <a:stretch/>
        </p:blipFill>
        <p:spPr>
          <a:xfrm>
            <a:off x="6459014" y="1849808"/>
            <a:ext cx="2450472" cy="2584286"/>
          </a:xfrm>
          <a:prstGeom prst="rect">
            <a:avLst/>
          </a:prstGeom>
          <a:noFill/>
          <a:ln>
            <a:noFill/>
          </a:ln>
        </p:spPr>
      </p:pic>
      <p:pic>
        <p:nvPicPr>
          <p:cNvPr id="1078" name="Google Shape;1078;gb36a416783_22_0"/>
          <p:cNvPicPr preferRelativeResize="0"/>
          <p:nvPr/>
        </p:nvPicPr>
        <p:blipFill rotWithShape="1">
          <a:blip r:embed="rId4">
            <a:alphaModFix/>
          </a:blip>
          <a:srcRect b="0" l="0" r="0" t="0"/>
          <a:stretch/>
        </p:blipFill>
        <p:spPr>
          <a:xfrm>
            <a:off x="154504" y="1466096"/>
            <a:ext cx="2503170" cy="4114800"/>
          </a:xfrm>
          <a:prstGeom prst="rect">
            <a:avLst/>
          </a:prstGeom>
          <a:noFill/>
          <a:ln>
            <a:noFill/>
          </a:ln>
        </p:spPr>
      </p:pic>
      <p:sp>
        <p:nvSpPr>
          <p:cNvPr id="1079" name="Google Shape;1079;gb36a416783_22_0"/>
          <p:cNvSpPr/>
          <p:nvPr/>
        </p:nvSpPr>
        <p:spPr>
          <a:xfrm>
            <a:off x="0" y="797214"/>
            <a:ext cx="9030693"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How have you defined race? What is/was your source?</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27"/>
          <p:cNvSpPr txBox="1"/>
          <p:nvPr>
            <p:ph type="title"/>
          </p:nvPr>
        </p:nvSpPr>
        <p:spPr>
          <a:xfrm>
            <a:off x="0" y="990600"/>
            <a:ext cx="9144000" cy="6254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00"/>
              <a:buFont typeface="Calibri"/>
              <a:buNone/>
            </a:pPr>
            <a:r>
              <a:rPr b="1" i="0" lang="en-US" sz="3200" u="none" cap="none" strike="noStrike">
                <a:solidFill>
                  <a:schemeClr val="dk1"/>
                </a:solidFill>
                <a:latin typeface="Calibri"/>
                <a:ea typeface="Calibri"/>
                <a:cs typeface="Calibri"/>
                <a:sym typeface="Calibri"/>
              </a:rPr>
              <a:t>History of Racial Classification</a:t>
            </a:r>
            <a:endParaRPr/>
          </a:p>
        </p:txBody>
      </p:sp>
      <p:sp>
        <p:nvSpPr>
          <p:cNvPr id="1086" name="Google Shape;1086;p27"/>
          <p:cNvSpPr txBox="1"/>
          <p:nvPr>
            <p:ph idx="1" type="body"/>
          </p:nvPr>
        </p:nvSpPr>
        <p:spPr>
          <a:xfrm>
            <a:off x="3581400" y="1828800"/>
            <a:ext cx="5257800" cy="3886200"/>
          </a:xfrm>
          <a:prstGeom prst="rect">
            <a:avLst/>
          </a:prstGeom>
          <a:solidFill>
            <a:srgbClr val="FFC362">
              <a:alpha val="49411"/>
            </a:srgbClr>
          </a:solidFill>
          <a:ln>
            <a:noFill/>
          </a:ln>
        </p:spPr>
        <p:txBody>
          <a:bodyPr anchorCtr="0" anchor="t" bIns="36725" lIns="73450" spcFirstLastPara="1" rIns="73450" wrap="square" tIns="36725">
            <a:noAutofit/>
          </a:bodyPr>
          <a:lstStyle/>
          <a:p>
            <a:pPr indent="0" lvl="0" marL="0" marR="0" rtl="0" algn="just">
              <a:lnSpc>
                <a:spcPct val="100000"/>
              </a:lnSpc>
              <a:spcBef>
                <a:spcPts val="0"/>
              </a:spcBef>
              <a:spcAft>
                <a:spcPts val="0"/>
              </a:spcAft>
              <a:buClr>
                <a:srgbClr val="003300"/>
              </a:buClr>
              <a:buSzPts val="500"/>
              <a:buNone/>
            </a:pPr>
            <a:r>
              <a:rPr i="0" lang="en-US" sz="2000" u="none" cap="none" strike="noStrike">
                <a:solidFill>
                  <a:srgbClr val="003300"/>
                </a:solidFill>
                <a:latin typeface="Calibri"/>
                <a:ea typeface="Calibri"/>
                <a:cs typeface="Calibri"/>
                <a:sym typeface="Calibri"/>
              </a:rPr>
              <a:t>“</a:t>
            </a:r>
            <a:r>
              <a:rPr i="1" lang="en-US" sz="2000" u="none" cap="none" strike="noStrike">
                <a:solidFill>
                  <a:srgbClr val="003300"/>
                </a:solidFill>
                <a:latin typeface="Calibri"/>
                <a:ea typeface="Calibri"/>
                <a:cs typeface="Calibri"/>
                <a:sym typeface="Calibri"/>
              </a:rPr>
              <a:t>Caucasian variety</a:t>
            </a:r>
            <a:r>
              <a:rPr i="0" lang="en-US" sz="2000" u="none" cap="none" strike="noStrike">
                <a:solidFill>
                  <a:srgbClr val="003300"/>
                </a:solidFill>
                <a:latin typeface="Calibri"/>
                <a:ea typeface="Calibri"/>
                <a:cs typeface="Calibri"/>
                <a:sym typeface="Calibri"/>
              </a:rPr>
              <a:t>. I have taken the name of this variety from Mount Caucasus, both because its neighborhood, and especially its southern slope, produces the most beautiful race of men, and because … in that region, if anywhere, we ought with the greatest probability to place the autochthones [original forms] of mankind.”</a:t>
            </a:r>
            <a:endParaRPr/>
          </a:p>
          <a:p>
            <a:pPr indent="-215900" lvl="0" marL="342900" rtl="0" algn="l">
              <a:lnSpc>
                <a:spcPct val="100000"/>
              </a:lnSpc>
              <a:spcBef>
                <a:spcPts val="400"/>
              </a:spcBef>
              <a:spcAft>
                <a:spcPts val="0"/>
              </a:spcAft>
              <a:buClr>
                <a:schemeClr val="dk1"/>
              </a:buClr>
              <a:buSzPts val="2000"/>
              <a:buNone/>
            </a:pPr>
            <a:r>
              <a:t/>
            </a:r>
            <a:endParaRPr sz="2000">
              <a:solidFill>
                <a:srgbClr val="003300"/>
              </a:solidFill>
              <a:latin typeface="Calibri"/>
              <a:ea typeface="Calibri"/>
              <a:cs typeface="Calibri"/>
              <a:sym typeface="Calibri"/>
            </a:endParaRPr>
          </a:p>
          <a:p>
            <a:pPr indent="0" lvl="0" marL="0" marR="0" rtl="0" algn="r">
              <a:lnSpc>
                <a:spcPct val="80000"/>
              </a:lnSpc>
              <a:spcBef>
                <a:spcPts val="800"/>
              </a:spcBef>
              <a:spcAft>
                <a:spcPts val="0"/>
              </a:spcAft>
              <a:buClr>
                <a:srgbClr val="003300"/>
              </a:buClr>
              <a:buSzPts val="500"/>
              <a:buNone/>
            </a:pPr>
            <a:r>
              <a:rPr i="0" lang="en-US" sz="2000" u="none" cap="none" strike="noStrike">
                <a:solidFill>
                  <a:srgbClr val="003300"/>
                </a:solidFill>
                <a:latin typeface="Calibri"/>
                <a:ea typeface="Calibri"/>
                <a:cs typeface="Calibri"/>
                <a:sym typeface="Calibri"/>
              </a:rPr>
              <a:t>—J. F. Blumenbach, German naturalist, quoted from his 1795 seminal work, </a:t>
            </a:r>
            <a:r>
              <a:rPr i="1" lang="en-US" sz="2000" u="none" cap="none" strike="noStrike">
                <a:solidFill>
                  <a:srgbClr val="003300"/>
                </a:solidFill>
                <a:latin typeface="Calibri"/>
                <a:ea typeface="Calibri"/>
                <a:cs typeface="Calibri"/>
                <a:sym typeface="Calibri"/>
              </a:rPr>
              <a:t>On the Natural Variety of Mankind, </a:t>
            </a:r>
            <a:r>
              <a:rPr i="0" lang="en-US" sz="2000" u="none" cap="none" strike="noStrike">
                <a:solidFill>
                  <a:srgbClr val="003300"/>
                </a:solidFill>
                <a:latin typeface="Calibri"/>
                <a:ea typeface="Calibri"/>
                <a:cs typeface="Calibri"/>
                <a:sym typeface="Calibri"/>
              </a:rPr>
              <a:t>in Gould, </a:t>
            </a:r>
            <a:r>
              <a:rPr i="1" lang="en-US" sz="2000" u="none" cap="none" strike="noStrike">
                <a:solidFill>
                  <a:srgbClr val="003300"/>
                </a:solidFill>
                <a:latin typeface="Calibri"/>
                <a:ea typeface="Calibri"/>
                <a:cs typeface="Calibri"/>
                <a:sym typeface="Calibri"/>
              </a:rPr>
              <a:t>The Mismeasure of Man </a:t>
            </a:r>
            <a:r>
              <a:rPr i="0" lang="en-US" sz="2000" u="none" cap="none" strike="noStrike">
                <a:solidFill>
                  <a:srgbClr val="003300"/>
                </a:solidFill>
                <a:latin typeface="Calibri"/>
                <a:ea typeface="Calibri"/>
                <a:cs typeface="Calibri"/>
                <a:sym typeface="Calibri"/>
              </a:rPr>
              <a:t>(1996)</a:t>
            </a:r>
            <a:endParaRPr/>
          </a:p>
        </p:txBody>
      </p:sp>
      <p:pic>
        <p:nvPicPr>
          <p:cNvPr id="1087" name="Google Shape;1087;p27"/>
          <p:cNvPicPr preferRelativeResize="0"/>
          <p:nvPr/>
        </p:nvPicPr>
        <p:blipFill rotWithShape="1">
          <a:blip r:embed="rId3">
            <a:alphaModFix/>
          </a:blip>
          <a:srcRect b="0" l="0" r="0" t="0"/>
          <a:stretch/>
        </p:blipFill>
        <p:spPr>
          <a:xfrm>
            <a:off x="228600" y="1828800"/>
            <a:ext cx="3094509" cy="3624262"/>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28"/>
          <p:cNvSpPr txBox="1"/>
          <p:nvPr>
            <p:ph idx="1" type="body"/>
          </p:nvPr>
        </p:nvSpPr>
        <p:spPr>
          <a:xfrm>
            <a:off x="0" y="1905000"/>
            <a:ext cx="4495800" cy="4191000"/>
          </a:xfrm>
          <a:prstGeom prst="rect">
            <a:avLst/>
          </a:prstGeom>
          <a:noFill/>
          <a:ln>
            <a:noFill/>
          </a:ln>
        </p:spPr>
        <p:txBody>
          <a:bodyPr anchorCtr="0" anchor="t" bIns="45700" lIns="73450" spcFirstLastPara="1" rIns="73450" wrap="square" tIns="45700">
            <a:noAutofit/>
          </a:bodyPr>
          <a:lstStyle/>
          <a:p>
            <a:pPr indent="-11113" lvl="0" marL="23813" rtl="0" algn="ctr">
              <a:lnSpc>
                <a:spcPct val="100000"/>
              </a:lnSpc>
              <a:spcBef>
                <a:spcPts val="0"/>
              </a:spcBef>
              <a:spcAft>
                <a:spcPts val="0"/>
              </a:spcAft>
              <a:buClr>
                <a:schemeClr val="dk1"/>
              </a:buClr>
              <a:buSzPts val="750"/>
              <a:buNone/>
            </a:pPr>
            <a:r>
              <a:rPr b="1" i="0" lang="en-US" sz="3000" u="none" cap="none" strike="noStrike">
                <a:solidFill>
                  <a:schemeClr val="dk1"/>
                </a:solidFill>
                <a:latin typeface="Calibri"/>
                <a:ea typeface="Calibri"/>
                <a:cs typeface="Calibri"/>
                <a:sym typeface="Calibri"/>
              </a:rPr>
              <a:t>Mongolian (Eastern Asia)</a:t>
            </a:r>
            <a:endParaRPr/>
          </a:p>
          <a:p>
            <a:pPr indent="-11113" lvl="0" marL="23813" rtl="0" algn="ctr">
              <a:lnSpc>
                <a:spcPct val="100000"/>
              </a:lnSpc>
              <a:spcBef>
                <a:spcPts val="800"/>
              </a:spcBef>
              <a:spcAft>
                <a:spcPts val="0"/>
              </a:spcAft>
              <a:buClr>
                <a:schemeClr val="dk1"/>
              </a:buClr>
              <a:buSzPts val="750"/>
              <a:buNone/>
            </a:pPr>
            <a:r>
              <a:rPr b="1" i="0" lang="en-US" sz="3000" u="none" cap="none" strike="noStrike">
                <a:solidFill>
                  <a:schemeClr val="dk1"/>
                </a:solidFill>
                <a:latin typeface="Calibri"/>
                <a:ea typeface="Calibri"/>
                <a:cs typeface="Calibri"/>
                <a:sym typeface="Calibri"/>
              </a:rPr>
              <a:t>Ethiopian (Africa) </a:t>
            </a:r>
            <a:endParaRPr/>
          </a:p>
          <a:p>
            <a:pPr indent="-11113" lvl="0" marL="23813" rtl="0" algn="ctr">
              <a:lnSpc>
                <a:spcPct val="100000"/>
              </a:lnSpc>
              <a:spcBef>
                <a:spcPts val="800"/>
              </a:spcBef>
              <a:spcAft>
                <a:spcPts val="0"/>
              </a:spcAft>
              <a:buClr>
                <a:schemeClr val="dk1"/>
              </a:buClr>
              <a:buSzPts val="750"/>
              <a:buNone/>
            </a:pPr>
            <a:r>
              <a:rPr b="1" i="0" lang="en-US" sz="3000" u="none" cap="none" strike="noStrike">
                <a:solidFill>
                  <a:schemeClr val="dk1"/>
                </a:solidFill>
                <a:latin typeface="Calibri"/>
                <a:ea typeface="Calibri"/>
                <a:cs typeface="Calibri"/>
                <a:sym typeface="Calibri"/>
              </a:rPr>
              <a:t>Caucasian (Europe and adjacent areas)</a:t>
            </a:r>
            <a:endParaRPr/>
          </a:p>
          <a:p>
            <a:pPr indent="-11113" lvl="0" marL="23813" rtl="0" algn="ctr">
              <a:lnSpc>
                <a:spcPct val="100000"/>
              </a:lnSpc>
              <a:spcBef>
                <a:spcPts val="800"/>
              </a:spcBef>
              <a:spcAft>
                <a:spcPts val="0"/>
              </a:spcAft>
              <a:buClr>
                <a:schemeClr val="dk1"/>
              </a:buClr>
              <a:buSzPts val="750"/>
              <a:buNone/>
            </a:pPr>
            <a:r>
              <a:rPr b="1" i="0" lang="en-US" sz="3000" u="none" cap="none" strike="noStrike">
                <a:solidFill>
                  <a:schemeClr val="dk1"/>
                </a:solidFill>
                <a:latin typeface="Calibri"/>
                <a:ea typeface="Calibri"/>
                <a:cs typeface="Calibri"/>
                <a:sym typeface="Calibri"/>
              </a:rPr>
              <a:t>Natives (Americas)</a:t>
            </a:r>
            <a:endParaRPr/>
          </a:p>
          <a:p>
            <a:pPr indent="-11113" lvl="0" marL="23813" rtl="0" algn="ctr">
              <a:lnSpc>
                <a:spcPct val="100000"/>
              </a:lnSpc>
              <a:spcBef>
                <a:spcPts val="800"/>
              </a:spcBef>
              <a:spcAft>
                <a:spcPts val="0"/>
              </a:spcAft>
              <a:buClr>
                <a:schemeClr val="dk1"/>
              </a:buClr>
              <a:buSzPts val="750"/>
              <a:buNone/>
            </a:pPr>
            <a:r>
              <a:rPr b="1" i="0" lang="en-US" sz="3000" u="none" cap="none" strike="noStrike">
                <a:solidFill>
                  <a:schemeClr val="dk1"/>
                </a:solidFill>
                <a:latin typeface="Calibri"/>
                <a:ea typeface="Calibri"/>
                <a:cs typeface="Calibri"/>
                <a:sym typeface="Calibri"/>
              </a:rPr>
              <a:t>Malaysian (Pacific Islands)</a:t>
            </a:r>
            <a:endParaRPr/>
          </a:p>
        </p:txBody>
      </p:sp>
      <p:sp>
        <p:nvSpPr>
          <p:cNvPr id="1094" name="Google Shape;1094;p28"/>
          <p:cNvSpPr txBox="1"/>
          <p:nvPr/>
        </p:nvSpPr>
        <p:spPr>
          <a:xfrm>
            <a:off x="228600" y="853212"/>
            <a:ext cx="8534400" cy="58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800"/>
              <a:buFont typeface="Calibri"/>
              <a:buNone/>
            </a:pPr>
            <a:r>
              <a:rPr b="1" i="0" lang="en-US" sz="3200" u="none" cap="none" strike="noStrike">
                <a:solidFill>
                  <a:schemeClr val="dk1"/>
                </a:solidFill>
                <a:latin typeface="Calibri"/>
                <a:ea typeface="Calibri"/>
                <a:cs typeface="Calibri"/>
                <a:sym typeface="Calibri"/>
              </a:rPr>
              <a:t>Original Five Classified Races</a:t>
            </a:r>
            <a:endParaRPr b="0" i="0" sz="1400" u="none" cap="none" strike="noStrike">
              <a:solidFill>
                <a:srgbClr val="000000"/>
              </a:solidFill>
              <a:latin typeface="Arial"/>
              <a:ea typeface="Arial"/>
              <a:cs typeface="Arial"/>
              <a:sym typeface="Arial"/>
            </a:endParaRPr>
          </a:p>
        </p:txBody>
      </p:sp>
      <p:pic>
        <p:nvPicPr>
          <p:cNvPr descr="C:\Users\Olivia\Desktop\CCRTL Work\CCRTL IMAGES\5razas.jpg" id="1095" name="Google Shape;1095;p28"/>
          <p:cNvPicPr preferRelativeResize="0"/>
          <p:nvPr/>
        </p:nvPicPr>
        <p:blipFill rotWithShape="1">
          <a:blip r:embed="rId3">
            <a:alphaModFix/>
          </a:blip>
          <a:srcRect b="0" l="0" r="0" t="0"/>
          <a:stretch/>
        </p:blipFill>
        <p:spPr>
          <a:xfrm>
            <a:off x="5103317" y="1651198"/>
            <a:ext cx="3377145" cy="3743693"/>
          </a:xfrm>
          <a:prstGeom prst="rect">
            <a:avLst/>
          </a:prstGeom>
          <a:noFill/>
          <a:ln>
            <a:noFill/>
          </a:ln>
        </p:spPr>
      </p:pic>
      <p:sp>
        <p:nvSpPr>
          <p:cNvPr id="1096" name="Google Shape;1096;p28"/>
          <p:cNvSpPr txBox="1"/>
          <p:nvPr/>
        </p:nvSpPr>
        <p:spPr>
          <a:xfrm>
            <a:off x="2362210" y="5476534"/>
            <a:ext cx="3416513"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Race is </a:t>
            </a:r>
            <a:r>
              <a:rPr b="0" i="0" lang="en-US" sz="3800" u="none" cap="none" strike="noStrike">
                <a:solidFill>
                  <a:schemeClr val="dk1"/>
                </a:solidFill>
                <a:latin typeface="Calibri"/>
                <a:ea typeface="Calibri"/>
                <a:cs typeface="Calibri"/>
                <a:sym typeface="Calibri"/>
              </a:rPr>
              <a:t>arbitrary</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29"/>
          <p:cNvSpPr/>
          <p:nvPr/>
        </p:nvSpPr>
        <p:spPr>
          <a:xfrm>
            <a:off x="2750623" y="4443412"/>
            <a:ext cx="1423053" cy="168179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29"/>
          <p:cNvSpPr/>
          <p:nvPr/>
        </p:nvSpPr>
        <p:spPr>
          <a:xfrm>
            <a:off x="7348525" y="4419600"/>
            <a:ext cx="1552423" cy="167639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29"/>
          <p:cNvSpPr/>
          <p:nvPr/>
        </p:nvSpPr>
        <p:spPr>
          <a:xfrm>
            <a:off x="2568377" y="955538"/>
            <a:ext cx="1423054" cy="1746475"/>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29"/>
          <p:cNvSpPr/>
          <p:nvPr/>
        </p:nvSpPr>
        <p:spPr>
          <a:xfrm>
            <a:off x="516081" y="955538"/>
            <a:ext cx="1293684" cy="1746475"/>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29"/>
          <p:cNvSpPr/>
          <p:nvPr/>
        </p:nvSpPr>
        <p:spPr>
          <a:xfrm>
            <a:off x="516081" y="2766698"/>
            <a:ext cx="1423054" cy="1617107"/>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29"/>
          <p:cNvSpPr/>
          <p:nvPr/>
        </p:nvSpPr>
        <p:spPr>
          <a:xfrm>
            <a:off x="7348527" y="955538"/>
            <a:ext cx="1552423" cy="1617107"/>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ueeyes2.jpg" id="1107" name="Google Shape;1107;p29"/>
          <p:cNvPicPr preferRelativeResize="0"/>
          <p:nvPr/>
        </p:nvPicPr>
        <p:blipFill rotWithShape="1">
          <a:blip r:embed="rId9">
            <a:alphaModFix/>
          </a:blip>
          <a:srcRect b="0" l="0" r="0" t="0"/>
          <a:stretch/>
        </p:blipFill>
        <p:spPr>
          <a:xfrm>
            <a:off x="4897842" y="4421502"/>
            <a:ext cx="1504312" cy="1681791"/>
          </a:xfrm>
          <a:prstGeom prst="rect">
            <a:avLst/>
          </a:prstGeom>
          <a:noFill/>
          <a:ln>
            <a:noFill/>
          </a:ln>
        </p:spPr>
      </p:pic>
      <p:pic>
        <p:nvPicPr>
          <p:cNvPr descr="coca-cola-christmas-santa.jpg" id="1108" name="Google Shape;1108;p29"/>
          <p:cNvPicPr preferRelativeResize="0"/>
          <p:nvPr/>
        </p:nvPicPr>
        <p:blipFill rotWithShape="1">
          <a:blip r:embed="rId10">
            <a:alphaModFix/>
          </a:blip>
          <a:srcRect b="0" l="0" r="0" t="0"/>
          <a:stretch/>
        </p:blipFill>
        <p:spPr>
          <a:xfrm>
            <a:off x="7348525" y="2771460"/>
            <a:ext cx="1552423" cy="1617107"/>
          </a:xfrm>
          <a:prstGeom prst="rect">
            <a:avLst/>
          </a:prstGeom>
          <a:noFill/>
          <a:ln>
            <a:noFill/>
          </a:ln>
        </p:spPr>
      </p:pic>
      <p:pic>
        <p:nvPicPr>
          <p:cNvPr descr="Unknown-1.jpeg" id="1109" name="Google Shape;1109;p29"/>
          <p:cNvPicPr preferRelativeResize="0"/>
          <p:nvPr/>
        </p:nvPicPr>
        <p:blipFill rotWithShape="1">
          <a:blip r:embed="rId11">
            <a:alphaModFix/>
          </a:blip>
          <a:srcRect b="0" l="-96389" r="-96389" t="0"/>
          <a:stretch/>
        </p:blipFill>
        <p:spPr>
          <a:xfrm>
            <a:off x="-269516" y="4423367"/>
            <a:ext cx="3065136" cy="1679926"/>
          </a:xfrm>
          <a:prstGeom prst="rect">
            <a:avLst/>
          </a:prstGeom>
          <a:noFill/>
          <a:ln>
            <a:noFill/>
          </a:ln>
        </p:spPr>
      </p:pic>
      <p:pic>
        <p:nvPicPr>
          <p:cNvPr descr="Unknown-2.jpeg" id="1110" name="Google Shape;1110;p29"/>
          <p:cNvPicPr preferRelativeResize="0"/>
          <p:nvPr/>
        </p:nvPicPr>
        <p:blipFill rotWithShape="1">
          <a:blip r:embed="rId12">
            <a:alphaModFix/>
          </a:blip>
          <a:srcRect b="0" l="0" r="0" t="0"/>
          <a:stretch/>
        </p:blipFill>
        <p:spPr>
          <a:xfrm>
            <a:off x="4549577" y="955538"/>
            <a:ext cx="2248434" cy="18111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30"/>
          <p:cNvSpPr/>
          <p:nvPr/>
        </p:nvSpPr>
        <p:spPr>
          <a:xfrm>
            <a:off x="762000" y="1371600"/>
            <a:ext cx="7315198" cy="3657599"/>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6" name="Google Shape;1116;p30"/>
          <p:cNvSpPr txBox="1"/>
          <p:nvPr/>
        </p:nvSpPr>
        <p:spPr>
          <a:xfrm>
            <a:off x="1676399" y="838200"/>
            <a:ext cx="5486399" cy="566740"/>
          </a:xfrm>
          <a:prstGeom prst="rect">
            <a:avLst/>
          </a:prstGeom>
          <a:noFill/>
          <a:ln>
            <a:noFill/>
          </a:ln>
        </p:spPr>
        <p:txBody>
          <a:bodyPr anchorCtr="0" anchor="b" bIns="30425" lIns="60850" spcFirstLastPara="1" rIns="60850" wrap="square" tIns="30425">
            <a:noAutofit/>
          </a:bodyPr>
          <a:lstStyle/>
          <a:p>
            <a:pPr indent="0" lvl="0" marL="0" marR="0" rtl="0" algn="ctr">
              <a:lnSpc>
                <a:spcPct val="100000"/>
              </a:lnSpc>
              <a:spcBef>
                <a:spcPts val="0"/>
              </a:spcBef>
              <a:spcAft>
                <a:spcPts val="0"/>
              </a:spcAft>
              <a:buClr>
                <a:srgbClr val="003300"/>
              </a:buClr>
              <a:buSzPts val="800"/>
              <a:buFont typeface="Calibri"/>
              <a:buNone/>
            </a:pPr>
            <a:r>
              <a:rPr b="1" i="0" lang="en-US" sz="3200" u="none" cap="none" strike="noStrike">
                <a:solidFill>
                  <a:srgbClr val="003300"/>
                </a:solidFill>
                <a:latin typeface="Calibri"/>
                <a:ea typeface="Calibri"/>
                <a:cs typeface="Calibri"/>
                <a:sym typeface="Calibri"/>
              </a:rPr>
              <a:t>So, What is </a:t>
            </a:r>
            <a:r>
              <a:rPr b="1" i="0" lang="en-US" sz="3600" u="none" cap="none" strike="noStrike">
                <a:solidFill>
                  <a:srgbClr val="003300"/>
                </a:solidFill>
                <a:latin typeface="Calibri"/>
                <a:ea typeface="Calibri"/>
                <a:cs typeface="Calibri"/>
                <a:sym typeface="Calibri"/>
              </a:rPr>
              <a:t>Race</a:t>
            </a:r>
            <a:r>
              <a:rPr b="1" i="0" lang="en-US" sz="3200" u="none" cap="none" strike="noStrike">
                <a:solidFill>
                  <a:srgbClr val="0033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117" name="Google Shape;1117;p30"/>
          <p:cNvSpPr txBox="1"/>
          <p:nvPr/>
        </p:nvSpPr>
        <p:spPr>
          <a:xfrm>
            <a:off x="228600" y="5105400"/>
            <a:ext cx="8915400" cy="1447800"/>
          </a:xfrm>
          <a:prstGeom prst="rect">
            <a:avLst/>
          </a:prstGeom>
          <a:noFill/>
          <a:ln>
            <a:noFill/>
          </a:ln>
        </p:spPr>
        <p:txBody>
          <a:bodyPr anchorCtr="0" anchor="t" bIns="30425" lIns="60850" spcFirstLastPara="1" rIns="60850" wrap="square" tIns="30425">
            <a:noAutofit/>
          </a:bodyPr>
          <a:lstStyle/>
          <a:p>
            <a:pPr indent="-342900" lvl="0" marL="3429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Genetic Lineage (forensic identification, possible diseases, phenotypes)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Story of human geography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Calibri"/>
              <a:buAutoNum type="arabicPeriod"/>
            </a:pPr>
            <a:r>
              <a:rPr b="0" i="0" lang="en-US" sz="1800" u="none" cap="none" strike="noStrike">
                <a:solidFill>
                  <a:srgbClr val="003300"/>
                </a:solidFill>
                <a:latin typeface="Calibri"/>
                <a:ea typeface="Calibri"/>
                <a:cs typeface="Calibri"/>
                <a:sym typeface="Calibri"/>
              </a:rPr>
              <a:t>Socially constructed (historically)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31"/>
          <p:cNvSpPr txBox="1"/>
          <p:nvPr>
            <p:ph idx="1" type="body"/>
          </p:nvPr>
        </p:nvSpPr>
        <p:spPr>
          <a:xfrm>
            <a:off x="0" y="1143000"/>
            <a:ext cx="3962400" cy="5562600"/>
          </a:xfrm>
          <a:prstGeom prst="rect">
            <a:avLst/>
          </a:prstGeom>
          <a:noFill/>
          <a:ln>
            <a:noFill/>
          </a:ln>
        </p:spPr>
        <p:txBody>
          <a:bodyPr anchorCtr="0" anchor="t" bIns="45700" lIns="91425" spcFirstLastPara="1" rIns="91425" wrap="square" tIns="45700">
            <a:normAutofit/>
          </a:bodyPr>
          <a:lstStyle/>
          <a:p>
            <a:pPr indent="0" lvl="0" marL="120648" rtl="0" algn="l">
              <a:lnSpc>
                <a:spcPct val="100000"/>
              </a:lnSpc>
              <a:spcBef>
                <a:spcPts val="0"/>
              </a:spcBef>
              <a:spcAft>
                <a:spcPts val="0"/>
              </a:spcAft>
              <a:buClr>
                <a:schemeClr val="dk1"/>
              </a:buClr>
              <a:buSzPts val="2800"/>
              <a:buNone/>
            </a:pPr>
            <a:r>
              <a:t/>
            </a:r>
            <a:endParaRPr/>
          </a:p>
        </p:txBody>
      </p:sp>
      <p:sp>
        <p:nvSpPr>
          <p:cNvPr id="1123" name="Google Shape;1123;p31"/>
          <p:cNvSpPr txBox="1"/>
          <p:nvPr>
            <p:ph idx="2" type="body"/>
          </p:nvPr>
        </p:nvSpPr>
        <p:spPr>
          <a:xfrm>
            <a:off x="2976003" y="6858000"/>
            <a:ext cx="5257800" cy="2865120"/>
          </a:xfrm>
          <a:prstGeom prst="rect">
            <a:avLst/>
          </a:prstGeom>
          <a:noFill/>
          <a:ln>
            <a:noFill/>
          </a:ln>
        </p:spPr>
        <p:txBody>
          <a:bodyPr anchorCtr="0" anchor="t" bIns="45700" lIns="91425" spcFirstLastPara="1" rIns="91425" wrap="square" tIns="45700">
            <a:normAutofit/>
          </a:bodyPr>
          <a:lstStyle/>
          <a:p>
            <a:pPr indent="0" lvl="0" marL="120648" rtl="0" algn="l">
              <a:lnSpc>
                <a:spcPct val="100000"/>
              </a:lnSpc>
              <a:spcBef>
                <a:spcPts val="0"/>
              </a:spcBef>
              <a:spcAft>
                <a:spcPts val="0"/>
              </a:spcAft>
              <a:buClr>
                <a:schemeClr val="dk1"/>
              </a:buClr>
              <a:buSzPts val="2000"/>
              <a:buNone/>
            </a:pPr>
            <a:r>
              <a:rPr lang="en-US" sz="2000"/>
              <a:t>“[We all] have reminiscences which [we] would not tell everyone but only to [our] </a:t>
            </a:r>
            <a:r>
              <a:rPr lang="en-US" sz="1800"/>
              <a:t>friends</a:t>
            </a:r>
            <a:r>
              <a:rPr lang="en-US" sz="2000"/>
              <a:t>. [We] have other matters in [our] mind which [we] will not reveal to even [our] friends, but only to [ourselves], and that in secret. But there are other things which [we] are afraid to tell even to ourselves, and every decent person has a number of such things stored away in [our] minds.”</a:t>
            </a:r>
            <a:endParaRPr sz="2400"/>
          </a:p>
        </p:txBody>
      </p:sp>
      <p:sp>
        <p:nvSpPr>
          <p:cNvPr id="1124" name="Google Shape;1124;p31"/>
          <p:cNvSpPr txBox="1"/>
          <p:nvPr>
            <p:ph type="title"/>
          </p:nvPr>
        </p:nvSpPr>
        <p:spPr>
          <a:xfrm>
            <a:off x="2894549" y="1143001"/>
            <a:ext cx="3886200" cy="54927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4F6128"/>
              </a:buClr>
              <a:buSzPct val="111111"/>
              <a:buFont typeface="Calibri"/>
              <a:buNone/>
            </a:pPr>
            <a:r>
              <a:rPr b="1" lang="en-US" sz="3600">
                <a:solidFill>
                  <a:srgbClr val="4F6128"/>
                </a:solidFill>
              </a:rPr>
              <a:t>Are you attuned to your biases?</a:t>
            </a:r>
            <a:endParaRPr/>
          </a:p>
        </p:txBody>
      </p:sp>
      <p:pic>
        <p:nvPicPr>
          <p:cNvPr descr="blind-spot-book-cover.jpg" id="1125" name="Google Shape;1125;p31"/>
          <p:cNvPicPr preferRelativeResize="0"/>
          <p:nvPr/>
        </p:nvPicPr>
        <p:blipFill rotWithShape="1">
          <a:blip r:embed="rId3">
            <a:alphaModFix/>
          </a:blip>
          <a:srcRect b="0" l="0" r="0" t="0"/>
          <a:stretch/>
        </p:blipFill>
        <p:spPr>
          <a:xfrm>
            <a:off x="-1" y="792429"/>
            <a:ext cx="4566101" cy="5339699"/>
          </a:xfrm>
          <a:prstGeom prst="rect">
            <a:avLst/>
          </a:prstGeom>
          <a:noFill/>
          <a:ln>
            <a:noFill/>
          </a:ln>
        </p:spPr>
      </p:pic>
      <p:pic>
        <p:nvPicPr>
          <p:cNvPr descr="A picture containing food&#10;&#10;Description automatically generated" id="1126" name="Google Shape;1126;p31"/>
          <p:cNvPicPr preferRelativeResize="0"/>
          <p:nvPr/>
        </p:nvPicPr>
        <p:blipFill rotWithShape="1">
          <a:blip r:embed="rId4">
            <a:alphaModFix/>
          </a:blip>
          <a:srcRect b="0" l="0" r="0" t="0"/>
          <a:stretch/>
        </p:blipFill>
        <p:spPr>
          <a:xfrm>
            <a:off x="4577904" y="814932"/>
            <a:ext cx="4566097" cy="52946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2" name="Shape 862"/>
        <p:cNvGrpSpPr/>
        <p:nvPr/>
      </p:nvGrpSpPr>
      <p:grpSpPr>
        <a:xfrm>
          <a:off x="0" y="0"/>
          <a:ext cx="0" cy="0"/>
          <a:chOff x="0" y="0"/>
          <a:chExt cx="0" cy="0"/>
        </a:xfrm>
      </p:grpSpPr>
      <p:sp>
        <p:nvSpPr>
          <p:cNvPr id="863" name="Google Shape;863;p3"/>
          <p:cNvSpPr/>
          <p:nvPr/>
        </p:nvSpPr>
        <p:spPr>
          <a:xfrm>
            <a:off x="2286" y="0"/>
            <a:ext cx="9141714"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4" name="Google Shape;864;p3"/>
          <p:cNvSpPr/>
          <p:nvPr/>
        </p:nvSpPr>
        <p:spPr>
          <a:xfrm>
            <a:off x="0" y="0"/>
            <a:ext cx="3125454"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5" name="Google Shape;865;p3"/>
          <p:cNvSpPr txBox="1"/>
          <p:nvPr>
            <p:ph type="title"/>
          </p:nvPr>
        </p:nvSpPr>
        <p:spPr>
          <a:xfrm>
            <a:off x="515125" y="1153572"/>
            <a:ext cx="2400300" cy="4461163"/>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libri"/>
              <a:buNone/>
            </a:pPr>
            <a:r>
              <a:rPr lang="en-US">
                <a:solidFill>
                  <a:srgbClr val="FFFFFF"/>
                </a:solidFill>
              </a:rPr>
              <a:t>Our Flow</a:t>
            </a:r>
            <a:endParaRPr/>
          </a:p>
        </p:txBody>
      </p:sp>
      <p:sp>
        <p:nvSpPr>
          <p:cNvPr id="866" name="Google Shape;866;p3"/>
          <p:cNvSpPr/>
          <p:nvPr/>
        </p:nvSpPr>
        <p:spPr>
          <a:xfrm flipH="1" rot="10800000">
            <a:off x="5662801" y="2455479"/>
            <a:ext cx="3062575" cy="4083433"/>
          </a:xfrm>
          <a:prstGeom prst="arc">
            <a:avLst>
              <a:gd fmla="val 16200000" name="adj1"/>
              <a:gd fmla="val 0" name="adj2"/>
            </a:avLst>
          </a:prstGeom>
          <a:noFill/>
          <a:ln cap="rnd" cmpd="sng" w="127000">
            <a:solidFill>
              <a:schemeClr val="accent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67" name="Google Shape;867;p3"/>
          <p:cNvSpPr txBox="1"/>
          <p:nvPr>
            <p:ph idx="1" type="body"/>
          </p:nvPr>
        </p:nvSpPr>
        <p:spPr>
          <a:xfrm>
            <a:off x="3335481" y="591344"/>
            <a:ext cx="5179868" cy="5585619"/>
          </a:xfrm>
          <a:prstGeom prst="rect">
            <a:avLst/>
          </a:prstGeom>
          <a:noFill/>
          <a:ln>
            <a:noFill/>
          </a:ln>
        </p:spPr>
        <p:txBody>
          <a:bodyPr anchorCtr="0" anchor="ctr"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US"/>
              <a:t>What is cultural and linguistic responsiveness (CLR)?</a:t>
            </a:r>
            <a:endParaRPr/>
          </a:p>
          <a:p>
            <a:pPr indent="-342900" lvl="0" marL="342900" rtl="0" algn="l">
              <a:lnSpc>
                <a:spcPct val="100000"/>
              </a:lnSpc>
              <a:spcBef>
                <a:spcPts val="640"/>
              </a:spcBef>
              <a:spcAft>
                <a:spcPts val="0"/>
              </a:spcAft>
              <a:buClr>
                <a:schemeClr val="dk1"/>
              </a:buClr>
              <a:buSzPts val="3200"/>
              <a:buChar char="•"/>
            </a:pPr>
            <a:r>
              <a:rPr lang="en-US"/>
              <a:t>Why is it important for all students?</a:t>
            </a:r>
            <a:endParaRPr/>
          </a:p>
          <a:p>
            <a:pPr indent="-342900" lvl="0" marL="342900" rtl="0" algn="l">
              <a:lnSpc>
                <a:spcPct val="100000"/>
              </a:lnSpc>
              <a:spcBef>
                <a:spcPts val="640"/>
              </a:spcBef>
              <a:spcAft>
                <a:spcPts val="0"/>
              </a:spcAft>
              <a:buClr>
                <a:schemeClr val="dk1"/>
              </a:buClr>
              <a:buSzPts val="3200"/>
              <a:buChar char="•"/>
            </a:pPr>
            <a:r>
              <a:rPr lang="en-US"/>
              <a:t>Are YOU culturally and linguistically responsive?</a:t>
            </a:r>
            <a:endParaRPr/>
          </a:p>
          <a:p>
            <a:pPr indent="-342900" lvl="0" marL="342900" rtl="0" algn="l">
              <a:lnSpc>
                <a:spcPct val="100000"/>
              </a:lnSpc>
              <a:spcBef>
                <a:spcPts val="640"/>
              </a:spcBef>
              <a:spcAft>
                <a:spcPts val="0"/>
              </a:spcAft>
              <a:buClr>
                <a:schemeClr val="dk1"/>
              </a:buClr>
              <a:buSzPts val="3200"/>
              <a:buChar char="•"/>
            </a:pPr>
            <a:r>
              <a:rPr lang="en-US"/>
              <a:t>Questions and Answers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32"/>
          <p:cNvSpPr txBox="1"/>
          <p:nvPr>
            <p:ph type="title"/>
          </p:nvPr>
        </p:nvSpPr>
        <p:spPr>
          <a:xfrm>
            <a:off x="36095" y="838200"/>
            <a:ext cx="88125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FF00"/>
              </a:buClr>
              <a:buSzPts val="5200"/>
              <a:buFont typeface="Cherry Cream Soda"/>
              <a:buNone/>
            </a:pPr>
            <a:r>
              <a:rPr lang="en-US" sz="5200">
                <a:solidFill>
                  <a:srgbClr val="00FF00"/>
                </a:solidFill>
                <a:latin typeface="Cherry Cream Soda"/>
                <a:ea typeface="Cherry Cream Soda"/>
                <a:cs typeface="Cherry Cream Soda"/>
                <a:sym typeface="Cherry Cream Soda"/>
              </a:rPr>
              <a:t>It may be your</a:t>
            </a:r>
            <a:endParaRPr/>
          </a:p>
        </p:txBody>
      </p:sp>
      <p:sp>
        <p:nvSpPr>
          <p:cNvPr id="1132" name="Google Shape;1132;p32"/>
          <p:cNvSpPr txBox="1"/>
          <p:nvPr>
            <p:ph idx="4294967295" type="title"/>
          </p:nvPr>
        </p:nvSpPr>
        <p:spPr>
          <a:xfrm>
            <a:off x="-381000" y="2057400"/>
            <a:ext cx="62693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FF0000"/>
              </a:buClr>
              <a:buSzPts val="12000"/>
              <a:buFont typeface="Cherry Cream Soda"/>
              <a:buNone/>
            </a:pPr>
            <a:r>
              <a:rPr lang="en-US" sz="12000">
                <a:solidFill>
                  <a:srgbClr val="FF0000"/>
                </a:solidFill>
                <a:latin typeface="Cherry Cream Soda"/>
                <a:ea typeface="Cherry Cream Soda"/>
                <a:cs typeface="Cherry Cream Soda"/>
                <a:sym typeface="Cherry Cream Soda"/>
              </a:rPr>
              <a:t>FIRST</a:t>
            </a:r>
            <a:endParaRPr/>
          </a:p>
        </p:txBody>
      </p:sp>
      <p:sp>
        <p:nvSpPr>
          <p:cNvPr id="1133" name="Google Shape;1133;p32"/>
          <p:cNvSpPr txBox="1"/>
          <p:nvPr>
            <p:ph idx="1" type="body"/>
          </p:nvPr>
        </p:nvSpPr>
        <p:spPr>
          <a:xfrm>
            <a:off x="98575" y="6180239"/>
            <a:ext cx="3067500" cy="674799"/>
          </a:xfrm>
          <a:prstGeom prst="rect">
            <a:avLst/>
          </a:prstGeom>
          <a:noFill/>
          <a:ln>
            <a:noFill/>
          </a:ln>
        </p:spPr>
        <p:txBody>
          <a:bodyPr anchorCtr="0" anchor="t" bIns="91425" lIns="91425" spcFirstLastPara="1" rIns="91425" wrap="square" tIns="91425">
            <a:noAutofit/>
          </a:bodyPr>
          <a:lstStyle/>
          <a:p>
            <a:pPr indent="-342900" lvl="0" marL="342900" rtl="0" algn="l">
              <a:lnSpc>
                <a:spcPct val="100000"/>
              </a:lnSpc>
              <a:spcBef>
                <a:spcPts val="0"/>
              </a:spcBef>
              <a:spcAft>
                <a:spcPts val="0"/>
              </a:spcAft>
              <a:buSzPts val="1000"/>
              <a:buNone/>
            </a:pPr>
            <a:r>
              <a:rPr lang="en-US" sz="1000">
                <a:solidFill>
                  <a:srgbClr val="FFFFFF"/>
                </a:solidFill>
                <a:latin typeface="Cherry Cream Soda"/>
                <a:ea typeface="Cherry Cream Soda"/>
                <a:cs typeface="Cherry Cream Soda"/>
                <a:sym typeface="Cherry Cream Soda"/>
              </a:rPr>
              <a:t>Design and Illustration by Carleen Matts</a:t>
            </a:r>
            <a:endParaRPr/>
          </a:p>
        </p:txBody>
      </p:sp>
      <p:sp>
        <p:nvSpPr>
          <p:cNvPr id="1134" name="Google Shape;1134;p32"/>
          <p:cNvSpPr txBox="1"/>
          <p:nvPr>
            <p:ph idx="4294967295" type="title"/>
          </p:nvPr>
        </p:nvSpPr>
        <p:spPr>
          <a:xfrm>
            <a:off x="5562600" y="2286000"/>
            <a:ext cx="37833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9900FF"/>
              </a:buClr>
              <a:buSzPts val="5200"/>
              <a:buFont typeface="Cherry Cream Soda"/>
              <a:buNone/>
            </a:pPr>
            <a:r>
              <a:rPr lang="en-US" sz="5200">
                <a:solidFill>
                  <a:srgbClr val="9900FF"/>
                </a:solidFill>
                <a:latin typeface="Cherry Cream Soda"/>
                <a:ea typeface="Cherry Cream Soda"/>
                <a:cs typeface="Cherry Cream Soda"/>
                <a:sym typeface="Cherry Cream Soda"/>
              </a:rPr>
              <a:t>thought;</a:t>
            </a:r>
            <a:endParaRPr/>
          </a:p>
        </p:txBody>
      </p:sp>
      <p:sp>
        <p:nvSpPr>
          <p:cNvPr id="1135" name="Google Shape;1135;p32"/>
          <p:cNvSpPr txBox="1"/>
          <p:nvPr>
            <p:ph idx="4294967295" type="title"/>
          </p:nvPr>
        </p:nvSpPr>
        <p:spPr>
          <a:xfrm>
            <a:off x="3276600" y="3657600"/>
            <a:ext cx="6269399"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FF9900"/>
              </a:buClr>
              <a:buSzPts val="12000"/>
              <a:buFont typeface="Cherry Cream Soda"/>
              <a:buNone/>
            </a:pPr>
            <a:r>
              <a:rPr lang="en-US" sz="12000">
                <a:solidFill>
                  <a:srgbClr val="FF9900"/>
                </a:solidFill>
                <a:latin typeface="Cherry Cream Soda"/>
                <a:ea typeface="Cherry Cream Soda"/>
                <a:cs typeface="Cherry Cream Soda"/>
                <a:sym typeface="Cherry Cream Soda"/>
              </a:rPr>
              <a:t>LAST</a:t>
            </a:r>
            <a:endParaRPr/>
          </a:p>
        </p:txBody>
      </p:sp>
      <p:sp>
        <p:nvSpPr>
          <p:cNvPr id="1136" name="Google Shape;1136;p32"/>
          <p:cNvSpPr txBox="1"/>
          <p:nvPr>
            <p:ph idx="4294967295" type="title"/>
          </p:nvPr>
        </p:nvSpPr>
        <p:spPr>
          <a:xfrm>
            <a:off x="457200" y="3810000"/>
            <a:ext cx="37833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FF"/>
              </a:buClr>
              <a:buSzPts val="5200"/>
              <a:buFont typeface="Cherry Cream Soda"/>
              <a:buNone/>
            </a:pPr>
            <a:r>
              <a:rPr lang="en-US" sz="5200">
                <a:solidFill>
                  <a:srgbClr val="0000FF"/>
                </a:solidFill>
                <a:latin typeface="Cherry Cream Soda"/>
                <a:ea typeface="Cherry Cream Soda"/>
                <a:cs typeface="Cherry Cream Soda"/>
                <a:sym typeface="Cherry Cream Soda"/>
              </a:rPr>
              <a:t>don’t let it be your</a:t>
            </a:r>
            <a:endParaRPr/>
          </a:p>
        </p:txBody>
      </p:sp>
      <p:sp>
        <p:nvSpPr>
          <p:cNvPr id="1137" name="Google Shape;1137;p32"/>
          <p:cNvSpPr txBox="1"/>
          <p:nvPr>
            <p:ph idx="4294967295" type="title"/>
          </p:nvPr>
        </p:nvSpPr>
        <p:spPr>
          <a:xfrm>
            <a:off x="5715000" y="4953000"/>
            <a:ext cx="3783300" cy="114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5200"/>
              <a:buFont typeface="Cherry Cream Soda"/>
              <a:buNone/>
            </a:pPr>
            <a:r>
              <a:rPr lang="en-US" sz="5200">
                <a:solidFill>
                  <a:srgbClr val="000000"/>
                </a:solidFill>
                <a:latin typeface="Cherry Cream Soda"/>
                <a:ea typeface="Cherry Cream Soda"/>
                <a:cs typeface="Cherry Cream Soda"/>
                <a:sym typeface="Cherry Cream Soda"/>
              </a:rPr>
              <a:t>thought!</a:t>
            </a:r>
            <a:endParaRPr/>
          </a:p>
        </p:txBody>
      </p:sp>
      <p:sp>
        <p:nvSpPr>
          <p:cNvPr id="1138" name="Google Shape;1138;p32"/>
          <p:cNvSpPr txBox="1"/>
          <p:nvPr>
            <p:ph idx="4294967295" type="body"/>
          </p:nvPr>
        </p:nvSpPr>
        <p:spPr>
          <a:xfrm rot="-5400000">
            <a:off x="7667099" y="4338571"/>
            <a:ext cx="2585200" cy="506399"/>
          </a:xfrm>
          <a:prstGeom prst="rect">
            <a:avLst/>
          </a:prstGeom>
          <a:noFill/>
          <a:ln>
            <a:noFill/>
          </a:ln>
        </p:spPr>
        <p:txBody>
          <a:bodyPr anchorCtr="0" anchor="t" bIns="91425" lIns="91425" spcFirstLastPara="1" rIns="91425" wrap="square" tIns="91425">
            <a:noAutofit/>
          </a:bodyPr>
          <a:lstStyle/>
          <a:p>
            <a:pPr indent="-342900" lvl="0" marL="342900" rtl="0" algn="l">
              <a:lnSpc>
                <a:spcPct val="100000"/>
              </a:lnSpc>
              <a:spcBef>
                <a:spcPts val="0"/>
              </a:spcBef>
              <a:spcAft>
                <a:spcPts val="0"/>
              </a:spcAft>
              <a:buClr>
                <a:srgbClr val="000000"/>
              </a:buClr>
              <a:buSzPts val="1000"/>
              <a:buNone/>
            </a:pPr>
            <a:r>
              <a:rPr lang="en-US" sz="1000">
                <a:solidFill>
                  <a:srgbClr val="000000"/>
                </a:solidFill>
                <a:latin typeface="Cherry Cream Soda"/>
                <a:ea typeface="Cherry Cream Soda"/>
                <a:cs typeface="Cherry Cream Soda"/>
                <a:sym typeface="Cherry Cream Soda"/>
              </a:rPr>
              <a:t>Dr. Sharroky Hollie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2" name="Shape 1142"/>
        <p:cNvGrpSpPr/>
        <p:nvPr/>
      </p:nvGrpSpPr>
      <p:grpSpPr>
        <a:xfrm>
          <a:off x="0" y="0"/>
          <a:ext cx="0" cy="0"/>
          <a:chOff x="0" y="0"/>
          <a:chExt cx="0" cy="0"/>
        </a:xfrm>
      </p:grpSpPr>
      <p:sp>
        <p:nvSpPr>
          <p:cNvPr id="1143" name="Google Shape;1143;p33"/>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Calibri"/>
              <a:buNone/>
            </a:pPr>
            <a:r>
              <a:t/>
            </a:r>
            <a:endParaRPr/>
          </a:p>
        </p:txBody>
      </p:sp>
      <p:pic>
        <p:nvPicPr>
          <p:cNvPr id="1144" name="Google Shape;1144;p33"/>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48" name="Shape 1148"/>
        <p:cNvGrpSpPr/>
        <p:nvPr/>
      </p:nvGrpSpPr>
      <p:grpSpPr>
        <a:xfrm>
          <a:off x="0" y="0"/>
          <a:ext cx="0" cy="0"/>
          <a:chOff x="0" y="0"/>
          <a:chExt cx="0" cy="0"/>
        </a:xfrm>
      </p:grpSpPr>
      <p:sp>
        <p:nvSpPr>
          <p:cNvPr id="1149" name="Google Shape;1149;p34"/>
          <p:cNvSpPr txBox="1"/>
          <p:nvPr>
            <p:ph type="title"/>
          </p:nvPr>
        </p:nvSpPr>
        <p:spPr>
          <a:xfrm>
            <a:off x="1006475" y="796475"/>
            <a:ext cx="7359652" cy="10287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600"/>
              <a:buFont typeface="Calibri"/>
              <a:buNone/>
            </a:pPr>
            <a:r>
              <a:rPr b="1" lang="en-US" sz="3600">
                <a:solidFill>
                  <a:schemeClr val="dk2"/>
                </a:solidFill>
              </a:rPr>
              <a:t>You Know Who You are Serving</a:t>
            </a:r>
            <a:endParaRPr/>
          </a:p>
        </p:txBody>
      </p:sp>
      <p:sp>
        <p:nvSpPr>
          <p:cNvPr id="1150" name="Google Shape;1150;p34"/>
          <p:cNvSpPr txBox="1"/>
          <p:nvPr>
            <p:ph idx="1" type="body"/>
          </p:nvPr>
        </p:nvSpPr>
        <p:spPr>
          <a:xfrm>
            <a:off x="342900" y="1813905"/>
            <a:ext cx="8458200" cy="2677603"/>
          </a:xfrm>
          <a:prstGeom prst="rect">
            <a:avLst/>
          </a:prstGeom>
          <a:solidFill>
            <a:srgbClr val="FFC362">
              <a:alpha val="49411"/>
            </a:srgbClr>
          </a:solidFill>
          <a:ln>
            <a:noFill/>
          </a:ln>
        </p:spPr>
        <p:txBody>
          <a:bodyPr anchorCtr="0" anchor="ctr" bIns="45700" lIns="91425" spcFirstLastPara="1" rIns="91425" wrap="square" tIns="45700">
            <a:normAutofit/>
          </a:bodyPr>
          <a:lstStyle/>
          <a:p>
            <a:pPr indent="-342900" lvl="0" marL="342900" rtl="0" algn="l">
              <a:lnSpc>
                <a:spcPct val="100000"/>
              </a:lnSpc>
              <a:spcBef>
                <a:spcPts val="0"/>
              </a:spcBef>
              <a:spcAft>
                <a:spcPts val="0"/>
              </a:spcAft>
              <a:buClr>
                <a:srgbClr val="FF6600"/>
              </a:buClr>
              <a:buSzPts val="2900"/>
              <a:buFont typeface="Calibri"/>
              <a:buNone/>
            </a:pPr>
            <a:r>
              <a:rPr lang="en-US" sz="2900">
                <a:solidFill>
                  <a:srgbClr val="FF6600"/>
                </a:solidFill>
                <a:latin typeface="Calibri"/>
                <a:ea typeface="Calibri"/>
                <a:cs typeface="Calibri"/>
                <a:sym typeface="Calibri"/>
              </a:rPr>
              <a:t>Key term 2 is </a:t>
            </a:r>
            <a:r>
              <a:rPr b="1" lang="en-US" sz="2900" u="sng">
                <a:solidFill>
                  <a:srgbClr val="FF6600"/>
                </a:solidFill>
                <a:latin typeface="Calibri"/>
                <a:ea typeface="Calibri"/>
                <a:cs typeface="Calibri"/>
                <a:sym typeface="Calibri"/>
              </a:rPr>
              <a:t>underserved</a:t>
            </a:r>
            <a:r>
              <a:rPr lang="en-US" sz="2900">
                <a:solidFill>
                  <a:srgbClr val="FF6600"/>
                </a:solidFill>
                <a:latin typeface="Calibri"/>
                <a:ea typeface="Calibri"/>
                <a:cs typeface="Calibri"/>
                <a:sym typeface="Calibri"/>
              </a:rPr>
              <a:t>:</a:t>
            </a:r>
            <a:endParaRPr/>
          </a:p>
          <a:p>
            <a:pPr indent="-342900" lvl="0" marL="342900" rtl="0" algn="l">
              <a:lnSpc>
                <a:spcPct val="100000"/>
              </a:lnSpc>
              <a:spcBef>
                <a:spcPts val="520"/>
              </a:spcBef>
              <a:spcAft>
                <a:spcPts val="0"/>
              </a:spcAft>
              <a:buClr>
                <a:schemeClr val="dk1"/>
              </a:buClr>
              <a:buSzPts val="2600"/>
              <a:buFont typeface="Calibri"/>
              <a:buNone/>
            </a:pPr>
            <a:r>
              <a:rPr lang="en-US" sz="2600">
                <a:latin typeface="Calibri"/>
                <a:ea typeface="Calibri"/>
                <a:cs typeface="Calibri"/>
                <a:sym typeface="Calibri"/>
              </a:rPr>
              <a:t>    An underserved student is any student who is not successful academically, socially, and/or behaviorally in school because the school as an institution is not being responsive to the student. </a:t>
            </a:r>
            <a:endParaRPr/>
          </a:p>
        </p:txBody>
      </p:sp>
      <p:sp>
        <p:nvSpPr>
          <p:cNvPr id="1151" name="Google Shape;1151;p34"/>
          <p:cNvSpPr txBox="1"/>
          <p:nvPr/>
        </p:nvSpPr>
        <p:spPr>
          <a:xfrm>
            <a:off x="0" y="4754157"/>
            <a:ext cx="9067801" cy="1082689"/>
          </a:xfrm>
          <a:prstGeom prst="rect">
            <a:avLst/>
          </a:prstGeom>
          <a:noFill/>
          <a:ln>
            <a:noFill/>
          </a:ln>
        </p:spPr>
        <p:txBody>
          <a:bodyPr anchorCtr="0" anchor="t" bIns="40800" lIns="81600" spcFirstLastPara="1" rIns="81600" wrap="square" tIns="408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Words to consider when thinking of your underserved: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Disproportionality – Historic - Institutional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pic>
        <p:nvPicPr>
          <p:cNvPr descr="nativeam.jpg" id="1157" name="Google Shape;1157;p35"/>
          <p:cNvPicPr preferRelativeResize="0"/>
          <p:nvPr/>
        </p:nvPicPr>
        <p:blipFill rotWithShape="1">
          <a:blip r:embed="rId3">
            <a:alphaModFix/>
          </a:blip>
          <a:srcRect b="0" l="0" r="0" t="0"/>
          <a:stretch/>
        </p:blipFill>
        <p:spPr>
          <a:xfrm>
            <a:off x="4748208" y="4362138"/>
            <a:ext cx="2628104" cy="1657662"/>
          </a:xfrm>
          <a:prstGeom prst="rect">
            <a:avLst/>
          </a:prstGeom>
          <a:noFill/>
          <a:ln>
            <a:noFill/>
          </a:ln>
        </p:spPr>
      </p:pic>
      <p:sp>
        <p:nvSpPr>
          <p:cNvPr id="1158" name="Google Shape;1158;p35"/>
          <p:cNvSpPr txBox="1"/>
          <p:nvPr>
            <p:ph type="title"/>
          </p:nvPr>
        </p:nvSpPr>
        <p:spPr>
          <a:xfrm>
            <a:off x="-138046" y="833782"/>
            <a:ext cx="9144000" cy="8007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SzPts val="900"/>
              <a:buNone/>
            </a:pPr>
            <a:r>
              <a:rPr b="1" i="0" lang="en-US" sz="3600" u="none" cap="none" strike="noStrike">
                <a:solidFill>
                  <a:schemeClr val="dk1"/>
                </a:solidFill>
                <a:latin typeface="Calibri"/>
                <a:ea typeface="Calibri"/>
                <a:cs typeface="Calibri"/>
                <a:sym typeface="Calibri"/>
              </a:rPr>
              <a:t>Top Five Underserved Populations</a:t>
            </a:r>
            <a:endParaRPr/>
          </a:p>
        </p:txBody>
      </p:sp>
      <p:sp>
        <p:nvSpPr>
          <p:cNvPr id="1159" name="Google Shape;1159;p35"/>
          <p:cNvSpPr txBox="1"/>
          <p:nvPr>
            <p:ph idx="1" type="body"/>
          </p:nvPr>
        </p:nvSpPr>
        <p:spPr>
          <a:xfrm>
            <a:off x="178300" y="1609576"/>
            <a:ext cx="3490800" cy="4310100"/>
          </a:xfrm>
          <a:prstGeom prst="rect">
            <a:avLst/>
          </a:prstGeom>
          <a:noFill/>
          <a:ln>
            <a:noFill/>
          </a:ln>
        </p:spPr>
        <p:txBody>
          <a:bodyPr anchorCtr="0" anchor="t" bIns="45700" lIns="91425" spcFirstLastPara="1" rIns="91425" wrap="square" tIns="45700">
            <a:noAutofit/>
          </a:bodyPr>
          <a:lstStyle/>
          <a:p>
            <a:pPr indent="-347472" lvl="0" marL="347472" marR="0" rtl="0" algn="l">
              <a:lnSpc>
                <a:spcPct val="100000"/>
              </a:lnSpc>
              <a:spcBef>
                <a:spcPts val="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Native Americans</a:t>
            </a:r>
            <a:endParaRPr/>
          </a:p>
          <a:p>
            <a:pPr indent="-347472" lvl="0" marL="347472" marR="0" rtl="0" algn="l">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African Americans</a:t>
            </a:r>
            <a:endParaRPr/>
          </a:p>
          <a:p>
            <a:pPr indent="-347472" lvl="0" marL="347472" marR="0" rtl="0" algn="l">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Mexican Americans*</a:t>
            </a:r>
            <a:endParaRPr/>
          </a:p>
          <a:p>
            <a:pPr indent="-347472" lvl="0" marL="347472" marR="0" rtl="0" algn="l">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Hawaiian Americans</a:t>
            </a:r>
            <a:endParaRPr/>
          </a:p>
          <a:p>
            <a:pPr indent="-347472" lvl="0" marL="347472" marR="0" rtl="0" algn="l">
              <a:lnSpc>
                <a:spcPct val="100000"/>
              </a:lnSpc>
              <a:spcBef>
                <a:spcPts val="600"/>
              </a:spcBef>
              <a:spcAft>
                <a:spcPts val="0"/>
              </a:spcAft>
              <a:buClr>
                <a:schemeClr val="accent3"/>
              </a:buClr>
              <a:buSzPts val="2400"/>
              <a:buFont typeface="Arial"/>
              <a:buAutoNum type="arabicPeriod"/>
            </a:pPr>
            <a:r>
              <a:rPr b="1" i="0" lang="en-US" sz="2400" u="none" cap="none" strike="noStrike">
                <a:solidFill>
                  <a:srgbClr val="000000"/>
                </a:solidFill>
                <a:latin typeface="Calibri"/>
                <a:ea typeface="Calibri"/>
                <a:cs typeface="Calibri"/>
                <a:sym typeface="Calibri"/>
              </a:rPr>
              <a:t>Asian Americans* </a:t>
            </a:r>
            <a:endParaRPr b="1" i="0" sz="2400" u="none" cap="none" strike="noStrike">
              <a:solidFill>
                <a:srgbClr val="000000"/>
              </a:solidFill>
              <a:latin typeface="Calibri"/>
              <a:ea typeface="Calibri"/>
              <a:cs typeface="Calibri"/>
              <a:sym typeface="Calibri"/>
            </a:endParaRPr>
          </a:p>
          <a:p>
            <a:pPr indent="0" lvl="0" marL="228217" marR="0" rtl="0" algn="l">
              <a:lnSpc>
                <a:spcPct val="100000"/>
              </a:lnSpc>
              <a:spcBef>
                <a:spcPts val="600"/>
              </a:spcBef>
              <a:spcAft>
                <a:spcPts val="0"/>
              </a:spcAft>
              <a:buSzPts val="2200"/>
              <a:buNone/>
            </a:pPr>
            <a:r>
              <a:t/>
            </a:r>
            <a:endParaRPr b="1" sz="2400">
              <a:solidFill>
                <a:srgbClr val="000000"/>
              </a:solidFill>
            </a:endParaRPr>
          </a:p>
          <a:p>
            <a:pPr indent="0" lvl="0" marL="0" marR="0" rtl="0" algn="l">
              <a:lnSpc>
                <a:spcPct val="100000"/>
              </a:lnSpc>
              <a:spcBef>
                <a:spcPts val="600"/>
              </a:spcBef>
              <a:spcAft>
                <a:spcPts val="0"/>
              </a:spcAft>
              <a:buSzPts val="2200"/>
              <a:buNone/>
            </a:pPr>
            <a:r>
              <a:rPr lang="en-US" sz="2000">
                <a:latin typeface="Calibri"/>
                <a:ea typeface="Calibri"/>
                <a:cs typeface="Calibri"/>
                <a:sym typeface="Calibri"/>
              </a:rPr>
              <a:t>*Not all Latinx (code)</a:t>
            </a:r>
            <a:endParaRPr/>
          </a:p>
          <a:p>
            <a:pPr indent="0" lvl="0" marL="0" rtl="0" algn="l">
              <a:lnSpc>
                <a:spcPct val="100000"/>
              </a:lnSpc>
              <a:spcBef>
                <a:spcPts val="440"/>
              </a:spcBef>
              <a:spcAft>
                <a:spcPts val="0"/>
              </a:spcAft>
              <a:buSzPts val="2000"/>
              <a:buNone/>
            </a:pPr>
            <a:r>
              <a:rPr lang="en-US" sz="2000">
                <a:latin typeface="Calibri"/>
                <a:ea typeface="Calibri"/>
                <a:cs typeface="Calibri"/>
                <a:sym typeface="Calibri"/>
              </a:rPr>
              <a:t>*Not all Asians (code)</a:t>
            </a:r>
            <a:endParaRPr sz="2000">
              <a:latin typeface="Calibri"/>
              <a:ea typeface="Calibri"/>
              <a:cs typeface="Calibri"/>
              <a:sym typeface="Calibri"/>
            </a:endParaRPr>
          </a:p>
          <a:p>
            <a:pPr indent="-5967" lvl="0" marL="228218" rtl="0" algn="l">
              <a:lnSpc>
                <a:spcPct val="100000"/>
              </a:lnSpc>
              <a:spcBef>
                <a:spcPts val="440"/>
              </a:spcBef>
              <a:spcAft>
                <a:spcPts val="0"/>
              </a:spcAft>
              <a:buClr>
                <a:schemeClr val="dk1"/>
              </a:buClr>
              <a:buSzPts val="2200"/>
              <a:buFont typeface="Arial"/>
              <a:buNone/>
            </a:pPr>
            <a:r>
              <a:t/>
            </a:r>
            <a:endParaRPr>
              <a:latin typeface="Calibri"/>
              <a:ea typeface="Calibri"/>
              <a:cs typeface="Calibri"/>
              <a:sym typeface="Calibri"/>
            </a:endParaRPr>
          </a:p>
          <a:p>
            <a:pPr indent="-5967" lvl="0" marL="228218" rtl="0" algn="l">
              <a:lnSpc>
                <a:spcPct val="100000"/>
              </a:lnSpc>
              <a:spcBef>
                <a:spcPts val="440"/>
              </a:spcBef>
              <a:spcAft>
                <a:spcPts val="0"/>
              </a:spcAft>
              <a:buClr>
                <a:schemeClr val="dk1"/>
              </a:buClr>
              <a:buSzPts val="2200"/>
              <a:buFont typeface="Arial"/>
              <a:buNone/>
            </a:pPr>
            <a:r>
              <a:t/>
            </a:r>
            <a:endParaRPr>
              <a:latin typeface="Calibri"/>
              <a:ea typeface="Calibri"/>
              <a:cs typeface="Calibri"/>
              <a:sym typeface="Calibri"/>
            </a:endParaRPr>
          </a:p>
        </p:txBody>
      </p:sp>
      <p:pic>
        <p:nvPicPr>
          <p:cNvPr descr="black-boy-writing.jpg" id="1160" name="Google Shape;1160;p35"/>
          <p:cNvPicPr preferRelativeResize="0"/>
          <p:nvPr/>
        </p:nvPicPr>
        <p:blipFill rotWithShape="1">
          <a:blip r:embed="rId4">
            <a:alphaModFix/>
          </a:blip>
          <a:srcRect b="0" l="0" r="0" t="0"/>
          <a:stretch/>
        </p:blipFill>
        <p:spPr>
          <a:xfrm>
            <a:off x="6324600" y="1436111"/>
            <a:ext cx="2667000" cy="1773557"/>
          </a:xfrm>
          <a:prstGeom prst="rect">
            <a:avLst/>
          </a:prstGeom>
          <a:noFill/>
          <a:ln>
            <a:noFill/>
          </a:ln>
        </p:spPr>
      </p:pic>
      <p:pic>
        <p:nvPicPr>
          <p:cNvPr descr="hawaiian-ancestry.jpg" id="1161" name="Google Shape;1161;p35"/>
          <p:cNvPicPr preferRelativeResize="0"/>
          <p:nvPr/>
        </p:nvPicPr>
        <p:blipFill rotWithShape="1">
          <a:blip r:embed="rId5">
            <a:alphaModFix/>
          </a:blip>
          <a:srcRect b="0" l="0" r="0" t="0"/>
          <a:stretch/>
        </p:blipFill>
        <p:spPr>
          <a:xfrm>
            <a:off x="4367645" y="3341917"/>
            <a:ext cx="2788172" cy="1073446"/>
          </a:xfrm>
          <a:prstGeom prst="rect">
            <a:avLst/>
          </a:prstGeom>
          <a:noFill/>
          <a:ln>
            <a:noFill/>
          </a:ln>
        </p:spPr>
      </p:pic>
      <p:pic>
        <p:nvPicPr>
          <p:cNvPr descr="chinese-student-china.jpg" id="1162" name="Google Shape;1162;p35"/>
          <p:cNvPicPr preferRelativeResize="0"/>
          <p:nvPr/>
        </p:nvPicPr>
        <p:blipFill rotWithShape="1">
          <a:blip r:embed="rId6">
            <a:alphaModFix/>
          </a:blip>
          <a:srcRect b="0" l="0" r="0" t="0"/>
          <a:stretch/>
        </p:blipFill>
        <p:spPr>
          <a:xfrm>
            <a:off x="7155817" y="4276467"/>
            <a:ext cx="1835783" cy="1743333"/>
          </a:xfrm>
          <a:prstGeom prst="rect">
            <a:avLst/>
          </a:prstGeom>
          <a:noFill/>
          <a:ln>
            <a:noFill/>
          </a:ln>
        </p:spPr>
      </p:pic>
      <p:pic>
        <p:nvPicPr>
          <p:cNvPr descr="hispanic_student_research_family_peer_relationships.jpg" id="1163" name="Google Shape;1163;p35"/>
          <p:cNvPicPr preferRelativeResize="0"/>
          <p:nvPr/>
        </p:nvPicPr>
        <p:blipFill rotWithShape="1">
          <a:blip r:embed="rId7">
            <a:alphaModFix/>
          </a:blip>
          <a:srcRect b="0" l="0" r="0" t="0"/>
          <a:stretch/>
        </p:blipFill>
        <p:spPr>
          <a:xfrm>
            <a:off x="4267200" y="1990471"/>
            <a:ext cx="2353901" cy="1374845"/>
          </a:xfrm>
          <a:prstGeom prst="rect">
            <a:avLst/>
          </a:prstGeom>
          <a:noFill/>
          <a:ln>
            <a:noFill/>
          </a:ln>
        </p:spPr>
      </p:pic>
      <p:pic>
        <p:nvPicPr>
          <p:cNvPr descr="students-in-cambodia.jpg" id="1164" name="Google Shape;1164;p35"/>
          <p:cNvPicPr preferRelativeResize="0"/>
          <p:nvPr/>
        </p:nvPicPr>
        <p:blipFill rotWithShape="1">
          <a:blip r:embed="rId8">
            <a:alphaModFix/>
          </a:blip>
          <a:srcRect b="0" l="0" r="0" t="0"/>
          <a:stretch/>
        </p:blipFill>
        <p:spPr>
          <a:xfrm>
            <a:off x="3158435" y="4409001"/>
            <a:ext cx="1770819" cy="1610798"/>
          </a:xfrm>
          <a:prstGeom prst="rect">
            <a:avLst/>
          </a:prstGeom>
          <a:noFill/>
          <a:ln>
            <a:noFill/>
          </a:ln>
        </p:spPr>
      </p:pic>
      <p:pic>
        <p:nvPicPr>
          <p:cNvPr descr="2011_0422_earth_day_laos_scientists.jpg" id="1165" name="Google Shape;1165;p35"/>
          <p:cNvPicPr preferRelativeResize="0"/>
          <p:nvPr/>
        </p:nvPicPr>
        <p:blipFill rotWithShape="1">
          <a:blip r:embed="rId9">
            <a:alphaModFix/>
          </a:blip>
          <a:srcRect b="0" l="0" r="0" t="0"/>
          <a:stretch/>
        </p:blipFill>
        <p:spPr>
          <a:xfrm>
            <a:off x="6526083" y="3034283"/>
            <a:ext cx="2465517" cy="1381079"/>
          </a:xfrm>
          <a:prstGeom prst="rect">
            <a:avLst/>
          </a:prstGeom>
          <a:noFill/>
          <a:ln>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grpSp>
        <p:nvGrpSpPr>
          <p:cNvPr id="1170" name="Google Shape;1170;ga97d5f2795_32_0"/>
          <p:cNvGrpSpPr/>
          <p:nvPr/>
        </p:nvGrpSpPr>
        <p:grpSpPr>
          <a:xfrm>
            <a:off x="257175" y="1529972"/>
            <a:ext cx="8782050" cy="4527927"/>
            <a:chOff x="0" y="15869"/>
            <a:chExt cx="8782050" cy="4527927"/>
          </a:xfrm>
        </p:grpSpPr>
        <p:sp>
          <p:nvSpPr>
            <p:cNvPr id="1171" name="Google Shape;1171;ga97d5f2795_32_0"/>
            <p:cNvSpPr/>
            <p:nvPr/>
          </p:nvSpPr>
          <p:spPr>
            <a:xfrm rot="10800000">
              <a:off x="0" y="15869"/>
              <a:ext cx="8782050" cy="1135949"/>
            </a:xfrm>
            <a:prstGeom prst="trapezoid">
              <a:avLst>
                <a:gd fmla="val 96638"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a97d5f2795_32_0"/>
            <p:cNvSpPr txBox="1"/>
            <p:nvPr/>
          </p:nvSpPr>
          <p:spPr>
            <a:xfrm>
              <a:off x="1536858" y="15869"/>
              <a:ext cx="5708332"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Are there any ____________ students having success?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Yes or No. If yes, go to next question.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If no, then stop here.</a:t>
              </a:r>
              <a:endParaRPr b="0" i="0" sz="1400" u="none" cap="none" strike="noStrike">
                <a:solidFill>
                  <a:srgbClr val="000000"/>
                </a:solidFill>
                <a:latin typeface="Arial"/>
                <a:ea typeface="Arial"/>
                <a:cs typeface="Arial"/>
                <a:sym typeface="Arial"/>
              </a:endParaRPr>
            </a:p>
          </p:txBody>
        </p:sp>
        <p:sp>
          <p:nvSpPr>
            <p:cNvPr id="1173" name="Google Shape;1173;ga97d5f2795_32_0"/>
            <p:cNvSpPr/>
            <p:nvPr/>
          </p:nvSpPr>
          <p:spPr>
            <a:xfrm rot="10800000">
              <a:off x="739811" y="1135949"/>
              <a:ext cx="7302428" cy="1135949"/>
            </a:xfrm>
            <a:prstGeom prst="trapezoid">
              <a:avLst>
                <a:gd fmla="val 96638"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a97d5f2795_32_0"/>
            <p:cNvSpPr txBox="1"/>
            <p:nvPr/>
          </p:nvSpPr>
          <p:spPr>
            <a:xfrm>
              <a:off x="2017735" y="1135949"/>
              <a:ext cx="4746578"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Among those students not having success, who is the most likely to be underserved?</a:t>
              </a:r>
              <a:endParaRPr b="0" i="0" sz="1400" u="none" cap="none" strike="noStrike">
                <a:solidFill>
                  <a:srgbClr val="000000"/>
                </a:solidFill>
                <a:latin typeface="Arial"/>
                <a:ea typeface="Arial"/>
                <a:cs typeface="Arial"/>
                <a:sym typeface="Arial"/>
              </a:endParaRPr>
            </a:p>
          </p:txBody>
        </p:sp>
        <p:sp>
          <p:nvSpPr>
            <p:cNvPr id="1175" name="Google Shape;1175;ga97d5f2795_32_0"/>
            <p:cNvSpPr/>
            <p:nvPr/>
          </p:nvSpPr>
          <p:spPr>
            <a:xfrm rot="10800000">
              <a:off x="995291" y="2271898"/>
              <a:ext cx="6791466" cy="1135949"/>
            </a:xfrm>
            <a:prstGeom prst="trapezoid">
              <a:avLst>
                <a:gd fmla="val 96638"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a97d5f2795_32_0"/>
            <p:cNvSpPr txBox="1"/>
            <p:nvPr/>
          </p:nvSpPr>
          <p:spPr>
            <a:xfrm>
              <a:off x="2183798" y="2271898"/>
              <a:ext cx="4414453"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Of that group, are there any ____________ students having success? Yes or No. If yes, go to next question. If no, then stop here.</a:t>
              </a:r>
              <a:endParaRPr b="0" i="0" sz="1400" u="none" cap="none" strike="noStrike">
                <a:solidFill>
                  <a:srgbClr val="000000"/>
                </a:solidFill>
                <a:latin typeface="Arial"/>
                <a:ea typeface="Arial"/>
                <a:cs typeface="Arial"/>
                <a:sym typeface="Arial"/>
              </a:endParaRPr>
            </a:p>
          </p:txBody>
        </p:sp>
        <p:sp>
          <p:nvSpPr>
            <p:cNvPr id="1177" name="Google Shape;1177;ga97d5f2795_32_0"/>
            <p:cNvSpPr/>
            <p:nvPr/>
          </p:nvSpPr>
          <p:spPr>
            <a:xfrm rot="10800000">
              <a:off x="1477393" y="3407847"/>
              <a:ext cx="5827263" cy="1135949"/>
            </a:xfrm>
            <a:prstGeom prst="trapezoid">
              <a:avLst>
                <a:gd fmla="val 96638" name="adj"/>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a97d5f2795_32_0"/>
            <p:cNvSpPr txBox="1"/>
            <p:nvPr/>
          </p:nvSpPr>
          <p:spPr>
            <a:xfrm>
              <a:off x="1477393" y="3407847"/>
              <a:ext cx="5827263" cy="113594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Among those students not having success, who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is the most likely to be underserved?</a:t>
              </a:r>
              <a:endParaRPr b="0" i="0" sz="1400" u="none" cap="none" strike="noStrike">
                <a:solidFill>
                  <a:srgbClr val="000000"/>
                </a:solidFill>
                <a:latin typeface="Arial"/>
                <a:ea typeface="Arial"/>
                <a:cs typeface="Arial"/>
                <a:sym typeface="Arial"/>
              </a:endParaRPr>
            </a:p>
          </p:txBody>
        </p:sp>
      </p:grpSp>
      <p:pic>
        <p:nvPicPr>
          <p:cNvPr id="1179" name="Google Shape;1179;ga97d5f2795_32_0"/>
          <p:cNvPicPr preferRelativeResize="0"/>
          <p:nvPr/>
        </p:nvPicPr>
        <p:blipFill rotWithShape="1">
          <a:blip r:embed="rId3">
            <a:alphaModFix/>
          </a:blip>
          <a:srcRect b="0" l="0" r="0" t="0"/>
          <a:stretch/>
        </p:blipFill>
        <p:spPr>
          <a:xfrm>
            <a:off x="-5626" y="51652"/>
            <a:ext cx="9196458" cy="886968"/>
          </a:xfrm>
          <a:prstGeom prst="rect">
            <a:avLst/>
          </a:prstGeom>
          <a:noFill/>
          <a:ln>
            <a:noFill/>
          </a:ln>
        </p:spPr>
      </p:pic>
      <p:sp>
        <p:nvSpPr>
          <p:cNvPr id="1180" name="Google Shape;1180;ga97d5f2795_32_0"/>
          <p:cNvSpPr txBox="1"/>
          <p:nvPr/>
        </p:nvSpPr>
        <p:spPr>
          <a:xfrm>
            <a:off x="-152400" y="175275"/>
            <a:ext cx="9601200" cy="26776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alibri"/>
                <a:ea typeface="Calibri"/>
                <a:cs typeface="Calibri"/>
                <a:sym typeface="Calibri"/>
              </a:rPr>
              <a:t>Break The Code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alibri"/>
                <a:ea typeface="Calibri"/>
                <a:cs typeface="Calibri"/>
                <a:sym typeface="Calibri"/>
              </a:rPr>
              <a:t>Go Four Deep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ga97d5f2795_37_85"/>
          <p:cNvSpPr txBox="1"/>
          <p:nvPr>
            <p:ph type="title"/>
          </p:nvPr>
        </p:nvSpPr>
        <p:spPr>
          <a:xfrm>
            <a:off x="0" y="685800"/>
            <a:ext cx="9144000" cy="85997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300"/>
              <a:buFont typeface="Calibri"/>
              <a:buNone/>
            </a:pPr>
            <a:r>
              <a:rPr lang="en-US"/>
              <a:t>Go Four Deep (Variables). No More Generalizations.</a:t>
            </a:r>
            <a:endParaRPr/>
          </a:p>
        </p:txBody>
      </p:sp>
      <p:grpSp>
        <p:nvGrpSpPr>
          <p:cNvPr id="1186" name="Google Shape;1186;ga97d5f2795_37_85"/>
          <p:cNvGrpSpPr/>
          <p:nvPr/>
        </p:nvGrpSpPr>
        <p:grpSpPr>
          <a:xfrm>
            <a:off x="43545" y="1309234"/>
            <a:ext cx="8937170" cy="4656136"/>
            <a:chOff x="1" y="0"/>
            <a:chExt cx="8937170" cy="4656136"/>
          </a:xfrm>
        </p:grpSpPr>
        <p:sp>
          <p:nvSpPr>
            <p:cNvPr id="1187" name="Google Shape;1187;ga97d5f2795_37_85"/>
            <p:cNvSpPr/>
            <p:nvPr/>
          </p:nvSpPr>
          <p:spPr>
            <a:xfrm rot="10800000">
              <a:off x="1" y="0"/>
              <a:ext cx="8937170" cy="1164034"/>
            </a:xfrm>
            <a:prstGeom prst="trapezoid">
              <a:avLst>
                <a:gd fmla="val 95972" name="adj"/>
              </a:avLst>
            </a:prstGeom>
            <a:solidFill>
              <a:srgbClr val="AC5A2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a97d5f2795_37_85"/>
            <p:cNvSpPr txBox="1"/>
            <p:nvPr/>
          </p:nvSpPr>
          <p:spPr>
            <a:xfrm>
              <a:off x="1564004" y="0"/>
              <a:ext cx="580916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English Learners</a:t>
              </a:r>
              <a:endParaRPr b="0" i="0" sz="1400" u="none" cap="none" strike="noStrike">
                <a:solidFill>
                  <a:srgbClr val="000000"/>
                </a:solidFill>
                <a:latin typeface="Arial"/>
                <a:ea typeface="Arial"/>
                <a:cs typeface="Arial"/>
                <a:sym typeface="Arial"/>
              </a:endParaRPr>
            </a:p>
          </p:txBody>
        </p:sp>
        <p:sp>
          <p:nvSpPr>
            <p:cNvPr id="1189" name="Google Shape;1189;ga97d5f2795_37_85"/>
            <p:cNvSpPr/>
            <p:nvPr/>
          </p:nvSpPr>
          <p:spPr>
            <a:xfrm rot="10800000">
              <a:off x="1117146" y="1164034"/>
              <a:ext cx="6702877" cy="1164034"/>
            </a:xfrm>
            <a:prstGeom prst="trapezoid">
              <a:avLst>
                <a:gd fmla="val 95972" name="adj"/>
              </a:avLst>
            </a:prstGeom>
            <a:solidFill>
              <a:srgbClr val="E48A5F"/>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a97d5f2795_37_85"/>
            <p:cNvSpPr txBox="1"/>
            <p:nvPr/>
          </p:nvSpPr>
          <p:spPr>
            <a:xfrm>
              <a:off x="2290149" y="1164034"/>
              <a:ext cx="435687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Boys</a:t>
              </a:r>
              <a:endParaRPr b="0" i="0" sz="1400" u="none" cap="none" strike="noStrike">
                <a:solidFill>
                  <a:srgbClr val="000000"/>
                </a:solidFill>
                <a:latin typeface="Arial"/>
                <a:ea typeface="Arial"/>
                <a:cs typeface="Arial"/>
                <a:sym typeface="Arial"/>
              </a:endParaRPr>
            </a:p>
          </p:txBody>
        </p:sp>
        <p:sp>
          <p:nvSpPr>
            <p:cNvPr id="1191" name="Google Shape;1191;ga97d5f2795_37_85"/>
            <p:cNvSpPr/>
            <p:nvPr/>
          </p:nvSpPr>
          <p:spPr>
            <a:xfrm rot="10800000">
              <a:off x="2234292" y="2328068"/>
              <a:ext cx="4468585" cy="1164034"/>
            </a:xfrm>
            <a:prstGeom prst="trapezoid">
              <a:avLst>
                <a:gd fmla="val 95972" name="adj"/>
              </a:avLst>
            </a:prstGeom>
            <a:solidFill>
              <a:srgbClr val="F6D0C3"/>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a97d5f2795_37_85"/>
            <p:cNvSpPr txBox="1"/>
            <p:nvPr/>
          </p:nvSpPr>
          <p:spPr>
            <a:xfrm>
              <a:off x="3016294" y="2328068"/>
              <a:ext cx="2904580"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Non-Spanish Language</a:t>
              </a:r>
              <a:endParaRPr b="0" i="0" sz="1400" u="none" cap="none" strike="noStrike">
                <a:solidFill>
                  <a:srgbClr val="000000"/>
                </a:solidFill>
                <a:latin typeface="Arial"/>
                <a:ea typeface="Arial"/>
                <a:cs typeface="Arial"/>
                <a:sym typeface="Arial"/>
              </a:endParaRPr>
            </a:p>
          </p:txBody>
        </p:sp>
        <p:sp>
          <p:nvSpPr>
            <p:cNvPr id="1193" name="Google Shape;1193;ga97d5f2795_37_85"/>
            <p:cNvSpPr/>
            <p:nvPr/>
          </p:nvSpPr>
          <p:spPr>
            <a:xfrm rot="10800000">
              <a:off x="3351438" y="3492102"/>
              <a:ext cx="2234292" cy="1164034"/>
            </a:xfrm>
            <a:prstGeom prst="trapezoid">
              <a:avLst>
                <a:gd fmla="val 95972" name="adj"/>
              </a:avLst>
            </a:prstGeom>
            <a:solidFill>
              <a:srgbClr val="E48A5F"/>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a97d5f2795_37_85"/>
            <p:cNvSpPr txBox="1"/>
            <p:nvPr/>
          </p:nvSpPr>
          <p:spPr>
            <a:xfrm>
              <a:off x="3351438" y="3492102"/>
              <a:ext cx="2234292" cy="1164034"/>
            </a:xfrm>
            <a:prstGeom prst="rect">
              <a:avLst/>
            </a:prstGeom>
            <a:noFill/>
            <a:ln>
              <a:noFill/>
            </a:ln>
          </p:spPr>
          <p:txBody>
            <a:bodyPr anchorCtr="0" anchor="ctr" bIns="48250" lIns="48250" spcFirstLastPara="1" rIns="48250" wrap="square" tIns="48250">
              <a:noAutofit/>
            </a:bodyPr>
            <a:lstStyle/>
            <a:p>
              <a:pPr indent="0" lvl="0" marL="0" marR="0" rtl="0" algn="ctr">
                <a:lnSpc>
                  <a:spcPct val="90000"/>
                </a:lnSpc>
                <a:spcBef>
                  <a:spcPts val="0"/>
                </a:spcBef>
                <a:spcAft>
                  <a:spcPts val="0"/>
                </a:spcAft>
                <a:buClr>
                  <a:schemeClr val="lt1"/>
                </a:buClr>
                <a:buSzPts val="3800"/>
                <a:buFont typeface="Calibri"/>
                <a:buNone/>
              </a:pPr>
              <a:r>
                <a:rPr b="0" i="0" lang="en-US" sz="3800" u="none" cap="none" strike="noStrike">
                  <a:solidFill>
                    <a:schemeClr val="lt1"/>
                  </a:solidFill>
                  <a:latin typeface="Calibri"/>
                  <a:ea typeface="Calibri"/>
                  <a:cs typeface="Calibri"/>
                  <a:sym typeface="Calibri"/>
                </a:rPr>
                <a:t>Poor</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8" name="Shape 1198"/>
        <p:cNvGrpSpPr/>
        <p:nvPr/>
      </p:nvGrpSpPr>
      <p:grpSpPr>
        <a:xfrm>
          <a:off x="0" y="0"/>
          <a:ext cx="0" cy="0"/>
          <a:chOff x="0" y="0"/>
          <a:chExt cx="0" cy="0"/>
        </a:xfrm>
      </p:grpSpPr>
      <p:sp>
        <p:nvSpPr>
          <p:cNvPr id="1199" name="Google Shape;1199;p38"/>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Calibri"/>
              <a:buNone/>
            </a:pPr>
            <a:r>
              <a:t/>
            </a:r>
            <a:endParaRPr/>
          </a:p>
        </p:txBody>
      </p:sp>
      <p:sp>
        <p:nvSpPr>
          <p:cNvPr id="1200" name="Google Shape;1200;p38"/>
          <p:cNvSpPr txBox="1"/>
          <p:nvPr>
            <p:ph idx="1" type="body"/>
          </p:nvPr>
        </p:nvSpPr>
        <p:spPr>
          <a:xfrm>
            <a:off x="722316" y="2906719"/>
            <a:ext cx="7772400" cy="150018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888888"/>
              </a:buClr>
              <a:buSzPts val="2000"/>
              <a:buNone/>
            </a:pPr>
            <a:r>
              <a:t/>
            </a:r>
            <a:endParaRPr/>
          </a:p>
        </p:txBody>
      </p:sp>
      <p:pic>
        <p:nvPicPr>
          <p:cNvPr id="1201" name="Google Shape;1201;p38"/>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sp>
        <p:nvSpPr>
          <p:cNvPr id="1207" name="Google Shape;1207;gb36a416783_27_87"/>
          <p:cNvSpPr txBox="1"/>
          <p:nvPr>
            <p:ph type="title"/>
          </p:nvPr>
        </p:nvSpPr>
        <p:spPr>
          <a:xfrm>
            <a:off x="0" y="738850"/>
            <a:ext cx="9144000" cy="58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4100"/>
              <a:t>Celebrate Culture Everyday in Any Way!</a:t>
            </a:r>
            <a:endParaRPr b="1" sz="4100"/>
          </a:p>
        </p:txBody>
      </p:sp>
      <p:sp>
        <p:nvSpPr>
          <p:cNvPr id="1208" name="Google Shape;1208;gb36a416783_27_87"/>
          <p:cNvSpPr txBox="1"/>
          <p:nvPr>
            <p:ph idx="1" type="body"/>
          </p:nvPr>
        </p:nvSpPr>
        <p:spPr>
          <a:xfrm>
            <a:off x="457200" y="1600206"/>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1209" name="Google Shape;1209;gb36a416783_27_87"/>
          <p:cNvPicPr preferRelativeResize="0"/>
          <p:nvPr/>
        </p:nvPicPr>
        <p:blipFill rotWithShape="1">
          <a:blip r:embed="rId3">
            <a:alphaModFix/>
          </a:blip>
          <a:srcRect b="0" l="0" r="0" t="0"/>
          <a:stretch/>
        </p:blipFill>
        <p:spPr>
          <a:xfrm>
            <a:off x="0" y="1606800"/>
            <a:ext cx="4452810" cy="4526100"/>
          </a:xfrm>
          <a:prstGeom prst="rect">
            <a:avLst/>
          </a:prstGeom>
          <a:noFill/>
          <a:ln>
            <a:noFill/>
          </a:ln>
        </p:spPr>
      </p:pic>
      <p:pic>
        <p:nvPicPr>
          <p:cNvPr id="1210" name="Google Shape;1210;gb36a416783_27_87"/>
          <p:cNvPicPr preferRelativeResize="0"/>
          <p:nvPr/>
        </p:nvPicPr>
        <p:blipFill rotWithShape="1">
          <a:blip r:embed="rId4">
            <a:alphaModFix/>
          </a:blip>
          <a:srcRect b="0" l="0" r="0" t="0"/>
          <a:stretch/>
        </p:blipFill>
        <p:spPr>
          <a:xfrm>
            <a:off x="4693400" y="1693525"/>
            <a:ext cx="4137925" cy="4383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4" name="Shape 1214"/>
        <p:cNvGrpSpPr/>
        <p:nvPr/>
      </p:nvGrpSpPr>
      <p:grpSpPr>
        <a:xfrm>
          <a:off x="0" y="0"/>
          <a:ext cx="0" cy="0"/>
          <a:chOff x="0" y="0"/>
          <a:chExt cx="0" cy="0"/>
        </a:xfrm>
      </p:grpSpPr>
      <p:sp>
        <p:nvSpPr>
          <p:cNvPr id="1215" name="Google Shape;1215;p39"/>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000"/>
              <a:buFont typeface="Calibri"/>
              <a:buNone/>
            </a:pPr>
            <a:r>
              <a:t/>
            </a:r>
            <a:endParaRPr/>
          </a:p>
        </p:txBody>
      </p:sp>
      <p:pic>
        <p:nvPicPr>
          <p:cNvPr id="1216" name="Google Shape;1216;p39"/>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40"/>
          <p:cNvSpPr txBox="1"/>
          <p:nvPr>
            <p:ph type="title"/>
          </p:nvPr>
        </p:nvSpPr>
        <p:spPr>
          <a:xfrm>
            <a:off x="76200" y="816429"/>
            <a:ext cx="9067800" cy="1295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a:latin typeface="Calibri"/>
                <a:ea typeface="Calibri"/>
                <a:cs typeface="Calibri"/>
                <a:sym typeface="Calibri"/>
              </a:rPr>
              <a:t>CLR and Separating</a:t>
            </a:r>
            <a:br>
              <a:rPr b="1" lang="en-US" sz="3600">
                <a:latin typeface="Calibri"/>
                <a:ea typeface="Calibri"/>
                <a:cs typeface="Calibri"/>
                <a:sym typeface="Calibri"/>
              </a:rPr>
            </a:br>
            <a:r>
              <a:rPr b="1" lang="en-US" sz="3600">
                <a:latin typeface="Calibri"/>
                <a:ea typeface="Calibri"/>
                <a:cs typeface="Calibri"/>
                <a:sym typeface="Calibri"/>
              </a:rPr>
              <a:t>Content vs. Pedagogy</a:t>
            </a:r>
            <a:endParaRPr/>
          </a:p>
        </p:txBody>
      </p:sp>
      <p:sp>
        <p:nvSpPr>
          <p:cNvPr id="1223" name="Google Shape;1223;p40"/>
          <p:cNvSpPr/>
          <p:nvPr/>
        </p:nvSpPr>
        <p:spPr>
          <a:xfrm>
            <a:off x="2150310" y="2240884"/>
            <a:ext cx="5021626" cy="3659614"/>
          </a:xfrm>
          <a:custGeom>
            <a:rect b="b" l="l" r="r" t="t"/>
            <a:pathLst>
              <a:path extrusionOk="0" h="3659614" w="5021626">
                <a:moveTo>
                  <a:pt x="2510813" y="0"/>
                </a:moveTo>
                <a:cubicBezTo>
                  <a:pt x="3897497" y="0"/>
                  <a:pt x="5021626" y="819232"/>
                  <a:pt x="5021626" y="1829807"/>
                </a:cubicBezTo>
                <a:cubicBezTo>
                  <a:pt x="5021626" y="2840382"/>
                  <a:pt x="3897497" y="3659614"/>
                  <a:pt x="2510813" y="3659614"/>
                </a:cubicBezTo>
                <a:lnTo>
                  <a:pt x="2510813" y="1829807"/>
                </a:lnTo>
                <a:lnTo>
                  <a:pt x="2510813" y="0"/>
                </a:lnTo>
                <a:close/>
              </a:path>
            </a:pathLst>
          </a:custGeom>
          <a:gradFill>
            <a:gsLst>
              <a:gs pos="0">
                <a:srgbClr val="D03F3B"/>
              </a:gs>
              <a:gs pos="100000">
                <a:srgbClr val="FF9995"/>
              </a:gs>
            </a:gsLst>
            <a:lin ang="16200000" scaled="0"/>
          </a:gradFill>
          <a:ln>
            <a:noFill/>
          </a:ln>
          <a:effectLst>
            <a:outerShdw blurRad="40000" rotWithShape="0" dir="5400000" dist="23000">
              <a:srgbClr val="000000">
                <a:alpha val="34509"/>
              </a:srgbClr>
            </a:outerShdw>
          </a:effectLst>
        </p:spPr>
        <p:txBody>
          <a:bodyPr anchorCtr="0" anchor="ctr" bIns="575050" lIns="2541275" spcFirstLastPara="1" rIns="777725" wrap="square" tIns="575050">
            <a:noAutofit/>
          </a:bodyPr>
          <a:lstStyle/>
          <a:p>
            <a:pPr indent="0" lvl="0" marL="0" marR="0" rtl="0" algn="ctr">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Pedagogy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4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How I Teach It</a:t>
            </a:r>
            <a:endParaRPr b="0" i="0" sz="1400" u="none" cap="none" strike="noStrike">
              <a:solidFill>
                <a:srgbClr val="000000"/>
              </a:solidFill>
              <a:latin typeface="Arial"/>
              <a:ea typeface="Arial"/>
              <a:cs typeface="Arial"/>
              <a:sym typeface="Arial"/>
            </a:endParaRPr>
          </a:p>
        </p:txBody>
      </p:sp>
      <p:sp>
        <p:nvSpPr>
          <p:cNvPr id="1224" name="Google Shape;1224;p40"/>
          <p:cNvSpPr/>
          <p:nvPr/>
        </p:nvSpPr>
        <p:spPr>
          <a:xfrm>
            <a:off x="2131155" y="2240884"/>
            <a:ext cx="4951817" cy="3659614"/>
          </a:xfrm>
          <a:custGeom>
            <a:rect b="b" l="l" r="r" t="t"/>
            <a:pathLst>
              <a:path extrusionOk="0" h="3659614" w="4951817">
                <a:moveTo>
                  <a:pt x="2475909" y="3659614"/>
                </a:moveTo>
                <a:cubicBezTo>
                  <a:pt x="1108502" y="3659614"/>
                  <a:pt x="0" y="2840382"/>
                  <a:pt x="0" y="1829807"/>
                </a:cubicBezTo>
                <a:cubicBezTo>
                  <a:pt x="0" y="819232"/>
                  <a:pt x="1108502" y="0"/>
                  <a:pt x="2475909" y="0"/>
                </a:cubicBezTo>
                <a:lnTo>
                  <a:pt x="2475909" y="1829807"/>
                </a:lnTo>
                <a:lnTo>
                  <a:pt x="2475909" y="3659614"/>
                </a:lnTo>
                <a:close/>
              </a:path>
            </a:pathLst>
          </a:custGeom>
          <a:gradFill>
            <a:gsLst>
              <a:gs pos="0">
                <a:srgbClr val="A0C94A"/>
              </a:gs>
              <a:gs pos="100000">
                <a:srgbClr val="DBFF9C"/>
              </a:gs>
            </a:gsLst>
            <a:lin ang="16200000" scaled="0"/>
          </a:gradFill>
          <a:ln>
            <a:noFill/>
          </a:ln>
          <a:effectLst>
            <a:outerShdw blurRad="40000" rotWithShape="0" dir="5400000" dist="23000">
              <a:srgbClr val="000000">
                <a:alpha val="34509"/>
              </a:srgbClr>
            </a:outerShdw>
          </a:effectLst>
        </p:spPr>
        <p:txBody>
          <a:bodyPr anchorCtr="0" anchor="ctr" bIns="575050" lIns="737875" spcFirstLastPara="1" rIns="2535850" wrap="square" tIns="575050">
            <a:noAutofit/>
          </a:bodyPr>
          <a:lstStyle/>
          <a:p>
            <a:pPr indent="0" lvl="0" marL="0" marR="0" rtl="0" algn="ctr">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Calibri"/>
                <a:ea typeface="Calibri"/>
                <a:cs typeface="Calibri"/>
                <a:sym typeface="Calibri"/>
              </a:rPr>
              <a:t>Content</a:t>
            </a:r>
            <a:r>
              <a:rPr b="0" i="0" lang="en-US" sz="22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40"/>
              </a:spcBef>
              <a:spcAft>
                <a:spcPts val="0"/>
              </a:spcAft>
              <a:buClr>
                <a:srgbClr val="000000"/>
              </a:buClr>
              <a:buSzPts val="2200"/>
              <a:buFont typeface="Arial"/>
              <a:buNone/>
            </a:pPr>
            <a:r>
              <a:rPr b="0" i="0" lang="en-US" sz="2200" u="none" cap="none" strike="noStrike">
                <a:solidFill>
                  <a:schemeClr val="lt1"/>
                </a:solidFill>
                <a:latin typeface="Calibri"/>
                <a:ea typeface="Calibri"/>
                <a:cs typeface="Calibri"/>
                <a:sym typeface="Calibri"/>
              </a:rPr>
              <a:t>What I Teach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A close up of a sign&#10;&#10;Description generated with high confidence" id="872" name="Google Shape;872;p7"/>
          <p:cNvPicPr preferRelativeResize="0"/>
          <p:nvPr/>
        </p:nvPicPr>
        <p:blipFill rotWithShape="1">
          <a:blip r:embed="rId3">
            <a:alphaModFix/>
          </a:blip>
          <a:srcRect b="0" l="0" r="0" t="0"/>
          <a:stretch/>
        </p:blipFill>
        <p:spPr>
          <a:xfrm>
            <a:off x="0" y="848861"/>
            <a:ext cx="9143999" cy="52038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41"/>
          <p:cNvSpPr txBox="1"/>
          <p:nvPr>
            <p:ph type="title"/>
          </p:nvPr>
        </p:nvSpPr>
        <p:spPr>
          <a:xfrm>
            <a:off x="-58882" y="852964"/>
            <a:ext cx="91440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800"/>
              <a:buNone/>
            </a:pPr>
            <a:r>
              <a:rPr b="1" i="0" lang="en-US" sz="3200" u="none" cap="none" strike="noStrike">
                <a:solidFill>
                  <a:schemeClr val="dk1"/>
                </a:solidFill>
                <a:latin typeface="Calibri"/>
                <a:ea typeface="Calibri"/>
                <a:cs typeface="Calibri"/>
                <a:sym typeface="Calibri"/>
              </a:rPr>
              <a:t>Creating</a:t>
            </a:r>
            <a:r>
              <a:rPr b="1" i="0" lang="en-US" sz="3600" u="none" cap="none" strike="noStrike">
                <a:solidFill>
                  <a:schemeClr val="dk1"/>
                </a:solidFill>
                <a:latin typeface="Calibri"/>
                <a:ea typeface="Calibri"/>
                <a:cs typeface="Calibri"/>
                <a:sym typeface="Calibri"/>
              </a:rPr>
              <a:t> </a:t>
            </a:r>
            <a:r>
              <a:rPr b="1" lang="en-US" sz="3200">
                <a:solidFill>
                  <a:schemeClr val="dk1"/>
                </a:solidFill>
                <a:latin typeface="Calibri"/>
                <a:ea typeface="Calibri"/>
                <a:cs typeface="Calibri"/>
                <a:sym typeface="Calibri"/>
              </a:rPr>
              <a:t>I</a:t>
            </a:r>
            <a:r>
              <a:rPr b="1" i="0" lang="en-US" sz="3200" u="none" cap="none" strike="noStrike">
                <a:solidFill>
                  <a:schemeClr val="dk1"/>
                </a:solidFill>
                <a:latin typeface="Calibri"/>
                <a:ea typeface="Calibri"/>
                <a:cs typeface="Calibri"/>
                <a:sym typeface="Calibri"/>
              </a:rPr>
              <a:t>nstructional Range</a:t>
            </a:r>
            <a:endParaRPr/>
          </a:p>
        </p:txBody>
      </p:sp>
      <p:sp>
        <p:nvSpPr>
          <p:cNvPr id="1230" name="Google Shape;1230;p41"/>
          <p:cNvSpPr txBox="1"/>
          <p:nvPr/>
        </p:nvSpPr>
        <p:spPr>
          <a:xfrm>
            <a:off x="12700" y="2532919"/>
            <a:ext cx="17982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B0801"/>
              </a:buClr>
              <a:buSzPts val="600"/>
              <a:buFont typeface="Calibri"/>
              <a:buNone/>
            </a:pPr>
            <a:r>
              <a:rPr b="1" i="0" lang="en-US" sz="2400" u="none" cap="none" strike="noStrike">
                <a:solidFill>
                  <a:srgbClr val="4B0801"/>
                </a:solidFill>
                <a:latin typeface="Calibri"/>
                <a:ea typeface="Calibri"/>
                <a:cs typeface="Calibri"/>
                <a:sym typeface="Calibri"/>
              </a:rPr>
              <a:t>Traditional</a:t>
            </a:r>
            <a:endParaRPr b="0" i="0" sz="1400" u="none" cap="none" strike="noStrike">
              <a:solidFill>
                <a:srgbClr val="000000"/>
              </a:solidFill>
              <a:latin typeface="Arial"/>
              <a:ea typeface="Arial"/>
              <a:cs typeface="Arial"/>
              <a:sym typeface="Arial"/>
            </a:endParaRPr>
          </a:p>
        </p:txBody>
      </p:sp>
      <p:sp>
        <p:nvSpPr>
          <p:cNvPr id="1231" name="Google Shape;1231;p41"/>
          <p:cNvSpPr txBox="1"/>
          <p:nvPr/>
        </p:nvSpPr>
        <p:spPr>
          <a:xfrm>
            <a:off x="5465905" y="2209800"/>
            <a:ext cx="3708300"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4B0801"/>
              </a:buClr>
              <a:buSzPts val="600"/>
              <a:buFont typeface="Calibri"/>
              <a:buNone/>
            </a:pPr>
            <a:r>
              <a:rPr b="1" i="0" lang="en-US" sz="2400" u="none" cap="none" strike="noStrike">
                <a:solidFill>
                  <a:srgbClr val="4B0801"/>
                </a:solidFill>
                <a:latin typeface="Calibri"/>
                <a:ea typeface="Calibri"/>
                <a:cs typeface="Calibri"/>
                <a:sym typeface="Calibri"/>
              </a:rPr>
              <a:t>Culturally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4B0801"/>
              </a:buClr>
              <a:buSzPts val="600"/>
              <a:buFont typeface="Calibri"/>
              <a:buNone/>
            </a:pPr>
            <a:r>
              <a:rPr b="1" i="0" lang="en-US" sz="2400" u="none" cap="none" strike="noStrike">
                <a:solidFill>
                  <a:srgbClr val="4B0801"/>
                </a:solidFill>
                <a:latin typeface="Calibri"/>
                <a:ea typeface="Calibri"/>
                <a:cs typeface="Calibri"/>
                <a:sym typeface="Calibri"/>
              </a:rPr>
              <a:t>Responsive</a:t>
            </a:r>
            <a:endParaRPr b="0" i="0" sz="1400" u="none" cap="none" strike="noStrike">
              <a:solidFill>
                <a:srgbClr val="000000"/>
              </a:solidFill>
              <a:latin typeface="Arial"/>
              <a:ea typeface="Arial"/>
              <a:cs typeface="Arial"/>
              <a:sym typeface="Arial"/>
            </a:endParaRPr>
          </a:p>
        </p:txBody>
      </p:sp>
      <p:sp>
        <p:nvSpPr>
          <p:cNvPr id="1232" name="Google Shape;1232;p41"/>
          <p:cNvSpPr txBox="1"/>
          <p:nvPr/>
        </p:nvSpPr>
        <p:spPr>
          <a:xfrm>
            <a:off x="3352800" y="2519064"/>
            <a:ext cx="19812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B0801"/>
              </a:buClr>
              <a:buSzPts val="600"/>
              <a:buFont typeface="Calibri"/>
              <a:buNone/>
            </a:pPr>
            <a:r>
              <a:rPr b="1" i="0" lang="en-US" sz="2400" u="none" cap="none" strike="noStrike">
                <a:solidFill>
                  <a:srgbClr val="4B0801"/>
                </a:solidFill>
                <a:latin typeface="Calibri"/>
                <a:ea typeface="Calibri"/>
                <a:cs typeface="Calibri"/>
                <a:sym typeface="Calibri"/>
              </a:rPr>
              <a:t>Responsive</a:t>
            </a:r>
            <a:endParaRPr b="0" i="0" sz="1400" u="none" cap="none" strike="noStrike">
              <a:solidFill>
                <a:srgbClr val="000000"/>
              </a:solidFill>
              <a:latin typeface="Arial"/>
              <a:ea typeface="Arial"/>
              <a:cs typeface="Arial"/>
              <a:sym typeface="Arial"/>
            </a:endParaRPr>
          </a:p>
        </p:txBody>
      </p:sp>
      <p:sp>
        <p:nvSpPr>
          <p:cNvPr id="1233" name="Google Shape;1233;p41"/>
          <p:cNvSpPr txBox="1"/>
          <p:nvPr/>
        </p:nvSpPr>
        <p:spPr>
          <a:xfrm>
            <a:off x="994865" y="3500437"/>
            <a:ext cx="7322400" cy="53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25"/>
              <a:buFont typeface="Arial"/>
              <a:buNone/>
            </a:pPr>
            <a:r>
              <a:rPr b="1" i="0" lang="en-US" sz="2900" u="none" cap="none" strike="noStrike">
                <a:solidFill>
                  <a:schemeClr val="lt1"/>
                </a:solidFill>
                <a:latin typeface="Arial"/>
                <a:ea typeface="Arial"/>
                <a:cs typeface="Arial"/>
                <a:sym typeface="Arial"/>
              </a:rPr>
              <a:t>Fill instructional toolbox (activities).</a:t>
            </a:r>
            <a:endParaRPr b="0" i="0" sz="1400" u="none" cap="none" strike="noStrike">
              <a:solidFill>
                <a:srgbClr val="000000"/>
              </a:solidFill>
              <a:latin typeface="Arial"/>
              <a:ea typeface="Arial"/>
              <a:cs typeface="Arial"/>
              <a:sym typeface="Arial"/>
            </a:endParaRPr>
          </a:p>
        </p:txBody>
      </p:sp>
      <p:sp>
        <p:nvSpPr>
          <p:cNvPr id="1234" name="Google Shape;1234;p41"/>
          <p:cNvSpPr/>
          <p:nvPr/>
        </p:nvSpPr>
        <p:spPr>
          <a:xfrm>
            <a:off x="30305" y="1600200"/>
            <a:ext cx="89916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small" strike="noStrike">
                <a:solidFill>
                  <a:schemeClr val="dk1"/>
                </a:solidFill>
                <a:latin typeface="Calibri"/>
                <a:ea typeface="Calibri"/>
                <a:cs typeface="Calibri"/>
                <a:sym typeface="Calibri"/>
              </a:rPr>
              <a:t>A Continuum of Traditional Instruction and Responsive Instruction</a:t>
            </a:r>
            <a:endParaRPr b="1" i="0" sz="2000" u="none" cap="none" strike="noStrike">
              <a:solidFill>
                <a:schemeClr val="dk1"/>
              </a:solidFill>
              <a:latin typeface="Calibri"/>
              <a:ea typeface="Calibri"/>
              <a:cs typeface="Calibri"/>
              <a:sym typeface="Calibri"/>
            </a:endParaRPr>
          </a:p>
        </p:txBody>
      </p:sp>
      <p:sp>
        <p:nvSpPr>
          <p:cNvPr id="1235" name="Google Shape;1235;p41"/>
          <p:cNvSpPr/>
          <p:nvPr/>
        </p:nvSpPr>
        <p:spPr>
          <a:xfrm>
            <a:off x="12700" y="3623294"/>
            <a:ext cx="91440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small" strike="noStrike">
                <a:solidFill>
                  <a:schemeClr val="dk2"/>
                </a:solidFill>
                <a:latin typeface="Calibri"/>
                <a:ea typeface="Calibri"/>
                <a:cs typeface="Calibri"/>
                <a:sym typeface="Calibri"/>
              </a:rPr>
              <a:t>Dive into the pool of CLR activities</a:t>
            </a:r>
            <a:endParaRPr b="1" i="0" sz="2400" u="none" cap="none" strike="noStrike">
              <a:solidFill>
                <a:schemeClr val="dk2"/>
              </a:solidFill>
              <a:latin typeface="Calibri"/>
              <a:ea typeface="Calibri"/>
              <a:cs typeface="Calibri"/>
              <a:sym typeface="Calibri"/>
            </a:endParaRPr>
          </a:p>
        </p:txBody>
      </p:sp>
      <p:pic>
        <p:nvPicPr>
          <p:cNvPr descr="article-2019424-0D30EB9500000578-886_634x373.jpg" id="1236" name="Google Shape;1236;p41"/>
          <p:cNvPicPr preferRelativeResize="0"/>
          <p:nvPr/>
        </p:nvPicPr>
        <p:blipFill rotWithShape="1">
          <a:blip r:embed="rId3">
            <a:alphaModFix/>
          </a:blip>
          <a:srcRect b="0" l="0" r="0" t="0"/>
          <a:stretch/>
        </p:blipFill>
        <p:spPr>
          <a:xfrm>
            <a:off x="2874818" y="4400491"/>
            <a:ext cx="3276600" cy="1679100"/>
          </a:xfrm>
          <a:prstGeom prst="ellipse">
            <a:avLst/>
          </a:prstGeom>
          <a:noFill/>
          <a:ln>
            <a:noFill/>
          </a:ln>
        </p:spPr>
      </p:pic>
      <p:sp>
        <p:nvSpPr>
          <p:cNvPr id="1237" name="Google Shape;1237;p41"/>
          <p:cNvSpPr/>
          <p:nvPr/>
        </p:nvSpPr>
        <p:spPr>
          <a:xfrm>
            <a:off x="1" y="2994583"/>
            <a:ext cx="9144000" cy="505800"/>
          </a:xfrm>
          <a:prstGeom prst="rect">
            <a:avLst/>
          </a:prstGeom>
          <a:gradFill>
            <a:gsLst>
              <a:gs pos="0">
                <a:srgbClr val="982D2B"/>
              </a:gs>
              <a:gs pos="50000">
                <a:srgbClr val="FFFF00"/>
              </a:gs>
              <a:gs pos="100000">
                <a:srgbClr val="00B050"/>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Franklin Gothic"/>
              <a:ea typeface="Franklin Gothic"/>
              <a:cs typeface="Franklin Gothic"/>
              <a:sym typeface="Franklin Gothic"/>
            </a:endParaRPr>
          </a:p>
        </p:txBody>
      </p:sp>
      <p:pic>
        <p:nvPicPr>
          <p:cNvPr id="1238" name="Google Shape;1238;p41"/>
          <p:cNvPicPr preferRelativeResize="0"/>
          <p:nvPr/>
        </p:nvPicPr>
        <p:blipFill rotWithShape="1">
          <a:blip r:embed="rId4">
            <a:alphaModFix/>
          </a:blip>
          <a:srcRect b="0" l="0" r="0" t="0"/>
          <a:stretch/>
        </p:blipFill>
        <p:spPr>
          <a:xfrm>
            <a:off x="6400800" y="4544899"/>
            <a:ext cx="2119261" cy="1193706"/>
          </a:xfrm>
          <a:prstGeom prst="rect">
            <a:avLst/>
          </a:prstGeom>
          <a:noFill/>
          <a:ln>
            <a:noFill/>
          </a:ln>
        </p:spPr>
      </p:pic>
      <p:pic>
        <p:nvPicPr>
          <p:cNvPr id="1239" name="Google Shape;1239;p41"/>
          <p:cNvPicPr preferRelativeResize="0"/>
          <p:nvPr/>
        </p:nvPicPr>
        <p:blipFill rotWithShape="1">
          <a:blip r:embed="rId4">
            <a:alphaModFix/>
          </a:blip>
          <a:srcRect b="0" l="0" r="0" t="0"/>
          <a:stretch/>
        </p:blipFill>
        <p:spPr>
          <a:xfrm flipH="1">
            <a:off x="468075" y="4544899"/>
            <a:ext cx="2119261" cy="119370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3000"/>
                                        <p:tgtEl>
                                          <p:spTgt spid="1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grpSp>
        <p:nvGrpSpPr>
          <p:cNvPr id="1244" name="Google Shape;1244;ga97d5f2795_22_56"/>
          <p:cNvGrpSpPr/>
          <p:nvPr/>
        </p:nvGrpSpPr>
        <p:grpSpPr>
          <a:xfrm>
            <a:off x="79708" y="858328"/>
            <a:ext cx="8984676" cy="5141298"/>
            <a:chOff x="4946" y="0"/>
            <a:chExt cx="8984676" cy="5141298"/>
          </a:xfrm>
        </p:grpSpPr>
        <p:sp>
          <p:nvSpPr>
            <p:cNvPr id="1245" name="Google Shape;1245;ga97d5f2795_22_56"/>
            <p:cNvSpPr/>
            <p:nvPr/>
          </p:nvSpPr>
          <p:spPr>
            <a:xfrm>
              <a:off x="4946" y="0"/>
              <a:ext cx="2968200" cy="2467800"/>
            </a:xfrm>
            <a:prstGeom prst="upArrow">
              <a:avLst>
                <a:gd fmla="val 50000" name="adj1"/>
                <a:gd fmla="val 50000" name="adj2"/>
              </a:avLst>
            </a:prstGeom>
            <a:solidFill>
              <a:srgbClr val="8C37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a97d5f2795_22_56"/>
            <p:cNvSpPr/>
            <p:nvPr/>
          </p:nvSpPr>
          <p:spPr>
            <a:xfrm>
              <a:off x="3062169" y="0"/>
              <a:ext cx="5037000" cy="246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a97d5f2795_22_56"/>
            <p:cNvSpPr txBox="1"/>
            <p:nvPr/>
          </p:nvSpPr>
          <p:spPr>
            <a:xfrm>
              <a:off x="3062169" y="0"/>
              <a:ext cx="5037000" cy="2467800"/>
            </a:xfrm>
            <a:prstGeom prst="rect">
              <a:avLst/>
            </a:prstGeom>
            <a:noFill/>
            <a:ln>
              <a:noFill/>
            </a:ln>
          </p:spPr>
          <p:txBody>
            <a:bodyPr anchorCtr="0" anchor="ctr" bIns="241800" lIns="241800" spcFirstLastPara="1" rIns="241800" wrap="square" tIns="0">
              <a:noAutofit/>
            </a:bodyPr>
            <a:lstStyle/>
            <a:p>
              <a:pPr indent="0" lvl="0" marL="0" marR="0" rtl="0" algn="l">
                <a:lnSpc>
                  <a:spcPct val="90000"/>
                </a:lnSpc>
                <a:spcBef>
                  <a:spcPts val="0"/>
                </a:spcBef>
                <a:spcAft>
                  <a:spcPts val="0"/>
                </a:spcAft>
                <a:buClr>
                  <a:srgbClr val="5F497A"/>
                </a:buClr>
                <a:buSzPts val="3400"/>
                <a:buFont typeface="Franklin Gothic"/>
                <a:buNone/>
              </a:pPr>
              <a:r>
                <a:rPr b="0" i="0" lang="en-US" sz="3400" u="none" cap="none" strike="noStrike">
                  <a:solidFill>
                    <a:srgbClr val="5F497A"/>
                  </a:solidFill>
                  <a:latin typeface="Franklin Gothic"/>
                  <a:ea typeface="Franklin Gothic"/>
                  <a:cs typeface="Franklin Gothic"/>
                  <a:sym typeface="Franklin Gothic"/>
                </a:rPr>
                <a:t>Increase Engagement</a:t>
              </a:r>
              <a:endParaRPr b="0" i="0" sz="1400" u="none" cap="none" strike="noStrike">
                <a:solidFill>
                  <a:srgbClr val="000000"/>
                </a:solidFill>
                <a:latin typeface="Arial"/>
                <a:ea typeface="Arial"/>
                <a:cs typeface="Arial"/>
                <a:sym typeface="Arial"/>
              </a:endParaRPr>
            </a:p>
          </p:txBody>
        </p:sp>
        <p:sp>
          <p:nvSpPr>
            <p:cNvPr id="1248" name="Google Shape;1248;ga97d5f2795_22_56"/>
            <p:cNvSpPr/>
            <p:nvPr/>
          </p:nvSpPr>
          <p:spPr>
            <a:xfrm>
              <a:off x="895399" y="2673498"/>
              <a:ext cx="2968200" cy="2467800"/>
            </a:xfrm>
            <a:prstGeom prst="downArrow">
              <a:avLst>
                <a:gd fmla="val 50000" name="adj1"/>
                <a:gd fmla="val 50000" name="adj2"/>
              </a:avLst>
            </a:prstGeom>
            <a:solidFill>
              <a:srgbClr val="E4C9C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a97d5f2795_22_56"/>
            <p:cNvSpPr/>
            <p:nvPr/>
          </p:nvSpPr>
          <p:spPr>
            <a:xfrm>
              <a:off x="3952622" y="2673498"/>
              <a:ext cx="5037000" cy="246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a97d5f2795_22_56"/>
            <p:cNvSpPr txBox="1"/>
            <p:nvPr/>
          </p:nvSpPr>
          <p:spPr>
            <a:xfrm>
              <a:off x="3952622" y="2673498"/>
              <a:ext cx="5037000" cy="2467800"/>
            </a:xfrm>
            <a:prstGeom prst="rect">
              <a:avLst/>
            </a:prstGeom>
            <a:noFill/>
            <a:ln>
              <a:noFill/>
            </a:ln>
          </p:spPr>
          <p:txBody>
            <a:bodyPr anchorCtr="0" anchor="ctr" bIns="241800" lIns="241800" spcFirstLastPara="1" rIns="241800" wrap="square" tIns="0">
              <a:noAutofit/>
            </a:bodyPr>
            <a:lstStyle/>
            <a:p>
              <a:pPr indent="0" lvl="0" marL="0" marR="0" rtl="0" algn="l">
                <a:lnSpc>
                  <a:spcPct val="90000"/>
                </a:lnSpc>
                <a:spcBef>
                  <a:spcPts val="0"/>
                </a:spcBef>
                <a:spcAft>
                  <a:spcPts val="0"/>
                </a:spcAft>
                <a:buClr>
                  <a:srgbClr val="953734"/>
                </a:buClr>
                <a:buSzPts val="3400"/>
                <a:buFont typeface="Franklin Gothic"/>
                <a:buNone/>
              </a:pPr>
              <a:r>
                <a:rPr b="0" i="0" lang="en-US" sz="3400" u="none" cap="none" strike="noStrike">
                  <a:solidFill>
                    <a:srgbClr val="953734"/>
                  </a:solidFill>
                  <a:latin typeface="Franklin Gothic"/>
                  <a:ea typeface="Franklin Gothic"/>
                  <a:cs typeface="Franklin Gothic"/>
                  <a:sym typeface="Franklin Gothic"/>
                </a:rPr>
                <a:t>Decrease Disengagement (classroom management/discipline issues)</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id="1255" name="Google Shape;1255;ga97d5f2795_27_33"/>
          <p:cNvPicPr preferRelativeResize="0"/>
          <p:nvPr/>
        </p:nvPicPr>
        <p:blipFill rotWithShape="1">
          <a:blip r:embed="rId3">
            <a:alphaModFix/>
          </a:blip>
          <a:srcRect b="0" l="0" r="0" t="0"/>
          <a:stretch/>
        </p:blipFill>
        <p:spPr>
          <a:xfrm>
            <a:off x="0" y="2181758"/>
            <a:ext cx="9144000" cy="2494483"/>
          </a:xfrm>
          <a:prstGeom prst="rect">
            <a:avLst/>
          </a:prstGeom>
          <a:noFill/>
          <a:ln>
            <a:noFill/>
          </a:ln>
        </p:spPr>
      </p:pic>
      <p:sp>
        <p:nvSpPr>
          <p:cNvPr id="1256" name="Google Shape;1256;ga97d5f2795_27_33"/>
          <p:cNvSpPr txBox="1"/>
          <p:nvPr/>
        </p:nvSpPr>
        <p:spPr>
          <a:xfrm>
            <a:off x="6400800" y="5802201"/>
            <a:ext cx="3067500" cy="67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herry Cream Soda"/>
              <a:buNone/>
            </a:pPr>
            <a:r>
              <a:rPr b="0" i="0" lang="en-US" sz="1200" u="none" cap="none" strike="noStrike">
                <a:solidFill>
                  <a:schemeClr val="dk1"/>
                </a:solidFill>
                <a:latin typeface="Cherry Cream Soda"/>
                <a:ea typeface="Cherry Cream Soda"/>
                <a:cs typeface="Cherry Cream Soda"/>
                <a:sym typeface="Cherry Cream Soda"/>
              </a:rPr>
              <a:t>Designs and Illustrations by Carleen Matts</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grpSp>
        <p:nvGrpSpPr>
          <p:cNvPr id="1261" name="Google Shape;1261;gb36a416783_17_48"/>
          <p:cNvGrpSpPr/>
          <p:nvPr/>
        </p:nvGrpSpPr>
        <p:grpSpPr>
          <a:xfrm>
            <a:off x="2582860" y="965682"/>
            <a:ext cx="4765294" cy="4765386"/>
            <a:chOff x="874197" y="0"/>
            <a:chExt cx="4765294" cy="4765386"/>
          </a:xfrm>
        </p:grpSpPr>
        <p:sp>
          <p:nvSpPr>
            <p:cNvPr id="1262" name="Google Shape;1262;gb36a416783_17_48"/>
            <p:cNvSpPr/>
            <p:nvPr/>
          </p:nvSpPr>
          <p:spPr>
            <a:xfrm>
              <a:off x="2077124" y="0"/>
              <a:ext cx="2359500" cy="2382600"/>
            </a:xfrm>
            <a:prstGeom prst="triangle">
              <a:avLst>
                <a:gd fmla="val 50000" name="adj"/>
              </a:avLst>
            </a:prstGeom>
            <a:gradFill>
              <a:gsLst>
                <a:gs pos="0">
                  <a:srgbClr val="FF7714"/>
                </a:gs>
                <a:gs pos="100000">
                  <a:srgbClr val="FFA773"/>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b36a416783_17_48"/>
            <p:cNvSpPr txBox="1"/>
            <p:nvPr/>
          </p:nvSpPr>
          <p:spPr>
            <a:xfrm>
              <a:off x="2667007" y="1191347"/>
              <a:ext cx="1179900" cy="11913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Cultural Behaviors We Can See</a:t>
              </a:r>
              <a:endParaRPr b="0" i="0" sz="1400" u="none" cap="none" strike="noStrike">
                <a:solidFill>
                  <a:srgbClr val="000000"/>
                </a:solidFill>
                <a:latin typeface="Arial"/>
                <a:ea typeface="Arial"/>
                <a:cs typeface="Arial"/>
                <a:sym typeface="Arial"/>
              </a:endParaRPr>
            </a:p>
          </p:txBody>
        </p:sp>
        <p:sp>
          <p:nvSpPr>
            <p:cNvPr id="1264" name="Google Shape;1264;gb36a416783_17_48"/>
            <p:cNvSpPr/>
            <p:nvPr/>
          </p:nvSpPr>
          <p:spPr>
            <a:xfrm>
              <a:off x="874197" y="2382693"/>
              <a:ext cx="2382600" cy="2382600"/>
            </a:xfrm>
            <a:prstGeom prst="triangle">
              <a:avLst>
                <a:gd fmla="val 50000" name="adj"/>
              </a:avLst>
            </a:prstGeom>
            <a:gradFill>
              <a:gsLst>
                <a:gs pos="0">
                  <a:schemeClr val="accent3"/>
                </a:gs>
                <a:gs pos="100000">
                  <a:srgbClr val="D8D8D8"/>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b36a416783_17_48"/>
            <p:cNvSpPr txBox="1"/>
            <p:nvPr/>
          </p:nvSpPr>
          <p:spPr>
            <a:xfrm>
              <a:off x="1469870" y="3574040"/>
              <a:ext cx="1191300" cy="1191300"/>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lt1"/>
                </a:buClr>
                <a:buSzPts val="1700"/>
                <a:buFont typeface="Calibri"/>
                <a:buNone/>
              </a:pPr>
              <a:r>
                <a:rPr b="0" i="0" lang="en-US" sz="1700" u="none" cap="none" strike="noStrike">
                  <a:solidFill>
                    <a:schemeClr val="lt1"/>
                  </a:solidFill>
                  <a:latin typeface="Calibri"/>
                  <a:ea typeface="Calibri"/>
                  <a:cs typeface="Calibri"/>
                  <a:sym typeface="Calibri"/>
                </a:rPr>
                <a:t>Heritage</a:t>
              </a:r>
              <a:endParaRPr b="0" i="0" sz="1400" u="none" cap="none" strike="noStrike">
                <a:solidFill>
                  <a:srgbClr val="000000"/>
                </a:solidFill>
                <a:latin typeface="Arial"/>
                <a:ea typeface="Arial"/>
                <a:cs typeface="Arial"/>
                <a:sym typeface="Arial"/>
              </a:endParaRPr>
            </a:p>
          </p:txBody>
        </p:sp>
        <p:sp>
          <p:nvSpPr>
            <p:cNvPr id="1266" name="Google Shape;1266;gb36a416783_17_48"/>
            <p:cNvSpPr/>
            <p:nvPr/>
          </p:nvSpPr>
          <p:spPr>
            <a:xfrm rot="10800000">
              <a:off x="2065637" y="2382786"/>
              <a:ext cx="2382600" cy="2382600"/>
            </a:xfrm>
            <a:prstGeom prst="triangle">
              <a:avLst>
                <a:gd fmla="val 50000" name="adj"/>
              </a:avLst>
            </a:prstGeom>
            <a:gradFill>
              <a:gsLst>
                <a:gs pos="0">
                  <a:srgbClr val="FFD300"/>
                </a:gs>
                <a:gs pos="100000">
                  <a:srgbClr val="FFEF63"/>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b36a416783_17_48"/>
            <p:cNvSpPr txBox="1"/>
            <p:nvPr/>
          </p:nvSpPr>
          <p:spPr>
            <a:xfrm>
              <a:off x="2661217" y="2382693"/>
              <a:ext cx="1191300" cy="11913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Cultural Behaviors We Cannot See</a:t>
              </a:r>
              <a:endParaRPr b="0" i="0" sz="1400" u="none" cap="none" strike="noStrike">
                <a:solidFill>
                  <a:srgbClr val="000000"/>
                </a:solidFill>
                <a:latin typeface="Arial"/>
                <a:ea typeface="Arial"/>
                <a:cs typeface="Arial"/>
                <a:sym typeface="Arial"/>
              </a:endParaRPr>
            </a:p>
          </p:txBody>
        </p:sp>
        <p:sp>
          <p:nvSpPr>
            <p:cNvPr id="1268" name="Google Shape;1268;gb36a416783_17_48"/>
            <p:cNvSpPr/>
            <p:nvPr/>
          </p:nvSpPr>
          <p:spPr>
            <a:xfrm>
              <a:off x="3256891" y="2382693"/>
              <a:ext cx="2382600" cy="2382600"/>
            </a:xfrm>
            <a:prstGeom prst="triangle">
              <a:avLst>
                <a:gd fmla="val 50000" name="adj"/>
              </a:avLst>
            </a:prstGeom>
            <a:gradFill>
              <a:gsLst>
                <a:gs pos="0">
                  <a:srgbClr val="469CE7"/>
                </a:gs>
                <a:gs pos="100000">
                  <a:srgbClr val="8ECDFF"/>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b36a416783_17_48"/>
            <p:cNvSpPr txBox="1"/>
            <p:nvPr/>
          </p:nvSpPr>
          <p:spPr>
            <a:xfrm>
              <a:off x="3852564" y="3574040"/>
              <a:ext cx="1191300" cy="11913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b="0" i="0" lang="en-US" sz="1600" u="none" cap="none" strike="noStrike">
                  <a:solidFill>
                    <a:schemeClr val="lt1"/>
                  </a:solidFill>
                  <a:latin typeface="Calibri"/>
                  <a:ea typeface="Calibri"/>
                  <a:cs typeface="Calibri"/>
                  <a:sym typeface="Calibri"/>
                </a:rPr>
                <a:t>Adapted</a:t>
              </a:r>
              <a:endParaRPr b="0" i="0" sz="1400" u="none" cap="none" strike="noStrike">
                <a:solidFill>
                  <a:srgbClr val="000000"/>
                </a:solidFill>
                <a:latin typeface="Arial"/>
                <a:ea typeface="Arial"/>
                <a:cs typeface="Arial"/>
                <a:sym typeface="Arial"/>
              </a:endParaRPr>
            </a:p>
          </p:txBody>
        </p:sp>
      </p:grpSp>
      <p:cxnSp>
        <p:nvCxnSpPr>
          <p:cNvPr id="1270" name="Google Shape;1270;gb36a416783_17_48"/>
          <p:cNvCxnSpPr/>
          <p:nvPr/>
        </p:nvCxnSpPr>
        <p:spPr>
          <a:xfrm>
            <a:off x="0" y="3276600"/>
            <a:ext cx="8991600" cy="0"/>
          </a:xfrm>
          <a:prstGeom prst="straightConnector1">
            <a:avLst/>
          </a:prstGeom>
          <a:noFill/>
          <a:ln cap="flat" cmpd="sng" w="76200">
            <a:solidFill>
              <a:schemeClr val="accent2"/>
            </a:solidFill>
            <a:prstDash val="solid"/>
            <a:round/>
            <a:headEnd len="sm" w="sm" type="none"/>
            <a:tailEnd len="sm" w="sm" type="none"/>
          </a:ln>
          <a:effectLst>
            <a:outerShdw rotWithShape="0" dir="5400000" dist="50800">
              <a:srgbClr val="4E3B30">
                <a:alpha val="59607"/>
              </a:srgbClr>
            </a:outerShdw>
          </a:effectLst>
        </p:spPr>
      </p:cxnSp>
      <p:sp>
        <p:nvSpPr>
          <p:cNvPr id="1271" name="Google Shape;1271;gb36a416783_17_48"/>
          <p:cNvSpPr txBox="1"/>
          <p:nvPr/>
        </p:nvSpPr>
        <p:spPr>
          <a:xfrm>
            <a:off x="5792091" y="1080234"/>
            <a:ext cx="2667300" cy="4923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Performing arts</a:t>
            </a:r>
            <a:endParaRPr b="0" i="0" sz="1400" u="none" cap="none" strike="noStrike">
              <a:solidFill>
                <a:srgbClr val="000000"/>
              </a:solidFill>
              <a:latin typeface="Arial"/>
              <a:ea typeface="Arial"/>
              <a:cs typeface="Arial"/>
              <a:sym typeface="Arial"/>
            </a:endParaRPr>
          </a:p>
        </p:txBody>
      </p:sp>
      <p:sp>
        <p:nvSpPr>
          <p:cNvPr id="1272" name="Google Shape;1272;gb36a416783_17_48"/>
          <p:cNvSpPr txBox="1"/>
          <p:nvPr/>
        </p:nvSpPr>
        <p:spPr>
          <a:xfrm>
            <a:off x="2400691" y="900413"/>
            <a:ext cx="999300" cy="4923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Food</a:t>
            </a:r>
            <a:endParaRPr b="0" i="0" sz="1400" u="none" cap="none" strike="noStrike">
              <a:solidFill>
                <a:srgbClr val="000000"/>
              </a:solidFill>
              <a:latin typeface="Arial"/>
              <a:ea typeface="Arial"/>
              <a:cs typeface="Arial"/>
              <a:sym typeface="Arial"/>
            </a:endParaRPr>
          </a:p>
        </p:txBody>
      </p:sp>
      <p:sp>
        <p:nvSpPr>
          <p:cNvPr id="1273" name="Google Shape;1273;gb36a416783_17_48"/>
          <p:cNvSpPr txBox="1"/>
          <p:nvPr/>
        </p:nvSpPr>
        <p:spPr>
          <a:xfrm>
            <a:off x="6553460" y="1828803"/>
            <a:ext cx="1407300" cy="4923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Clothes</a:t>
            </a:r>
            <a:endParaRPr b="0" i="0" sz="1400" u="none" cap="none" strike="noStrike">
              <a:solidFill>
                <a:srgbClr val="000000"/>
              </a:solidFill>
              <a:latin typeface="Arial"/>
              <a:ea typeface="Arial"/>
              <a:cs typeface="Arial"/>
              <a:sym typeface="Arial"/>
            </a:endParaRPr>
          </a:p>
        </p:txBody>
      </p:sp>
      <p:sp>
        <p:nvSpPr>
          <p:cNvPr id="1274" name="Google Shape;1274;gb36a416783_17_48"/>
          <p:cNvSpPr txBox="1"/>
          <p:nvPr/>
        </p:nvSpPr>
        <p:spPr>
          <a:xfrm>
            <a:off x="1004235" y="2129161"/>
            <a:ext cx="1865100" cy="4923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Visual arts</a:t>
            </a:r>
            <a:endParaRPr b="0" i="0" sz="1400" u="none" cap="none" strike="noStrike">
              <a:solidFill>
                <a:srgbClr val="000000"/>
              </a:solidFill>
              <a:latin typeface="Arial"/>
              <a:ea typeface="Arial"/>
              <a:cs typeface="Arial"/>
              <a:sym typeface="Arial"/>
            </a:endParaRPr>
          </a:p>
        </p:txBody>
      </p:sp>
      <p:sp>
        <p:nvSpPr>
          <p:cNvPr id="1275" name="Google Shape;1275;gb36a416783_17_48"/>
          <p:cNvSpPr txBox="1"/>
          <p:nvPr/>
        </p:nvSpPr>
        <p:spPr>
          <a:xfrm>
            <a:off x="1521070" y="1474132"/>
            <a:ext cx="1759200" cy="4923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i="0" lang="en-US" sz="2600" u="none" cap="none" strike="noStrike">
                <a:solidFill>
                  <a:srgbClr val="000000"/>
                </a:solidFill>
                <a:latin typeface="Arial"/>
                <a:ea typeface="Arial"/>
                <a:cs typeface="Arial"/>
                <a:sym typeface="Arial"/>
              </a:rPr>
              <a:t>Language</a:t>
            </a:r>
            <a:endParaRPr b="0" i="0" sz="1400" u="none" cap="none" strike="noStrike">
              <a:solidFill>
                <a:srgbClr val="000000"/>
              </a:solidFill>
              <a:latin typeface="Arial"/>
              <a:ea typeface="Arial"/>
              <a:cs typeface="Arial"/>
              <a:sym typeface="Arial"/>
            </a:endParaRPr>
          </a:p>
        </p:txBody>
      </p:sp>
      <p:sp>
        <p:nvSpPr>
          <p:cNvPr id="1276" name="Google Shape;1276;gb36a416783_17_48"/>
          <p:cNvSpPr txBox="1"/>
          <p:nvPr/>
        </p:nvSpPr>
        <p:spPr>
          <a:xfrm>
            <a:off x="1422714" y="3446524"/>
            <a:ext cx="1598400" cy="338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Communalism</a:t>
            </a:r>
            <a:endParaRPr b="0" i="0" sz="1400" u="none" cap="none" strike="noStrike">
              <a:solidFill>
                <a:srgbClr val="000000"/>
              </a:solidFill>
              <a:latin typeface="Arial"/>
              <a:ea typeface="Arial"/>
              <a:cs typeface="Arial"/>
              <a:sym typeface="Arial"/>
            </a:endParaRPr>
          </a:p>
        </p:txBody>
      </p:sp>
      <p:sp>
        <p:nvSpPr>
          <p:cNvPr id="1277" name="Google Shape;1277;gb36a416783_17_48"/>
          <p:cNvSpPr txBox="1"/>
          <p:nvPr/>
        </p:nvSpPr>
        <p:spPr>
          <a:xfrm>
            <a:off x="1175816" y="3996903"/>
            <a:ext cx="1369200" cy="338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Eye Contact</a:t>
            </a:r>
            <a:endParaRPr b="0" i="0" sz="1400" u="none" cap="none" strike="noStrike">
              <a:solidFill>
                <a:srgbClr val="000000"/>
              </a:solidFill>
              <a:latin typeface="Arial"/>
              <a:ea typeface="Arial"/>
              <a:cs typeface="Arial"/>
              <a:sym typeface="Arial"/>
            </a:endParaRPr>
          </a:p>
        </p:txBody>
      </p:sp>
      <p:sp>
        <p:nvSpPr>
          <p:cNvPr id="1278" name="Google Shape;1278;gb36a416783_17_48"/>
          <p:cNvSpPr txBox="1"/>
          <p:nvPr/>
        </p:nvSpPr>
        <p:spPr>
          <a:xfrm>
            <a:off x="6991283" y="3429010"/>
            <a:ext cx="1120800" cy="338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Proximity</a:t>
            </a:r>
            <a:endParaRPr b="0" i="0" sz="1400" u="none" cap="none" strike="noStrike">
              <a:solidFill>
                <a:srgbClr val="000000"/>
              </a:solidFill>
              <a:latin typeface="Arial"/>
              <a:ea typeface="Arial"/>
              <a:cs typeface="Arial"/>
              <a:sym typeface="Arial"/>
            </a:endParaRPr>
          </a:p>
        </p:txBody>
      </p:sp>
      <p:sp>
        <p:nvSpPr>
          <p:cNvPr id="1279" name="Google Shape;1279;gb36a416783_17_48"/>
          <p:cNvSpPr txBox="1"/>
          <p:nvPr/>
        </p:nvSpPr>
        <p:spPr>
          <a:xfrm>
            <a:off x="7165717" y="3962405"/>
            <a:ext cx="1380300" cy="338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Non-Verbals</a:t>
            </a:r>
            <a:endParaRPr b="1" i="0" sz="1600" u="none" cap="none" strike="noStrike">
              <a:solidFill>
                <a:srgbClr val="000000"/>
              </a:solidFill>
              <a:latin typeface="Arial"/>
              <a:ea typeface="Arial"/>
              <a:cs typeface="Arial"/>
              <a:sym typeface="Arial"/>
            </a:endParaRPr>
          </a:p>
        </p:txBody>
      </p:sp>
      <p:sp>
        <p:nvSpPr>
          <p:cNvPr id="1280" name="Google Shape;1280;gb36a416783_17_48"/>
          <p:cNvSpPr/>
          <p:nvPr/>
        </p:nvSpPr>
        <p:spPr>
          <a:xfrm>
            <a:off x="626727" y="4505348"/>
            <a:ext cx="1788600" cy="338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Concept of Time</a:t>
            </a:r>
            <a:endParaRPr b="0" i="0" sz="1400" u="none" cap="none" strike="noStrike">
              <a:solidFill>
                <a:srgbClr val="000000"/>
              </a:solidFill>
              <a:latin typeface="Arial"/>
              <a:ea typeface="Arial"/>
              <a:cs typeface="Arial"/>
              <a:sym typeface="Arial"/>
            </a:endParaRPr>
          </a:p>
        </p:txBody>
      </p:sp>
      <p:sp>
        <p:nvSpPr>
          <p:cNvPr id="1281" name="Google Shape;1281;gb36a416783_17_48"/>
          <p:cNvSpPr txBox="1"/>
          <p:nvPr/>
        </p:nvSpPr>
        <p:spPr>
          <a:xfrm>
            <a:off x="7360707" y="4486992"/>
            <a:ext cx="1723500" cy="5847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Conversational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Patterns</a:t>
            </a:r>
            <a:endParaRPr b="0" i="0" sz="1400" u="none" cap="none" strike="noStrike">
              <a:solidFill>
                <a:srgbClr val="000000"/>
              </a:solidFill>
              <a:latin typeface="Arial"/>
              <a:ea typeface="Arial"/>
              <a:cs typeface="Arial"/>
              <a:sym typeface="Arial"/>
            </a:endParaRPr>
          </a:p>
        </p:txBody>
      </p:sp>
      <p:sp>
        <p:nvSpPr>
          <p:cNvPr id="1282" name="Google Shape;1282;gb36a416783_17_48"/>
          <p:cNvSpPr txBox="1"/>
          <p:nvPr/>
        </p:nvSpPr>
        <p:spPr>
          <a:xfrm>
            <a:off x="-177789" y="5058341"/>
            <a:ext cx="2411700" cy="584700"/>
          </a:xfrm>
          <a:prstGeom prst="rect">
            <a:avLst/>
          </a:prstGeom>
          <a:noFill/>
          <a:ln>
            <a:noFill/>
          </a:ln>
        </p:spPr>
        <p:txBody>
          <a:bodyPr anchorCtr="0" anchor="t" bIns="45700" lIns="91400" spcFirstLastPara="1" rIns="91400" wrap="square" tIns="45700">
            <a:noAutofit/>
          </a:bodyPr>
          <a:lstStyle/>
          <a:p>
            <a:pPr indent="0" lvl="0" marL="0" marR="0" rtl="0" algn="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Patterns for Handling Emotions</a:t>
            </a:r>
            <a:endParaRPr b="0" i="0" sz="1400" u="none" cap="none" strike="noStrike">
              <a:solidFill>
                <a:srgbClr val="000000"/>
              </a:solidFill>
              <a:latin typeface="Arial"/>
              <a:ea typeface="Arial"/>
              <a:cs typeface="Arial"/>
              <a:sym typeface="Arial"/>
            </a:endParaRPr>
          </a:p>
        </p:txBody>
      </p:sp>
      <p:sp>
        <p:nvSpPr>
          <p:cNvPr id="1283" name="Google Shape;1283;gb36a416783_17_48"/>
          <p:cNvSpPr txBox="1"/>
          <p:nvPr/>
        </p:nvSpPr>
        <p:spPr>
          <a:xfrm>
            <a:off x="7788254" y="5211595"/>
            <a:ext cx="982800" cy="5847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Tone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of Voice</a:t>
            </a:r>
            <a:endParaRPr b="0" i="0" sz="1400" u="none" cap="none" strike="noStrike">
              <a:solidFill>
                <a:srgbClr val="000000"/>
              </a:solidFill>
              <a:latin typeface="Arial"/>
              <a:ea typeface="Arial"/>
              <a:cs typeface="Arial"/>
              <a:sym typeface="Arial"/>
            </a:endParaRPr>
          </a:p>
        </p:txBody>
      </p:sp>
      <p:pic>
        <p:nvPicPr>
          <p:cNvPr id="1284" name="Google Shape;1284;gb36a416783_17_48"/>
          <p:cNvPicPr preferRelativeResize="0"/>
          <p:nvPr/>
        </p:nvPicPr>
        <p:blipFill rotWithShape="1">
          <a:blip r:embed="rId3">
            <a:alphaModFix/>
          </a:blip>
          <a:srcRect b="0" l="0" r="0" t="0"/>
          <a:stretch/>
        </p:blipFill>
        <p:spPr>
          <a:xfrm>
            <a:off x="0" y="0"/>
            <a:ext cx="9143999"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ga97d5f2795_27_28"/>
          <p:cNvSpPr txBox="1"/>
          <p:nvPr>
            <p:ph type="title"/>
          </p:nvPr>
        </p:nvSpPr>
        <p:spPr>
          <a:xfrm>
            <a:off x="0" y="2438400"/>
            <a:ext cx="6400800" cy="1752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US" sz="2000"/>
              <a:t>"We all interpret behaviors, information, and situations through our own cultural lenses; these lenses operate involuntarily, below the level of conscious awareness, making it seem that our own view is simply “the way it is.” Learning to interpret across cultures demands reflecting on our own experiences, analyzing our own culture, examining and comparing varying perspectives. We must consciously and voluntarily make our cultural lenses apparent. Engaging in the hard work of seeing the world as others see it must be a fundamental goal for any move" </a:t>
            </a:r>
            <a:br>
              <a:rPr lang="en-US" sz="2000"/>
            </a:br>
            <a:r>
              <a:rPr lang="en-US" sz="2000"/>
              <a:t>—Delpit, Other People's Children (2006)</a:t>
            </a:r>
            <a:endParaRPr/>
          </a:p>
        </p:txBody>
      </p:sp>
      <p:pic>
        <p:nvPicPr>
          <p:cNvPr descr="A pencil and paper&#10;&#10;Description automatically generated" id="1290" name="Google Shape;1290;ga97d5f2795_27_28"/>
          <p:cNvPicPr preferRelativeResize="0"/>
          <p:nvPr/>
        </p:nvPicPr>
        <p:blipFill rotWithShape="1">
          <a:blip r:embed="rId3">
            <a:alphaModFix/>
          </a:blip>
          <a:srcRect b="0" l="0" r="0" t="0"/>
          <a:stretch/>
        </p:blipFill>
        <p:spPr>
          <a:xfrm>
            <a:off x="6477000" y="1181100"/>
            <a:ext cx="2428875" cy="4267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43"/>
          <p:cNvSpPr txBox="1"/>
          <p:nvPr>
            <p:ph idx="1" type="body"/>
          </p:nvPr>
        </p:nvSpPr>
        <p:spPr>
          <a:xfrm>
            <a:off x="4147456" y="936628"/>
            <a:ext cx="4996543" cy="5190186"/>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960"/>
              <a:buFont typeface="Noto Sans Symbols"/>
              <a:buAutoNum type="arabicPeriod"/>
            </a:pPr>
            <a:r>
              <a:rPr lang="en-US" sz="2960"/>
              <a:t>You can define it</a:t>
            </a:r>
            <a:endParaRPr/>
          </a:p>
          <a:p>
            <a:pPr indent="-514350" lvl="0" marL="514350" rtl="0" algn="l">
              <a:lnSpc>
                <a:spcPct val="90000"/>
              </a:lnSpc>
              <a:spcBef>
                <a:spcPts val="592"/>
              </a:spcBef>
              <a:spcAft>
                <a:spcPts val="0"/>
              </a:spcAft>
              <a:buClr>
                <a:schemeClr val="dk1"/>
              </a:buClr>
              <a:buSzPts val="2960"/>
              <a:buFont typeface="Noto Sans Symbols"/>
              <a:buAutoNum type="arabicPeriod"/>
            </a:pPr>
            <a:r>
              <a:rPr lang="en-US" sz="2960"/>
              <a:t>Something that you are, not that you do</a:t>
            </a:r>
            <a:endParaRPr/>
          </a:p>
          <a:p>
            <a:pPr indent="-514350" lvl="0" marL="514350" rtl="0" algn="l">
              <a:lnSpc>
                <a:spcPct val="90000"/>
              </a:lnSpc>
              <a:spcBef>
                <a:spcPts val="592"/>
              </a:spcBef>
              <a:spcAft>
                <a:spcPts val="0"/>
              </a:spcAft>
              <a:buClr>
                <a:schemeClr val="dk1"/>
              </a:buClr>
              <a:buSzPts val="2960"/>
              <a:buFont typeface="Noto Sans Symbols"/>
              <a:buAutoNum type="arabicPeriod"/>
            </a:pPr>
            <a:r>
              <a:rPr lang="en-US" sz="2960"/>
              <a:t>You are not confused about your identity</a:t>
            </a:r>
            <a:endParaRPr/>
          </a:p>
          <a:p>
            <a:pPr indent="-514350" lvl="0" marL="514350" rtl="0" algn="l">
              <a:lnSpc>
                <a:spcPct val="90000"/>
              </a:lnSpc>
              <a:spcBef>
                <a:spcPts val="592"/>
              </a:spcBef>
              <a:spcAft>
                <a:spcPts val="0"/>
              </a:spcAft>
              <a:buClr>
                <a:schemeClr val="dk1"/>
              </a:buClr>
              <a:buSzPts val="2960"/>
              <a:buFont typeface="Noto Sans Symbols"/>
              <a:buAutoNum type="arabicPeriod"/>
            </a:pPr>
            <a:r>
              <a:rPr lang="en-US" sz="2960"/>
              <a:t>You know who you are serving or </a:t>
            </a:r>
            <a:r>
              <a:rPr i="1" lang="en-US" sz="2960"/>
              <a:t>not serving</a:t>
            </a:r>
            <a:endParaRPr sz="2960"/>
          </a:p>
          <a:p>
            <a:pPr indent="-514350" lvl="0" marL="514350" rtl="0" algn="l">
              <a:lnSpc>
                <a:spcPct val="90000"/>
              </a:lnSpc>
              <a:spcBef>
                <a:spcPts val="592"/>
              </a:spcBef>
              <a:spcAft>
                <a:spcPts val="0"/>
              </a:spcAft>
              <a:buClr>
                <a:schemeClr val="dk1"/>
              </a:buClr>
              <a:buSzPts val="2960"/>
              <a:buFont typeface="Noto Sans Symbols"/>
              <a:buAutoNum type="arabicPeriod"/>
            </a:pPr>
            <a:r>
              <a:rPr lang="en-US" sz="2960"/>
              <a:t>You don’t just celebrate Black History Month</a:t>
            </a:r>
            <a:endParaRPr/>
          </a:p>
          <a:p>
            <a:pPr indent="-514350" lvl="0" marL="514350" rtl="0" algn="l">
              <a:lnSpc>
                <a:spcPct val="90000"/>
              </a:lnSpc>
              <a:spcBef>
                <a:spcPts val="592"/>
              </a:spcBef>
              <a:spcAft>
                <a:spcPts val="0"/>
              </a:spcAft>
              <a:buClr>
                <a:schemeClr val="dk1"/>
              </a:buClr>
              <a:buSzPts val="2960"/>
              <a:buFont typeface="Noto Sans Symbols"/>
              <a:buAutoNum type="arabicPeriod"/>
            </a:pPr>
            <a:r>
              <a:rPr lang="en-US" sz="2960"/>
              <a:t>Practice everyday in everyway</a:t>
            </a:r>
            <a:endParaRPr/>
          </a:p>
          <a:p>
            <a:pPr indent="-373380" lvl="0" marL="514350" rtl="0" algn="l">
              <a:lnSpc>
                <a:spcPct val="90000"/>
              </a:lnSpc>
              <a:spcBef>
                <a:spcPts val="444"/>
              </a:spcBef>
              <a:spcAft>
                <a:spcPts val="0"/>
              </a:spcAft>
              <a:buClr>
                <a:schemeClr val="dk1"/>
              </a:buClr>
              <a:buSzPts val="2220"/>
              <a:buFont typeface="Calibri"/>
              <a:buNone/>
            </a:pPr>
            <a:r>
              <a:t/>
            </a:r>
            <a:endParaRPr sz="2220"/>
          </a:p>
          <a:p>
            <a:pPr indent="-373380" lvl="0" marL="514350" rtl="0" algn="l">
              <a:lnSpc>
                <a:spcPct val="90000"/>
              </a:lnSpc>
              <a:spcBef>
                <a:spcPts val="444"/>
              </a:spcBef>
              <a:spcAft>
                <a:spcPts val="0"/>
              </a:spcAft>
              <a:buClr>
                <a:schemeClr val="dk1"/>
              </a:buClr>
              <a:buSzPts val="2220"/>
              <a:buFont typeface="Calibri"/>
              <a:buNone/>
            </a:pPr>
            <a:r>
              <a:t/>
            </a:r>
            <a:endParaRPr sz="2220"/>
          </a:p>
          <a:p>
            <a:pPr indent="-373380" lvl="0" marL="514350" rtl="0" algn="l">
              <a:lnSpc>
                <a:spcPct val="90000"/>
              </a:lnSpc>
              <a:spcBef>
                <a:spcPts val="444"/>
              </a:spcBef>
              <a:spcAft>
                <a:spcPts val="0"/>
              </a:spcAft>
              <a:buClr>
                <a:schemeClr val="dk1"/>
              </a:buClr>
              <a:buSzPts val="2220"/>
              <a:buFont typeface="Calibri"/>
              <a:buNone/>
            </a:pPr>
            <a:r>
              <a:t/>
            </a:r>
            <a:endParaRPr sz="2220"/>
          </a:p>
        </p:txBody>
      </p:sp>
      <p:pic>
        <p:nvPicPr>
          <p:cNvPr id="1297" name="Google Shape;1297;p43"/>
          <p:cNvPicPr preferRelativeResize="0"/>
          <p:nvPr/>
        </p:nvPicPr>
        <p:blipFill rotWithShape="1">
          <a:blip r:embed="rId3">
            <a:alphaModFix/>
          </a:blip>
          <a:srcRect b="0" l="0" r="0" t="0"/>
          <a:stretch/>
        </p:blipFill>
        <p:spPr>
          <a:xfrm>
            <a:off x="440871" y="1441263"/>
            <a:ext cx="3467100" cy="4180915"/>
          </a:xfrm>
          <a:prstGeom prst="rect">
            <a:avLst/>
          </a:prstGeom>
          <a:noFill/>
          <a:ln>
            <a:noFill/>
          </a:ln>
        </p:spPr>
      </p:pic>
      <p:sp>
        <p:nvSpPr>
          <p:cNvPr id="1298" name="Google Shape;1298;p43"/>
          <p:cNvSpPr txBox="1"/>
          <p:nvPr>
            <p:ph type="title"/>
          </p:nvPr>
        </p:nvSpPr>
        <p:spPr>
          <a:xfrm>
            <a:off x="800104" y="1082938"/>
            <a:ext cx="3461652" cy="71665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dk1"/>
              </a:buClr>
              <a:buSzPts val="3600"/>
              <a:buFont typeface="Calibri"/>
              <a:buNone/>
            </a:pPr>
            <a:r>
              <a:rPr lang="en-US" sz="3600"/>
              <a:t>Check Off List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pic>
        <p:nvPicPr>
          <p:cNvPr id="1303" name="Google Shape;1303;p45"/>
          <p:cNvPicPr preferRelativeResize="0"/>
          <p:nvPr/>
        </p:nvPicPr>
        <p:blipFill rotWithShape="1">
          <a:blip r:embed="rId3">
            <a:alphaModFix/>
          </a:blip>
          <a:srcRect b="0" l="0" r="0" t="0"/>
          <a:stretch/>
        </p:blipFill>
        <p:spPr>
          <a:xfrm>
            <a:off x="1862667" y="839893"/>
            <a:ext cx="5252501" cy="51206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7" name="Shape 1307"/>
        <p:cNvGrpSpPr/>
        <p:nvPr/>
      </p:nvGrpSpPr>
      <p:grpSpPr>
        <a:xfrm>
          <a:off x="0" y="0"/>
          <a:ext cx="0" cy="0"/>
          <a:chOff x="0" y="0"/>
          <a:chExt cx="0" cy="0"/>
        </a:xfrm>
      </p:grpSpPr>
      <p:sp>
        <p:nvSpPr>
          <p:cNvPr id="1308" name="Google Shape;1308;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t/>
            </a:r>
            <a:endParaRPr/>
          </a:p>
        </p:txBody>
      </p:sp>
      <p:pic>
        <p:nvPicPr>
          <p:cNvPr id="1309" name="Google Shape;1309;p4"/>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hollieBOOK.jpg" id="1310" name="Google Shape;1310;p4"/>
          <p:cNvPicPr preferRelativeResize="0"/>
          <p:nvPr/>
        </p:nvPicPr>
        <p:blipFill rotWithShape="1">
          <a:blip r:embed="rId4">
            <a:alphaModFix/>
          </a:blip>
          <a:srcRect b="0" l="0" r="0" t="0"/>
          <a:stretch/>
        </p:blipFill>
        <p:spPr>
          <a:xfrm rot="515320">
            <a:off x="3726668" y="1540026"/>
            <a:ext cx="1027232" cy="1376801"/>
          </a:xfrm>
          <a:prstGeom prst="rect">
            <a:avLst/>
          </a:prstGeom>
          <a:noFill/>
          <a:ln>
            <a:noFill/>
          </a:ln>
        </p:spPr>
      </p:pic>
      <p:pic>
        <p:nvPicPr>
          <p:cNvPr descr="Notebook-Right-51462-9781425814625.png" id="1311" name="Google Shape;1311;p4"/>
          <p:cNvPicPr preferRelativeResize="0"/>
          <p:nvPr/>
        </p:nvPicPr>
        <p:blipFill rotWithShape="1">
          <a:blip r:embed="rId5">
            <a:alphaModFix/>
          </a:blip>
          <a:srcRect b="0" l="0" r="0" t="0"/>
          <a:stretch/>
        </p:blipFill>
        <p:spPr>
          <a:xfrm rot="-598011">
            <a:off x="3871144" y="4203147"/>
            <a:ext cx="1152902" cy="147162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5" name="Shape 1315"/>
        <p:cNvGrpSpPr/>
        <p:nvPr/>
      </p:nvGrpSpPr>
      <p:grpSpPr>
        <a:xfrm>
          <a:off x="0" y="0"/>
          <a:ext cx="0" cy="0"/>
          <a:chOff x="0" y="0"/>
          <a:chExt cx="0" cy="0"/>
        </a:xfrm>
      </p:grpSpPr>
      <p:sp>
        <p:nvSpPr>
          <p:cNvPr id="1316" name="Google Shape;1316;p5"/>
          <p:cNvSpPr txBox="1"/>
          <p:nvPr>
            <p:ph type="ctrTitle"/>
          </p:nvPr>
        </p:nvSpPr>
        <p:spPr>
          <a:xfrm>
            <a:off x="685800" y="2130428"/>
            <a:ext cx="7772400" cy="147002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t/>
            </a:r>
            <a:endParaRPr/>
          </a:p>
        </p:txBody>
      </p:sp>
      <p:sp>
        <p:nvSpPr>
          <p:cNvPr id="1317" name="Google Shape;1317;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431800" lvl="0" marL="457200" rtl="0" algn="ctr">
              <a:lnSpc>
                <a:spcPct val="100000"/>
              </a:lnSpc>
              <a:spcBef>
                <a:spcPts val="640"/>
              </a:spcBef>
              <a:spcAft>
                <a:spcPts val="0"/>
              </a:spcAft>
              <a:buClr>
                <a:srgbClr val="888888"/>
              </a:buClr>
              <a:buSzPts val="3200"/>
              <a:buNone/>
            </a:pPr>
            <a:r>
              <a:t/>
            </a:r>
            <a:endParaRPr/>
          </a:p>
        </p:txBody>
      </p:sp>
      <p:pic>
        <p:nvPicPr>
          <p:cNvPr id="1318" name="Google Shape;1318;p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gb36a416783_6_0"/>
          <p:cNvPicPr preferRelativeResize="0"/>
          <p:nvPr/>
        </p:nvPicPr>
        <p:blipFill rotWithShape="1">
          <a:blip r:embed="rId3">
            <a:alphaModFix/>
          </a:blip>
          <a:srcRect b="0" l="0" r="0" t="0"/>
          <a:stretch/>
        </p:blipFill>
        <p:spPr>
          <a:xfrm>
            <a:off x="3050812" y="2316165"/>
            <a:ext cx="3229424" cy="1863150"/>
          </a:xfrm>
          <a:prstGeom prst="rect">
            <a:avLst/>
          </a:prstGeom>
          <a:noFill/>
          <a:ln>
            <a:noFill/>
          </a:ln>
          <a:effectLst>
            <a:outerShdw blurRad="57150" rotWithShape="0" algn="bl" dir="5400000" dist="19050">
              <a:srgbClr val="000000">
                <a:alpha val="49803"/>
              </a:srgbClr>
            </a:outerShdw>
          </a:effectLst>
        </p:spPr>
      </p:pic>
      <p:sp>
        <p:nvSpPr>
          <p:cNvPr id="1326" name="Google Shape;1326;gb36a416783_6_0"/>
          <p:cNvSpPr txBox="1"/>
          <p:nvPr>
            <p:ph type="title"/>
          </p:nvPr>
        </p:nvSpPr>
        <p:spPr>
          <a:xfrm>
            <a:off x="323849" y="856205"/>
            <a:ext cx="8338800" cy="1325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solidFill>
                  <a:srgbClr val="1F3864"/>
                </a:solidFill>
              </a:rPr>
              <a:t>Cultural and Linguistic Responsiveness (CLR) is…</a:t>
            </a:r>
            <a:endParaRPr>
              <a:solidFill>
                <a:srgbClr val="1F3864"/>
              </a:solidFill>
            </a:endParaRPr>
          </a:p>
        </p:txBody>
      </p:sp>
      <p:sp>
        <p:nvSpPr>
          <p:cNvPr id="1327" name="Google Shape;1327;gb36a416783_6_0"/>
          <p:cNvSpPr txBox="1"/>
          <p:nvPr/>
        </p:nvSpPr>
        <p:spPr>
          <a:xfrm>
            <a:off x="1483944" y="4934731"/>
            <a:ext cx="6176100" cy="831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When you </a:t>
            </a:r>
            <a:r>
              <a:rPr b="1" i="0" lang="en-US" sz="1900" u="none" cap="none" strike="noStrike">
                <a:solidFill>
                  <a:srgbClr val="FF0000"/>
                </a:solidFill>
                <a:latin typeface="Calibri"/>
                <a:ea typeface="Calibri"/>
                <a:cs typeface="Calibri"/>
                <a:sym typeface="Calibri"/>
              </a:rPr>
              <a:t>VALIDATE</a:t>
            </a:r>
            <a:r>
              <a:rPr b="0" i="0" lang="en-US" sz="1900" u="none" cap="none" strike="noStrike">
                <a:solidFill>
                  <a:schemeClr val="dk1"/>
                </a:solidFill>
                <a:latin typeface="Calibri"/>
                <a:ea typeface="Calibri"/>
                <a:cs typeface="Calibri"/>
                <a:sym typeface="Calibri"/>
              </a:rPr>
              <a:t> and </a:t>
            </a:r>
            <a:r>
              <a:rPr b="1" i="0" lang="en-US" sz="1900" u="none" cap="none" strike="noStrike">
                <a:solidFill>
                  <a:srgbClr val="00B050"/>
                </a:solidFill>
                <a:latin typeface="Calibri"/>
                <a:ea typeface="Calibri"/>
                <a:cs typeface="Calibri"/>
                <a:sym typeface="Calibri"/>
              </a:rPr>
              <a:t>AFFIRM</a:t>
            </a:r>
            <a:r>
              <a:rPr b="0" i="0" lang="en-US" sz="1900" u="none" cap="none" strike="noStrike">
                <a:solidFill>
                  <a:schemeClr val="dk1"/>
                </a:solidFill>
                <a:latin typeface="Calibri"/>
                <a:ea typeface="Calibri"/>
                <a:cs typeface="Calibri"/>
                <a:sym typeface="Calibri"/>
              </a:rPr>
              <a:t> who your students are culturally and linguistically, you are showing them more </a:t>
            </a:r>
            <a:r>
              <a:rPr b="1" i="0" lang="en-US" sz="1900" u="none" cap="none" strike="noStrike">
                <a:solidFill>
                  <a:schemeClr val="dk1"/>
                </a:solidFill>
                <a:latin typeface="Calibri"/>
                <a:ea typeface="Calibri"/>
                <a:cs typeface="Calibri"/>
                <a:sym typeface="Calibri"/>
              </a:rPr>
              <a:t>LOVE</a:t>
            </a:r>
            <a:r>
              <a:rPr b="0" i="0" lang="en-US" sz="1900" u="none" cap="none" strike="noStrike">
                <a:solidFill>
                  <a:schemeClr val="dk1"/>
                </a:solidFill>
                <a:latin typeface="Calibri"/>
                <a:ea typeface="Calibri"/>
                <a:cs typeface="Calibri"/>
                <a:sym typeface="Calibri"/>
              </a:rPr>
              <a:t>.</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id="877" name="Google Shape;877;p8"/>
          <p:cNvPicPr preferRelativeResize="0"/>
          <p:nvPr/>
        </p:nvPicPr>
        <p:blipFill rotWithShape="1">
          <a:blip r:embed="rId3">
            <a:alphaModFix/>
          </a:blip>
          <a:srcRect b="0" l="0" r="0" t="0"/>
          <a:stretch/>
        </p:blipFill>
        <p:spPr>
          <a:xfrm>
            <a:off x="0" y="1143000"/>
            <a:ext cx="9144000" cy="4590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grpSp>
        <p:nvGrpSpPr>
          <p:cNvPr id="882" name="Google Shape;882;p9"/>
          <p:cNvGrpSpPr/>
          <p:nvPr/>
        </p:nvGrpSpPr>
        <p:grpSpPr>
          <a:xfrm>
            <a:off x="89872" y="770107"/>
            <a:ext cx="9008698" cy="5137556"/>
            <a:chOff x="0" y="138868"/>
            <a:chExt cx="8918620" cy="4815857"/>
          </a:xfrm>
        </p:grpSpPr>
        <p:sp>
          <p:nvSpPr>
            <p:cNvPr id="883" name="Google Shape;883;p9"/>
            <p:cNvSpPr/>
            <p:nvPr/>
          </p:nvSpPr>
          <p:spPr>
            <a:xfrm>
              <a:off x="0" y="49936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9"/>
            <p:cNvSpPr/>
            <p:nvPr/>
          </p:nvSpPr>
          <p:spPr>
            <a:xfrm>
              <a:off x="686" y="138868"/>
              <a:ext cx="8552252" cy="552376"/>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9"/>
            <p:cNvSpPr txBox="1"/>
            <p:nvPr/>
          </p:nvSpPr>
          <p:spPr>
            <a:xfrm>
              <a:off x="27651" y="165833"/>
              <a:ext cx="8498322" cy="498446"/>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rgbClr val="434343"/>
                  </a:solidFill>
                  <a:latin typeface="Calibri"/>
                  <a:ea typeface="Calibri"/>
                  <a:cs typeface="Calibri"/>
                  <a:sym typeface="Calibri"/>
                </a:rPr>
                <a:t>Goal #1                Increase Student Engagement</a:t>
              </a:r>
              <a:endParaRPr b="0" i="0" sz="1400" u="none" cap="none" strike="noStrike">
                <a:solidFill>
                  <a:srgbClr val="434343"/>
                </a:solidFill>
                <a:latin typeface="Arial"/>
                <a:ea typeface="Arial"/>
                <a:cs typeface="Arial"/>
                <a:sym typeface="Arial"/>
              </a:endParaRPr>
            </a:p>
          </p:txBody>
        </p:sp>
        <p:sp>
          <p:nvSpPr>
            <p:cNvPr id="886" name="Google Shape;886;p9"/>
            <p:cNvSpPr/>
            <p:nvPr/>
          </p:nvSpPr>
          <p:spPr>
            <a:xfrm>
              <a:off x="0" y="108904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9"/>
            <p:cNvSpPr/>
            <p:nvPr/>
          </p:nvSpPr>
          <p:spPr>
            <a:xfrm>
              <a:off x="445931" y="897165"/>
              <a:ext cx="6243034"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9"/>
            <p:cNvSpPr txBox="1"/>
            <p:nvPr/>
          </p:nvSpPr>
          <p:spPr>
            <a:xfrm>
              <a:off x="464665" y="915899"/>
              <a:ext cx="6205566"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1300"/>
                <a:buFont typeface="Calibri"/>
                <a:buNone/>
              </a:pPr>
              <a:r>
                <a:rPr b="0" i="0" lang="en-US" sz="1300" u="none" cap="none" strike="noStrike">
                  <a:solidFill>
                    <a:srgbClr val="434343"/>
                  </a:solidFill>
                  <a:latin typeface="Calibri"/>
                  <a:ea typeface="Calibri"/>
                  <a:cs typeface="Calibri"/>
                  <a:sym typeface="Calibri"/>
                </a:rPr>
                <a:t>Do students have a sense of belonging?</a:t>
              </a:r>
              <a:endParaRPr b="0" i="0" sz="1400" u="none" cap="none" strike="noStrike">
                <a:solidFill>
                  <a:srgbClr val="434343"/>
                </a:solidFill>
                <a:latin typeface="Arial"/>
                <a:ea typeface="Arial"/>
                <a:cs typeface="Arial"/>
                <a:sym typeface="Arial"/>
              </a:endParaRPr>
            </a:p>
          </p:txBody>
        </p:sp>
        <p:sp>
          <p:nvSpPr>
            <p:cNvPr id="889" name="Google Shape;889;p9"/>
            <p:cNvSpPr/>
            <p:nvPr/>
          </p:nvSpPr>
          <p:spPr>
            <a:xfrm>
              <a:off x="0" y="167872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9"/>
            <p:cNvSpPr/>
            <p:nvPr/>
          </p:nvSpPr>
          <p:spPr>
            <a:xfrm>
              <a:off x="445931" y="1486845"/>
              <a:ext cx="6243034"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9"/>
            <p:cNvSpPr txBox="1"/>
            <p:nvPr/>
          </p:nvSpPr>
          <p:spPr>
            <a:xfrm>
              <a:off x="464665" y="1505579"/>
              <a:ext cx="6205566"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1300"/>
                <a:buFont typeface="Calibri"/>
                <a:buNone/>
              </a:pPr>
              <a:r>
                <a:rPr b="0" i="0" lang="en-US" sz="1300" u="none" cap="none" strike="noStrike">
                  <a:solidFill>
                    <a:srgbClr val="434343"/>
                  </a:solidFill>
                  <a:latin typeface="Calibri"/>
                  <a:ea typeface="Calibri"/>
                  <a:cs typeface="Calibri"/>
                  <a:sym typeface="Calibri"/>
                </a:rPr>
                <a:t>Are students engaged pedagogically? (instruction)</a:t>
              </a:r>
              <a:endParaRPr b="0" i="0" sz="1400" u="none" cap="none" strike="noStrike">
                <a:solidFill>
                  <a:srgbClr val="434343"/>
                </a:solidFill>
                <a:latin typeface="Arial"/>
                <a:ea typeface="Arial"/>
                <a:cs typeface="Arial"/>
                <a:sym typeface="Arial"/>
              </a:endParaRPr>
            </a:p>
          </p:txBody>
        </p:sp>
        <p:sp>
          <p:nvSpPr>
            <p:cNvPr id="892" name="Google Shape;892;p9"/>
            <p:cNvSpPr/>
            <p:nvPr/>
          </p:nvSpPr>
          <p:spPr>
            <a:xfrm>
              <a:off x="0" y="226840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9"/>
            <p:cNvSpPr/>
            <p:nvPr/>
          </p:nvSpPr>
          <p:spPr>
            <a:xfrm>
              <a:off x="0" y="2072603"/>
              <a:ext cx="8491841"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9"/>
            <p:cNvSpPr txBox="1"/>
            <p:nvPr/>
          </p:nvSpPr>
          <p:spPr>
            <a:xfrm>
              <a:off x="18734" y="2091337"/>
              <a:ext cx="8454373"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rgbClr val="434343"/>
                  </a:solidFill>
                  <a:latin typeface="Calibri"/>
                  <a:ea typeface="Calibri"/>
                  <a:cs typeface="Calibri"/>
                  <a:sym typeface="Calibri"/>
                </a:rPr>
                <a:t>Goal #2                    Deal with Inequities</a:t>
              </a:r>
              <a:endParaRPr b="0" i="0" sz="1400" u="none" cap="none" strike="noStrike">
                <a:solidFill>
                  <a:srgbClr val="434343"/>
                </a:solidFill>
                <a:latin typeface="Arial"/>
                <a:ea typeface="Arial"/>
                <a:cs typeface="Arial"/>
                <a:sym typeface="Arial"/>
              </a:endParaRPr>
            </a:p>
          </p:txBody>
        </p:sp>
        <p:sp>
          <p:nvSpPr>
            <p:cNvPr id="895" name="Google Shape;895;p9"/>
            <p:cNvSpPr/>
            <p:nvPr/>
          </p:nvSpPr>
          <p:spPr>
            <a:xfrm>
              <a:off x="0" y="285808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9"/>
            <p:cNvSpPr/>
            <p:nvPr/>
          </p:nvSpPr>
          <p:spPr>
            <a:xfrm>
              <a:off x="445931" y="2666205"/>
              <a:ext cx="6243034"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9"/>
            <p:cNvSpPr txBox="1"/>
            <p:nvPr/>
          </p:nvSpPr>
          <p:spPr>
            <a:xfrm>
              <a:off x="464665" y="2684939"/>
              <a:ext cx="6205566"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1300"/>
                <a:buFont typeface="Calibri"/>
                <a:buNone/>
              </a:pPr>
              <a:r>
                <a:rPr b="0" i="0" lang="en-US" sz="1300" u="none" cap="none" strike="noStrike">
                  <a:solidFill>
                    <a:srgbClr val="434343"/>
                  </a:solidFill>
                  <a:latin typeface="Calibri"/>
                  <a:ea typeface="Calibri"/>
                  <a:cs typeface="Calibri"/>
                  <a:sym typeface="Calibri"/>
                </a:rPr>
                <a:t>Courage. Articulation. Safe place and space.</a:t>
              </a:r>
              <a:endParaRPr b="0" i="0" sz="1400" u="none" cap="none" strike="noStrike">
                <a:solidFill>
                  <a:srgbClr val="434343"/>
                </a:solidFill>
                <a:latin typeface="Arial"/>
                <a:ea typeface="Arial"/>
                <a:cs typeface="Arial"/>
                <a:sym typeface="Arial"/>
              </a:endParaRPr>
            </a:p>
          </p:txBody>
        </p:sp>
        <p:sp>
          <p:nvSpPr>
            <p:cNvPr id="898" name="Google Shape;898;p9"/>
            <p:cNvSpPr/>
            <p:nvPr/>
          </p:nvSpPr>
          <p:spPr>
            <a:xfrm>
              <a:off x="0" y="344776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9"/>
            <p:cNvSpPr/>
            <p:nvPr/>
          </p:nvSpPr>
          <p:spPr>
            <a:xfrm>
              <a:off x="0" y="3258820"/>
              <a:ext cx="8512815"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9"/>
            <p:cNvSpPr txBox="1"/>
            <p:nvPr/>
          </p:nvSpPr>
          <p:spPr>
            <a:xfrm>
              <a:off x="18734" y="3277554"/>
              <a:ext cx="8475347"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rgbClr val="434343"/>
                  </a:solidFill>
                  <a:latin typeface="Calibri"/>
                  <a:ea typeface="Calibri"/>
                  <a:cs typeface="Calibri"/>
                  <a:sym typeface="Calibri"/>
                </a:rPr>
                <a:t>Goal #3                   Give Outrageous Love</a:t>
              </a:r>
              <a:endParaRPr b="0" i="0" sz="1400" u="none" cap="none" strike="noStrike">
                <a:solidFill>
                  <a:srgbClr val="434343"/>
                </a:solidFill>
                <a:latin typeface="Arial"/>
                <a:ea typeface="Arial"/>
                <a:cs typeface="Arial"/>
                <a:sym typeface="Arial"/>
              </a:endParaRPr>
            </a:p>
          </p:txBody>
        </p:sp>
        <p:sp>
          <p:nvSpPr>
            <p:cNvPr id="901" name="Google Shape;901;p9"/>
            <p:cNvSpPr/>
            <p:nvPr/>
          </p:nvSpPr>
          <p:spPr>
            <a:xfrm>
              <a:off x="0" y="403744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9"/>
            <p:cNvSpPr/>
            <p:nvPr/>
          </p:nvSpPr>
          <p:spPr>
            <a:xfrm>
              <a:off x="445931" y="3845565"/>
              <a:ext cx="6243034"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9"/>
            <p:cNvSpPr txBox="1"/>
            <p:nvPr/>
          </p:nvSpPr>
          <p:spPr>
            <a:xfrm>
              <a:off x="464665" y="3864299"/>
              <a:ext cx="6205566"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1300"/>
                <a:buFont typeface="Calibri"/>
                <a:buNone/>
              </a:pPr>
              <a:r>
                <a:rPr b="0" i="0" lang="en-US" sz="1300" u="none" cap="none" strike="noStrike">
                  <a:solidFill>
                    <a:srgbClr val="434343"/>
                  </a:solidFill>
                  <a:latin typeface="Calibri"/>
                  <a:ea typeface="Calibri"/>
                  <a:cs typeface="Calibri"/>
                  <a:sym typeface="Calibri"/>
                </a:rPr>
                <a:t>Who needs more love?</a:t>
              </a:r>
              <a:endParaRPr b="0" i="0" sz="1400" u="none" cap="none" strike="noStrike">
                <a:solidFill>
                  <a:srgbClr val="434343"/>
                </a:solidFill>
                <a:latin typeface="Arial"/>
                <a:ea typeface="Arial"/>
                <a:cs typeface="Arial"/>
                <a:sym typeface="Arial"/>
              </a:endParaRPr>
            </a:p>
          </p:txBody>
        </p:sp>
        <p:sp>
          <p:nvSpPr>
            <p:cNvPr id="904" name="Google Shape;904;p9"/>
            <p:cNvSpPr/>
            <p:nvPr/>
          </p:nvSpPr>
          <p:spPr>
            <a:xfrm>
              <a:off x="0" y="4627125"/>
              <a:ext cx="8918620" cy="327600"/>
            </a:xfrm>
            <a:prstGeom prst="rect">
              <a:avLst/>
            </a:prstGeom>
            <a:solidFill>
              <a:srgbClr val="FBDCCE">
                <a:alpha val="89411"/>
              </a:srgbClr>
            </a:solidFill>
            <a:ln cap="flat" cmpd="sng" w="25400">
              <a:solidFill>
                <a:srgbClr val="F795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9"/>
            <p:cNvSpPr/>
            <p:nvPr/>
          </p:nvSpPr>
          <p:spPr>
            <a:xfrm>
              <a:off x="445931" y="4435245"/>
              <a:ext cx="6243034" cy="383760"/>
            </a:xfrm>
            <a:prstGeom prst="roundRect">
              <a:avLst>
                <a:gd fmla="val 16667" name="adj"/>
              </a:avLst>
            </a:prstGeom>
            <a:solidFill>
              <a:schemeClr val="lt1"/>
            </a:solidFill>
            <a:ln cap="flat" cmpd="sng" w="25400">
              <a:solidFill>
                <a:srgbClr val="DF873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9"/>
            <p:cNvSpPr txBox="1"/>
            <p:nvPr/>
          </p:nvSpPr>
          <p:spPr>
            <a:xfrm>
              <a:off x="464665" y="4453979"/>
              <a:ext cx="6205566" cy="346292"/>
            </a:xfrm>
            <a:prstGeom prst="rect">
              <a:avLst/>
            </a:prstGeom>
            <a:noFill/>
            <a:ln>
              <a:noFill/>
            </a:ln>
          </p:spPr>
          <p:txBody>
            <a:bodyPr anchorCtr="0" anchor="ctr" bIns="0" lIns="235950" spcFirstLastPara="1" rIns="235950" wrap="square" tIns="0">
              <a:noAutofit/>
            </a:bodyPr>
            <a:lstStyle/>
            <a:p>
              <a:pPr indent="0" lvl="0" marL="0" marR="0" rtl="0" algn="l">
                <a:lnSpc>
                  <a:spcPct val="90000"/>
                </a:lnSpc>
                <a:spcBef>
                  <a:spcPts val="0"/>
                </a:spcBef>
                <a:spcAft>
                  <a:spcPts val="0"/>
                </a:spcAft>
                <a:buClr>
                  <a:schemeClr val="lt1"/>
                </a:buClr>
                <a:buSzPts val="1300"/>
                <a:buFont typeface="Calibri"/>
                <a:buNone/>
              </a:pPr>
              <a:r>
                <a:rPr b="0" i="0" lang="en-US" sz="1300" u="none" cap="none" strike="noStrike">
                  <a:solidFill>
                    <a:srgbClr val="434343"/>
                  </a:solidFill>
                  <a:latin typeface="Calibri"/>
                  <a:ea typeface="Calibri"/>
                  <a:cs typeface="Calibri"/>
                  <a:sym typeface="Calibri"/>
                </a:rPr>
                <a:t>Is my heart and mind in the right place?</a:t>
              </a:r>
              <a:endParaRPr b="0" i="0" sz="1400" u="none" cap="none" strike="noStrike">
                <a:solidFill>
                  <a:srgbClr val="434343"/>
                </a:solidFill>
                <a:latin typeface="Arial"/>
                <a:ea typeface="Arial"/>
                <a:cs typeface="Arial"/>
                <a:sym typeface="Arial"/>
              </a:endParaRPr>
            </a:p>
          </p:txBody>
        </p:sp>
      </p:grpSp>
      <p:sp>
        <p:nvSpPr>
          <p:cNvPr id="907" name="Google Shape;907;p9"/>
          <p:cNvSpPr txBox="1"/>
          <p:nvPr/>
        </p:nvSpPr>
        <p:spPr>
          <a:xfrm>
            <a:off x="4549462" y="1871663"/>
            <a:ext cx="1588327" cy="3360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Yes  🔲  No</a:t>
            </a:r>
            <a:endParaRPr b="0" i="0" sz="1400" u="none" cap="none" strike="noStrike">
              <a:solidFill>
                <a:srgbClr val="000000"/>
              </a:solidFill>
              <a:latin typeface="Arial"/>
              <a:ea typeface="Arial"/>
              <a:cs typeface="Arial"/>
              <a:sym typeface="Arial"/>
            </a:endParaRPr>
          </a:p>
        </p:txBody>
      </p:sp>
      <p:sp>
        <p:nvSpPr>
          <p:cNvPr id="908" name="Google Shape;908;p9"/>
          <p:cNvSpPr txBox="1"/>
          <p:nvPr/>
        </p:nvSpPr>
        <p:spPr>
          <a:xfrm>
            <a:off x="4549462" y="2466976"/>
            <a:ext cx="1588327" cy="3360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Yes  🔲  No</a:t>
            </a:r>
            <a:endParaRPr b="0" i="0" sz="1400" u="none" cap="none" strike="noStrike">
              <a:solidFill>
                <a:srgbClr val="000000"/>
              </a:solidFill>
              <a:latin typeface="Arial"/>
              <a:ea typeface="Arial"/>
              <a:cs typeface="Arial"/>
              <a:sym typeface="Arial"/>
            </a:endParaRPr>
          </a:p>
        </p:txBody>
      </p:sp>
      <p:sp>
        <p:nvSpPr>
          <p:cNvPr id="909" name="Google Shape;909;p9"/>
          <p:cNvSpPr txBox="1"/>
          <p:nvPr/>
        </p:nvSpPr>
        <p:spPr>
          <a:xfrm>
            <a:off x="4549461" y="5410200"/>
            <a:ext cx="1588327" cy="3360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 Yes  🔲  No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0"/>
          <p:cNvSpPr txBox="1"/>
          <p:nvPr>
            <p:ph idx="1" type="body"/>
          </p:nvPr>
        </p:nvSpPr>
        <p:spPr>
          <a:xfrm>
            <a:off x="4243587" y="943601"/>
            <a:ext cx="4867755" cy="5293217"/>
          </a:xfrm>
          <a:prstGeom prst="rect">
            <a:avLst/>
          </a:prstGeom>
          <a:noFill/>
          <a:ln>
            <a:noFill/>
          </a:ln>
        </p:spPr>
        <p:txBody>
          <a:bodyPr anchorCtr="0" anchor="t" bIns="45700" lIns="91425" spcFirstLastPara="1" rIns="91425" wrap="square" tIns="45700">
            <a:noAutofit/>
          </a:bodyPr>
          <a:lstStyle/>
          <a:p>
            <a:pPr indent="-514350" lvl="0" marL="514350" rtl="0" algn="l">
              <a:lnSpc>
                <a:spcPct val="100000"/>
              </a:lnSpc>
              <a:spcBef>
                <a:spcPts val="0"/>
              </a:spcBef>
              <a:spcAft>
                <a:spcPts val="0"/>
              </a:spcAft>
              <a:buClr>
                <a:schemeClr val="dk1"/>
              </a:buClr>
              <a:buSzPts val="2700"/>
              <a:buFont typeface="Calibri"/>
              <a:buAutoNum type="arabicPeriod"/>
            </a:pPr>
            <a:r>
              <a:rPr lang="en-US" sz="2700"/>
              <a:t>You can define it</a:t>
            </a:r>
            <a:endParaRPr/>
          </a:p>
          <a:p>
            <a:pPr indent="-514350" lvl="0" marL="514350" rtl="0" algn="l">
              <a:lnSpc>
                <a:spcPct val="100000"/>
              </a:lnSpc>
              <a:spcBef>
                <a:spcPts val="540"/>
              </a:spcBef>
              <a:spcAft>
                <a:spcPts val="0"/>
              </a:spcAft>
              <a:buClr>
                <a:schemeClr val="dk1"/>
              </a:buClr>
              <a:buSzPts val="2700"/>
              <a:buFont typeface="Calibri"/>
              <a:buAutoNum type="arabicPeriod"/>
            </a:pPr>
            <a:r>
              <a:rPr lang="en-US" sz="2700"/>
              <a:t>Something that you are, not that you do</a:t>
            </a:r>
            <a:endParaRPr/>
          </a:p>
          <a:p>
            <a:pPr indent="-514350" lvl="0" marL="514350" rtl="0" algn="l">
              <a:lnSpc>
                <a:spcPct val="100000"/>
              </a:lnSpc>
              <a:spcBef>
                <a:spcPts val="540"/>
              </a:spcBef>
              <a:spcAft>
                <a:spcPts val="0"/>
              </a:spcAft>
              <a:buClr>
                <a:schemeClr val="dk1"/>
              </a:buClr>
              <a:buSzPts val="2700"/>
              <a:buFont typeface="Calibri"/>
              <a:buAutoNum type="arabicPeriod"/>
            </a:pPr>
            <a:r>
              <a:rPr lang="en-US" sz="2700"/>
              <a:t>You are not confused about your identity</a:t>
            </a:r>
            <a:endParaRPr/>
          </a:p>
          <a:p>
            <a:pPr indent="-514350" lvl="0" marL="514350" rtl="0" algn="l">
              <a:lnSpc>
                <a:spcPct val="100000"/>
              </a:lnSpc>
              <a:spcBef>
                <a:spcPts val="540"/>
              </a:spcBef>
              <a:spcAft>
                <a:spcPts val="0"/>
              </a:spcAft>
              <a:buClr>
                <a:schemeClr val="dk1"/>
              </a:buClr>
              <a:buSzPts val="2700"/>
              <a:buFont typeface="Calibri"/>
              <a:buAutoNum type="arabicPeriod"/>
            </a:pPr>
            <a:r>
              <a:rPr lang="en-US" sz="2700"/>
              <a:t>You know who you are serving or </a:t>
            </a:r>
            <a:r>
              <a:rPr i="1" lang="en-US" sz="2700"/>
              <a:t>not serving</a:t>
            </a:r>
            <a:endParaRPr sz="2700"/>
          </a:p>
          <a:p>
            <a:pPr indent="-514350" lvl="0" marL="514350" rtl="0" algn="l">
              <a:lnSpc>
                <a:spcPct val="100000"/>
              </a:lnSpc>
              <a:spcBef>
                <a:spcPts val="540"/>
              </a:spcBef>
              <a:spcAft>
                <a:spcPts val="0"/>
              </a:spcAft>
              <a:buClr>
                <a:schemeClr val="dk1"/>
              </a:buClr>
              <a:buSzPts val="2700"/>
              <a:buFont typeface="Calibri"/>
              <a:buAutoNum type="arabicPeriod"/>
            </a:pPr>
            <a:r>
              <a:rPr lang="en-US" sz="2700"/>
              <a:t>You don’t celebrate Black History Month</a:t>
            </a:r>
            <a:endParaRPr/>
          </a:p>
          <a:p>
            <a:pPr indent="-514350" lvl="0" marL="514350" rtl="0" algn="l">
              <a:lnSpc>
                <a:spcPct val="100000"/>
              </a:lnSpc>
              <a:spcBef>
                <a:spcPts val="540"/>
              </a:spcBef>
              <a:spcAft>
                <a:spcPts val="0"/>
              </a:spcAft>
              <a:buClr>
                <a:schemeClr val="dk1"/>
              </a:buClr>
              <a:buSzPts val="2700"/>
              <a:buFont typeface="Calibri"/>
              <a:buAutoNum type="arabicPeriod"/>
            </a:pPr>
            <a:r>
              <a:rPr lang="en-US" sz="2700"/>
              <a:t>Practice everyday in everyway</a:t>
            </a:r>
            <a:endParaRPr/>
          </a:p>
        </p:txBody>
      </p:sp>
      <p:pic>
        <p:nvPicPr>
          <p:cNvPr id="916" name="Google Shape;916;p10"/>
          <p:cNvPicPr preferRelativeResize="0"/>
          <p:nvPr/>
        </p:nvPicPr>
        <p:blipFill rotWithShape="1">
          <a:blip r:embed="rId3">
            <a:alphaModFix/>
          </a:blip>
          <a:srcRect b="0" l="0" r="0" t="0"/>
          <a:stretch/>
        </p:blipFill>
        <p:spPr>
          <a:xfrm>
            <a:off x="353784" y="927272"/>
            <a:ext cx="3467100" cy="41809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0" name="Shape 920"/>
        <p:cNvGrpSpPr/>
        <p:nvPr/>
      </p:nvGrpSpPr>
      <p:grpSpPr>
        <a:xfrm>
          <a:off x="0" y="0"/>
          <a:ext cx="0" cy="0"/>
          <a:chOff x="0" y="0"/>
          <a:chExt cx="0" cy="0"/>
        </a:xfrm>
      </p:grpSpPr>
      <p:sp>
        <p:nvSpPr>
          <p:cNvPr id="921" name="Google Shape;921;p11"/>
          <p:cNvSpPr txBox="1"/>
          <p:nvPr>
            <p:ph type="title"/>
          </p:nvPr>
        </p:nvSpPr>
        <p:spPr>
          <a:xfrm>
            <a:off x="722316" y="4406900"/>
            <a:ext cx="7772400" cy="1362075"/>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FF6600"/>
              </a:buClr>
              <a:buSzPts val="7919"/>
              <a:buFont typeface="Calibri"/>
              <a:buNone/>
            </a:pPr>
            <a:r>
              <a:rPr lang="en-US" sz="7919">
                <a:solidFill>
                  <a:srgbClr val="FF6600"/>
                </a:solidFill>
              </a:rPr>
              <a:t>WAY 1</a:t>
            </a:r>
            <a:endParaRPr/>
          </a:p>
        </p:txBody>
      </p:sp>
      <p:sp>
        <p:nvSpPr>
          <p:cNvPr id="922" name="Google Shape;922;p11"/>
          <p:cNvSpPr txBox="1"/>
          <p:nvPr>
            <p:ph idx="1" type="body"/>
          </p:nvPr>
        </p:nvSpPr>
        <p:spPr>
          <a:xfrm rot="-2460000">
            <a:off x="984379" y="2473595"/>
            <a:ext cx="6510528" cy="329184"/>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888888"/>
              </a:buClr>
              <a:buSzPts val="3600"/>
              <a:buNone/>
            </a:pPr>
            <a:r>
              <a:rPr b="1" lang="en-US" sz="3600"/>
              <a:t>You can define it</a:t>
            </a:r>
            <a:endParaRPr/>
          </a:p>
          <a:p>
            <a:pPr indent="0" lvl="0" marL="0" rtl="0" algn="ctr">
              <a:lnSpc>
                <a:spcPct val="100000"/>
              </a:lnSpc>
              <a:spcBef>
                <a:spcPts val="720"/>
              </a:spcBef>
              <a:spcAft>
                <a:spcPts val="0"/>
              </a:spcAft>
              <a:buClr>
                <a:srgbClr val="888888"/>
              </a:buClr>
              <a:buSzPts val="3600"/>
              <a:buNone/>
            </a:pPr>
            <a:r>
              <a:t/>
            </a:r>
            <a:endParaRPr b="1" sz="3600"/>
          </a:p>
        </p:txBody>
      </p:sp>
      <p:pic>
        <p:nvPicPr>
          <p:cNvPr id="923" name="Google Shape;923;p11"/>
          <p:cNvPicPr preferRelativeResize="0"/>
          <p:nvPr/>
        </p:nvPicPr>
        <p:blipFill rotWithShape="1">
          <a:blip r:embed="rId3">
            <a:alphaModFix/>
          </a:blip>
          <a:srcRect b="0" l="0" r="0" t="0"/>
          <a:stretch/>
        </p:blipFill>
        <p:spPr>
          <a:xfrm>
            <a:off x="0" y="0"/>
            <a:ext cx="9128731"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a97d5f2795_7_0"/>
          <p:cNvSpPr/>
          <p:nvPr/>
        </p:nvSpPr>
        <p:spPr>
          <a:xfrm>
            <a:off x="100289" y="879817"/>
            <a:ext cx="9002415" cy="5173734"/>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a97d5f2795_7_0"/>
          <p:cNvSpPr/>
          <p:nvPr/>
        </p:nvSpPr>
        <p:spPr>
          <a:xfrm>
            <a:off x="4299945" y="3135778"/>
            <a:ext cx="2845553" cy="2845553"/>
          </a:xfrm>
          <a:custGeom>
            <a:rect b="b" l="l" r="r" t="t"/>
            <a:pathLst>
              <a:path extrusionOk="0" h="2845553" w="2845553">
                <a:moveTo>
                  <a:pt x="2019786" y="453691"/>
                </a:moveTo>
                <a:lnTo>
                  <a:pt x="2241125" y="267955"/>
                </a:lnTo>
                <a:lnTo>
                  <a:pt x="2417949" y="416328"/>
                </a:lnTo>
                <a:lnTo>
                  <a:pt x="2273470" y="666557"/>
                </a:lnTo>
                <a:cubicBezTo>
                  <a:pt x="2376202" y="782124"/>
                  <a:pt x="2454311" y="917411"/>
                  <a:pt x="2503028" y="1064163"/>
                </a:cubicBezTo>
                <a:lnTo>
                  <a:pt x="2791972" y="1064156"/>
                </a:lnTo>
                <a:lnTo>
                  <a:pt x="2832055" y="1291477"/>
                </a:lnTo>
                <a:lnTo>
                  <a:pt x="2560534" y="1390294"/>
                </a:lnTo>
                <a:cubicBezTo>
                  <a:pt x="2564947" y="1544859"/>
                  <a:pt x="2537820" y="1698701"/>
                  <a:pt x="2480809" y="1842435"/>
                </a:cubicBezTo>
                <a:lnTo>
                  <a:pt x="2702158" y="2028159"/>
                </a:lnTo>
                <a:lnTo>
                  <a:pt x="2586744" y="2228062"/>
                </a:lnTo>
                <a:lnTo>
                  <a:pt x="2315229" y="2129230"/>
                </a:lnTo>
                <a:cubicBezTo>
                  <a:pt x="2219257" y="2250470"/>
                  <a:pt x="2099589" y="2350884"/>
                  <a:pt x="1963526" y="2424344"/>
                </a:cubicBezTo>
                <a:lnTo>
                  <a:pt x="2013707" y="2708897"/>
                </a:lnTo>
                <a:lnTo>
                  <a:pt x="1796800" y="2787845"/>
                </a:lnTo>
                <a:lnTo>
                  <a:pt x="1652335" y="2537609"/>
                </a:lnTo>
                <a:cubicBezTo>
                  <a:pt x="1500885" y="2568795"/>
                  <a:pt x="1344669" y="2568795"/>
                  <a:pt x="1193219" y="2537609"/>
                </a:cubicBezTo>
                <a:lnTo>
                  <a:pt x="1048753" y="2787845"/>
                </a:lnTo>
                <a:lnTo>
                  <a:pt x="831846" y="2708897"/>
                </a:lnTo>
                <a:lnTo>
                  <a:pt x="882028" y="2424345"/>
                </a:lnTo>
                <a:cubicBezTo>
                  <a:pt x="745965" y="2350884"/>
                  <a:pt x="626296" y="2250470"/>
                  <a:pt x="530324" y="2129231"/>
                </a:cubicBezTo>
                <a:lnTo>
                  <a:pt x="258809" y="2228062"/>
                </a:lnTo>
                <a:lnTo>
                  <a:pt x="143395" y="2028159"/>
                </a:lnTo>
                <a:lnTo>
                  <a:pt x="364744" y="1842436"/>
                </a:lnTo>
                <a:cubicBezTo>
                  <a:pt x="307733" y="1698702"/>
                  <a:pt x="280607" y="1544859"/>
                  <a:pt x="285019" y="1390295"/>
                </a:cubicBezTo>
                <a:lnTo>
                  <a:pt x="13498" y="1291477"/>
                </a:lnTo>
                <a:lnTo>
                  <a:pt x="53581" y="1064156"/>
                </a:lnTo>
                <a:lnTo>
                  <a:pt x="342524" y="1064164"/>
                </a:lnTo>
                <a:cubicBezTo>
                  <a:pt x="391242" y="917412"/>
                  <a:pt x="469350" y="782124"/>
                  <a:pt x="572082" y="666558"/>
                </a:cubicBezTo>
                <a:lnTo>
                  <a:pt x="427604" y="416328"/>
                </a:lnTo>
                <a:lnTo>
                  <a:pt x="604428" y="267955"/>
                </a:lnTo>
                <a:lnTo>
                  <a:pt x="825767" y="453691"/>
                </a:lnTo>
                <a:cubicBezTo>
                  <a:pt x="957417" y="372587"/>
                  <a:pt x="1104213" y="319158"/>
                  <a:pt x="1257195" y="296664"/>
                </a:cubicBezTo>
                <a:lnTo>
                  <a:pt x="1307363" y="12108"/>
                </a:lnTo>
                <a:lnTo>
                  <a:pt x="1538190" y="12108"/>
                </a:lnTo>
                <a:lnTo>
                  <a:pt x="1588357" y="296664"/>
                </a:lnTo>
                <a:cubicBezTo>
                  <a:pt x="1741340" y="319158"/>
                  <a:pt x="1888135" y="372587"/>
                  <a:pt x="2019785" y="453691"/>
                </a:cubicBezTo>
                <a:lnTo>
                  <a:pt x="2019786" y="453691"/>
                </a:lnTo>
                <a:close/>
              </a:path>
            </a:pathLst>
          </a:cu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736625" lIns="592400" spcFirstLastPara="1" rIns="592400" wrap="square" tIns="6868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Cultural Responsiveness (CLR)</a:t>
            </a:r>
            <a:endParaRPr b="0" i="0" sz="1400" u="none" cap="none" strike="noStrike">
              <a:solidFill>
                <a:srgbClr val="000000"/>
              </a:solidFill>
              <a:latin typeface="Arial"/>
              <a:ea typeface="Arial"/>
              <a:cs typeface="Arial"/>
              <a:sym typeface="Arial"/>
            </a:endParaRPr>
          </a:p>
        </p:txBody>
      </p:sp>
      <p:sp>
        <p:nvSpPr>
          <p:cNvPr id="930" name="Google Shape;930;ga97d5f2795_7_0"/>
          <p:cNvSpPr/>
          <p:nvPr/>
        </p:nvSpPr>
        <p:spPr>
          <a:xfrm>
            <a:off x="1848678" y="2574176"/>
            <a:ext cx="2713799" cy="2167625"/>
          </a:xfrm>
          <a:custGeom>
            <a:rect b="b" l="l" r="r" t="t"/>
            <a:pathLst>
              <a:path extrusionOk="0" h="2069493" w="2069493">
                <a:moveTo>
                  <a:pt x="1548492" y="524150"/>
                </a:moveTo>
                <a:lnTo>
                  <a:pt x="1853812" y="432132"/>
                </a:lnTo>
                <a:lnTo>
                  <a:pt x="1966159" y="626722"/>
                </a:lnTo>
                <a:lnTo>
                  <a:pt x="1733809" y="845128"/>
                </a:lnTo>
                <a:cubicBezTo>
                  <a:pt x="1767489" y="969297"/>
                  <a:pt x="1767489" y="1100196"/>
                  <a:pt x="1733809" y="1224365"/>
                </a:cubicBezTo>
                <a:lnTo>
                  <a:pt x="1966159" y="1442771"/>
                </a:lnTo>
                <a:lnTo>
                  <a:pt x="1853812" y="1637361"/>
                </a:lnTo>
                <a:lnTo>
                  <a:pt x="1548492" y="1545343"/>
                </a:lnTo>
                <a:cubicBezTo>
                  <a:pt x="1457799" y="1636596"/>
                  <a:pt x="1344437" y="1702045"/>
                  <a:pt x="1220063" y="1734961"/>
                </a:cubicBezTo>
                <a:lnTo>
                  <a:pt x="1147093" y="2045385"/>
                </a:lnTo>
                <a:lnTo>
                  <a:pt x="922400" y="2045385"/>
                </a:lnTo>
                <a:lnTo>
                  <a:pt x="849430" y="1734961"/>
                </a:lnTo>
                <a:cubicBezTo>
                  <a:pt x="725056" y="1702045"/>
                  <a:pt x="611694" y="1636595"/>
                  <a:pt x="521001" y="1545343"/>
                </a:cubicBezTo>
                <a:lnTo>
                  <a:pt x="215681" y="1637361"/>
                </a:lnTo>
                <a:lnTo>
                  <a:pt x="103334" y="1442771"/>
                </a:lnTo>
                <a:lnTo>
                  <a:pt x="335684" y="1224365"/>
                </a:lnTo>
                <a:cubicBezTo>
                  <a:pt x="302004" y="1100196"/>
                  <a:pt x="302004" y="969297"/>
                  <a:pt x="335684" y="845128"/>
                </a:cubicBezTo>
                <a:lnTo>
                  <a:pt x="103334" y="626722"/>
                </a:lnTo>
                <a:lnTo>
                  <a:pt x="215681" y="432132"/>
                </a:lnTo>
                <a:lnTo>
                  <a:pt x="521001" y="524150"/>
                </a:lnTo>
                <a:cubicBezTo>
                  <a:pt x="611694" y="432897"/>
                  <a:pt x="725056" y="367448"/>
                  <a:pt x="849430" y="334532"/>
                </a:cubicBezTo>
                <a:lnTo>
                  <a:pt x="922400" y="24108"/>
                </a:lnTo>
                <a:lnTo>
                  <a:pt x="1147093" y="24108"/>
                </a:lnTo>
                <a:lnTo>
                  <a:pt x="1220063" y="334532"/>
                </a:lnTo>
                <a:cubicBezTo>
                  <a:pt x="1344437" y="367448"/>
                  <a:pt x="1457799" y="432898"/>
                  <a:pt x="1548492" y="524150"/>
                </a:cubicBezTo>
                <a:close/>
              </a:path>
            </a:pathLst>
          </a:cu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544450" lIns="541300" spcFirstLastPara="1" rIns="541300" wrap="square" tIns="5444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Instruction</a:t>
            </a:r>
            <a:endParaRPr b="0" i="0" sz="1400" u="none" cap="none" strike="noStrike">
              <a:solidFill>
                <a:srgbClr val="000000"/>
              </a:solidFill>
              <a:latin typeface="Arial"/>
              <a:ea typeface="Arial"/>
              <a:cs typeface="Arial"/>
              <a:sym typeface="Arial"/>
            </a:endParaRPr>
          </a:p>
        </p:txBody>
      </p:sp>
      <p:sp>
        <p:nvSpPr>
          <p:cNvPr id="931" name="Google Shape;931;ga97d5f2795_7_0"/>
          <p:cNvSpPr/>
          <p:nvPr/>
        </p:nvSpPr>
        <p:spPr>
          <a:xfrm>
            <a:off x="3678143" y="460455"/>
            <a:ext cx="2934692" cy="2845553"/>
          </a:xfrm>
          <a:custGeom>
            <a:rect b="b" l="l" r="r" t="t"/>
            <a:pathLst>
              <a:path extrusionOk="0" h="2027681" w="2027681">
                <a:moveTo>
                  <a:pt x="1305111" y="512908"/>
                </a:moveTo>
                <a:lnTo>
                  <a:pt x="1521991" y="378584"/>
                </a:lnTo>
                <a:lnTo>
                  <a:pt x="1649096" y="505690"/>
                </a:lnTo>
                <a:lnTo>
                  <a:pt x="1514773" y="722570"/>
                </a:lnTo>
                <a:cubicBezTo>
                  <a:pt x="1566509" y="811547"/>
                  <a:pt x="1593612" y="912697"/>
                  <a:pt x="1593296" y="1015621"/>
                </a:cubicBezTo>
                <a:lnTo>
                  <a:pt x="1818064" y="1136284"/>
                </a:lnTo>
                <a:lnTo>
                  <a:pt x="1771540" y="1309913"/>
                </a:lnTo>
                <a:lnTo>
                  <a:pt x="1516554" y="1302026"/>
                </a:lnTo>
                <a:cubicBezTo>
                  <a:pt x="1465366" y="1391319"/>
                  <a:pt x="1391318" y="1465366"/>
                  <a:pt x="1302025" y="1516554"/>
                </a:cubicBezTo>
                <a:lnTo>
                  <a:pt x="1309913" y="1771540"/>
                </a:lnTo>
                <a:lnTo>
                  <a:pt x="1136284" y="1818064"/>
                </a:lnTo>
                <a:lnTo>
                  <a:pt x="1015622" y="1593295"/>
                </a:lnTo>
                <a:cubicBezTo>
                  <a:pt x="912698" y="1593612"/>
                  <a:pt x="811547" y="1566509"/>
                  <a:pt x="722570" y="1514773"/>
                </a:cubicBezTo>
                <a:lnTo>
                  <a:pt x="505690" y="1649097"/>
                </a:lnTo>
                <a:lnTo>
                  <a:pt x="378585" y="1521991"/>
                </a:lnTo>
                <a:lnTo>
                  <a:pt x="512908" y="1305111"/>
                </a:lnTo>
                <a:cubicBezTo>
                  <a:pt x="461172" y="1216134"/>
                  <a:pt x="434069" y="1114984"/>
                  <a:pt x="434385" y="1012060"/>
                </a:cubicBezTo>
                <a:lnTo>
                  <a:pt x="209617" y="891397"/>
                </a:lnTo>
                <a:lnTo>
                  <a:pt x="256141" y="717768"/>
                </a:lnTo>
                <a:lnTo>
                  <a:pt x="511127" y="725655"/>
                </a:lnTo>
                <a:cubicBezTo>
                  <a:pt x="562315" y="636362"/>
                  <a:pt x="636363" y="562315"/>
                  <a:pt x="725656" y="511127"/>
                </a:cubicBezTo>
                <a:lnTo>
                  <a:pt x="717768" y="256141"/>
                </a:lnTo>
                <a:lnTo>
                  <a:pt x="891397" y="209617"/>
                </a:lnTo>
                <a:lnTo>
                  <a:pt x="1012059" y="434386"/>
                </a:lnTo>
                <a:cubicBezTo>
                  <a:pt x="1114983" y="434069"/>
                  <a:pt x="1216134" y="461172"/>
                  <a:pt x="1305111" y="512908"/>
                </a:cubicBezTo>
                <a:close/>
              </a:path>
            </a:pathLst>
          </a:cu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692900" lIns="692900" spcFirstLastPara="1" rIns="692900" wrap="square" tIns="69290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Franklin Gothic"/>
                <a:ea typeface="Franklin Gothic"/>
                <a:cs typeface="Franklin Gothic"/>
                <a:sym typeface="Franklin Gothic"/>
              </a:rPr>
              <a:t>Equity</a:t>
            </a:r>
            <a:endParaRPr b="0" i="0" sz="1400" u="none" cap="none" strike="noStrike">
              <a:solidFill>
                <a:srgbClr val="000000"/>
              </a:solidFill>
              <a:latin typeface="Arial"/>
              <a:ea typeface="Arial"/>
              <a:cs typeface="Arial"/>
              <a:sym typeface="Arial"/>
            </a:endParaRPr>
          </a:p>
        </p:txBody>
      </p:sp>
      <p:sp>
        <p:nvSpPr>
          <p:cNvPr id="932" name="Google Shape;932;ga97d5f2795_7_0"/>
          <p:cNvSpPr/>
          <p:nvPr/>
        </p:nvSpPr>
        <p:spPr>
          <a:xfrm>
            <a:off x="4092043" y="2700161"/>
            <a:ext cx="3642308" cy="3642308"/>
          </a:xfrm>
          <a:custGeom>
            <a:rect b="b" l="l" r="r" t="t"/>
            <a:pathLst>
              <a:path extrusionOk="0" h="120000" w="120000">
                <a:moveTo>
                  <a:pt x="53800" y="4093"/>
                </a:moveTo>
                <a:lnTo>
                  <a:pt x="53800" y="4093"/>
                </a:lnTo>
                <a:cubicBezTo>
                  <a:pt x="77095" y="1509"/>
                  <a:pt x="99551" y="13641"/>
                  <a:pt x="110159" y="34542"/>
                </a:cubicBezTo>
                <a:cubicBezTo>
                  <a:pt x="120767" y="55442"/>
                  <a:pt x="117304" y="80729"/>
                  <a:pt x="101467" y="98007"/>
                </a:cubicBezTo>
                <a:lnTo>
                  <a:pt x="104006" y="100753"/>
                </a:lnTo>
                <a:lnTo>
                  <a:pt x="96279" y="99235"/>
                </a:lnTo>
                <a:lnTo>
                  <a:pt x="95095" y="91116"/>
                </a:lnTo>
                <a:lnTo>
                  <a:pt x="97633" y="93861"/>
                </a:lnTo>
                <a:lnTo>
                  <a:pt x="97633" y="93861"/>
                </a:lnTo>
                <a:cubicBezTo>
                  <a:pt x="111685" y="78244"/>
                  <a:pt x="114631" y="55570"/>
                  <a:pt x="105037" y="36880"/>
                </a:cubicBezTo>
                <a:cubicBezTo>
                  <a:pt x="95442" y="18190"/>
                  <a:pt x="75301" y="7368"/>
                  <a:pt x="54420" y="9684"/>
                </a:cubicBezTo>
                <a:close/>
              </a:path>
            </a:pathLst>
          </a:custGeom>
          <a:solidFill>
            <a:srgbClr val="BF50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ga97d5f2795_7_0"/>
          <p:cNvSpPr/>
          <p:nvPr/>
        </p:nvSpPr>
        <p:spPr>
          <a:xfrm>
            <a:off x="1445679" y="2133591"/>
            <a:ext cx="2646364" cy="2646364"/>
          </a:xfrm>
          <a:custGeom>
            <a:rect b="b" l="l" r="r" t="t"/>
            <a:pathLst>
              <a:path extrusionOk="0" h="120000" w="12000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solidFill>
            <a:srgbClr val="BB9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ga97d5f2795_7_0"/>
          <p:cNvSpPr/>
          <p:nvPr/>
        </p:nvSpPr>
        <p:spPr>
          <a:xfrm>
            <a:off x="3377318" y="646719"/>
            <a:ext cx="2853314" cy="2853314"/>
          </a:xfrm>
          <a:custGeom>
            <a:rect b="b" l="l" r="r" t="t"/>
            <a:pathLst>
              <a:path extrusionOk="0" h="120000" w="12000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solidFill>
            <a:srgbClr val="99B9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a97d5f2795_7_0"/>
          <p:cNvSpPr txBox="1"/>
          <p:nvPr/>
        </p:nvSpPr>
        <p:spPr>
          <a:xfrm>
            <a:off x="151349" y="1334646"/>
            <a:ext cx="3165716" cy="369332"/>
          </a:xfrm>
          <a:prstGeom prst="rect">
            <a:avLst/>
          </a:prstGeom>
          <a:solidFill>
            <a:schemeClr val="accent3"/>
          </a:solidFill>
          <a:ln cap="flat" cmpd="sng" w="25400">
            <a:solidFill>
              <a:srgbClr val="71884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Franklin Gothic"/>
                <a:ea typeface="Franklin Gothic"/>
                <a:cs typeface="Franklin Gothic"/>
                <a:sym typeface="Franklin Gothic"/>
              </a:rPr>
              <a:t>Equity is the umbrella term.</a:t>
            </a:r>
            <a:endParaRPr b="0" i="0" sz="1400" u="none" cap="none" strike="noStrike">
              <a:solidFill>
                <a:srgbClr val="000000"/>
              </a:solidFill>
              <a:latin typeface="Arial"/>
              <a:ea typeface="Arial"/>
              <a:cs typeface="Arial"/>
              <a:sym typeface="Arial"/>
            </a:endParaRPr>
          </a:p>
        </p:txBody>
      </p:sp>
      <p:sp>
        <p:nvSpPr>
          <p:cNvPr id="936" name="Google Shape;936;ga97d5f2795_7_0"/>
          <p:cNvSpPr txBox="1"/>
          <p:nvPr/>
        </p:nvSpPr>
        <p:spPr>
          <a:xfrm>
            <a:off x="327923" y="5234152"/>
            <a:ext cx="2646364" cy="646331"/>
          </a:xfrm>
          <a:prstGeom prst="rect">
            <a:avLst/>
          </a:prstGeom>
          <a:solidFill>
            <a:schemeClr val="accent2"/>
          </a:solidFill>
          <a:ln cap="flat" cmpd="sng" w="25400">
            <a:solidFill>
              <a:srgbClr val="8C3A3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Franklin Gothic"/>
                <a:ea typeface="Franklin Gothic"/>
                <a:cs typeface="Franklin Gothic"/>
                <a:sym typeface="Franklin Gothic"/>
              </a:rPr>
              <a:t>Know your brand of cultural responsiveness.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mph" presetID="8" presetSubtype="0">
                                  <p:stCondLst>
                                    <p:cond delay="0"/>
                                  </p:stCondLst>
                                  <p:childTnLst>
                                    <p:animRot by="-21600000">
                                      <p:cBhvr>
                                        <p:cTn dur="2000" fill="hold"/>
                                        <p:tgtEl>
                                          <p:spTgt spid="931"/>
                                        </p:tgtEl>
                                        <p:attrNameLst>
                                          <p:attrName>r</p:attrName>
                                        </p:attrNameLst>
                                      </p:cBhvr>
                                    </p:animRot>
                                  </p:childTnLst>
                                </p:cTn>
                              </p:par>
                            </p:childTnLst>
                          </p:cTn>
                        </p:par>
                        <p:par>
                          <p:cTn fill="hold">
                            <p:stCondLst>
                              <p:cond delay="2000"/>
                            </p:stCondLst>
                            <p:childTnLst>
                              <p:par>
                                <p:cTn fill="hold" nodeType="afterEffect" presetClass="emph" presetID="8" presetSubtype="0">
                                  <p:stCondLst>
                                    <p:cond delay="0"/>
                                  </p:stCondLst>
                                  <p:childTnLst>
                                    <p:animRot by="-21600000">
                                      <p:cBhvr>
                                        <p:cTn dur="2000" fill="hold"/>
                                        <p:tgtEl>
                                          <p:spTgt spid="930"/>
                                        </p:tgtEl>
                                        <p:attrNameLst>
                                          <p:attrName>r</p:attrName>
                                        </p:attrNameLst>
                                      </p:cBhvr>
                                    </p:animRot>
                                  </p:childTnLst>
                                </p:cTn>
                              </p:par>
                            </p:childTnLst>
                          </p:cTn>
                        </p:par>
                        <p:par>
                          <p:cTn fill="hold">
                            <p:stCondLst>
                              <p:cond delay="4000"/>
                            </p:stCondLst>
                            <p:childTnLst>
                              <p:par>
                                <p:cTn fill="hold" nodeType="afterEffect" presetClass="emph" presetID="8" presetSubtype="0">
                                  <p:stCondLst>
                                    <p:cond delay="0"/>
                                  </p:stCondLst>
                                  <p:childTnLst>
                                    <p:animRot by="-21600000">
                                      <p:cBhvr>
                                        <p:cTn dur="2000" fill="hold"/>
                                        <p:tgtEl>
                                          <p:spTgt spid="92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8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5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7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Blank">
  <a:themeElements>
    <a:clrScheme name="Office">
      <a:dk1>
        <a:srgbClr val="000000"/>
      </a:dk1>
      <a:lt1>
        <a:srgbClr val="FFFFFF"/>
      </a:lt1>
      <a:dk2>
        <a:srgbClr val="6E747A"/>
      </a:dk2>
      <a:lt2>
        <a:srgbClr val="E7E6E6"/>
      </a:lt2>
      <a:accent1>
        <a:srgbClr val="5B9BD5"/>
      </a:accent1>
      <a:accent2>
        <a:srgbClr val="ED7D31"/>
      </a:accent2>
      <a:accent3>
        <a:srgbClr val="A5A5A5"/>
      </a:accent3>
      <a:accent4>
        <a:srgbClr val="FFC000"/>
      </a:accent4>
      <a:accent5>
        <a:srgbClr val="4472C4"/>
      </a:accent5>
      <a:accent6>
        <a:srgbClr val="70AD47"/>
      </a:accent6>
      <a:hlink>
        <a:srgbClr val="085296"/>
      </a:hlink>
      <a:folHlink>
        <a:srgbClr val="993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CRTL F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2011-07-10T20:42:12Z</dcterms:created>
  <dc:creator>Sharroky Hollie</dc:creator>
</cp:coreProperties>
</file>