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Master+xml" PartName="/ppt/slideMasters/slideMaster4.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Override ContentType="application/vnd.openxmlformats-officedocument.theme+xml" PartName="/ppt/theme/theme5.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4"/>
    <p:sldMasterId id="2147483661" r:id="rId5"/>
    <p:sldMasterId id="2147483667" r:id="rId6"/>
    <p:sldMasterId id="2147483670" r:id="rId7"/>
  </p:sldMasterIdLst>
  <p:notesMasterIdLst>
    <p:notesMasterId r:id="rId8"/>
  </p:notesMasterIdLst>
  <p:sldIdLst>
    <p:sldId id="256" r:id="rId9"/>
    <p:sldId id="257" r:id="rId10"/>
    <p:sldId id="258" r:id="rId11"/>
    <p:sldId id="259" r:id="rId12"/>
    <p:sldId id="260" r:id="rId13"/>
    <p:sldId id="261" r:id="rId14"/>
    <p:sldId id="262" r:id="rId15"/>
    <p:sldId id="263" r:id="rId16"/>
    <p:sldId id="264" r:id="rId17"/>
    <p:sldId id="265" r:id="rId18"/>
    <p:sldId id="266" r:id="rId19"/>
    <p:sldId id="267" r:id="rId20"/>
    <p:sldId id="268" r:id="rId21"/>
    <p:sldId id="269" r:id="rId22"/>
    <p:sldId id="270" r:id="rId23"/>
    <p:sldId id="271" r:id="rId24"/>
    <p:sldId id="272" r:id="rId25"/>
    <p:sldId id="273" r:id="rId26"/>
    <p:sldId id="274" r:id="rId27"/>
    <p:sldId id="275" r:id="rId28"/>
    <p:sldId id="276" r:id="rId29"/>
    <p:sldId id="277" r:id="rId30"/>
    <p:sldId id="278" r:id="rId31"/>
    <p:sldId id="279" r:id="rId32"/>
    <p:sldId id="280" r:id="rId33"/>
    <p:sldId id="281" r:id="rId34"/>
    <p:sldId id="282" r:id="rId35"/>
  </p:sldIdLst>
  <p:sldSz cy="6858000" cx="9144000"/>
  <p:notesSz cx="6858000" cy="9144000"/>
  <p:embeddedFontLst>
    <p:embeddedFont>
      <p:font typeface="Franklin Gothic"/>
      <p:bold r:id="rId36"/>
    </p:embeddedFont>
    <p:embeddedFont>
      <p:font typeface="Candara"/>
      <p:regular r:id="rId37"/>
      <p:bold r:id="rId38"/>
      <p:italic r:id="rId39"/>
      <p:boldItalic r:id="rId40"/>
    </p:embeddedFont>
    <p:embeddedFont>
      <p:font typeface="Cherry Cream Soda"/>
      <p:regular r:id="rId41"/>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http://customooxmlschemas.google.com/">
      <go:slidesCustomData xmlns:go="http://customooxmlschemas.google.com/" r:id="rId42" roundtripDataSignature="AMtx7mi2yXc5x87jvG1Y4hwgruRmead5Rw=="/>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4344F90D-1395-4FBE-A41A-6F10437D4574}">
  <a:tblStyle styleId="{4344F90D-1395-4FBE-A41A-6F10437D4574}" styleName="Table_0">
    <a:wholeTbl>
      <a:tcTxStyle b="off" i="off">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b="off" i="off"/>
    </a:band1H>
    <a:band2H>
      <a:tcTxStyle b="off" i="off"/>
    </a:band2H>
    <a:band1V>
      <a:tcTxStyle b="off" i="off"/>
    </a:band1V>
    <a:band2V>
      <a:tcTxStyle b="off" i="off"/>
    </a:band2V>
    <a:lastCol>
      <a:tcTxStyle b="off" i="off"/>
    </a:lastCol>
    <a:firstCol>
      <a:tcTxStyle b="off" i="off"/>
    </a:firstCol>
    <a:lastRow>
      <a:tcTxStyle b="off" i="off"/>
    </a:lastRow>
    <a:seCell>
      <a:tcTxStyle b="off" i="off"/>
    </a:seCell>
    <a:swCell>
      <a:tcTxStyle b="off" i="off"/>
    </a:swCell>
    <a:firstRow>
      <a:tcTxStyle b="off" i="off"/>
    </a:firstRow>
    <a:neCell>
      <a:tcTxStyle b="off" i="off"/>
    </a:neCell>
    <a:nwCell>
      <a:tcTxStyle b="off" i="off"/>
    </a:nwCell>
  </a:tblStyle>
  <a:tblStyle styleId="{72789398-7DC8-41CB-A001-F618C32C0CFF}" styleName="Table_1">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_rels/presentation.xml.rels><?xml version="1.0" encoding="UTF-8" standalone="yes"?><Relationships xmlns="http://schemas.openxmlformats.org/package/2006/relationships"><Relationship Id="rId40" Type="http://schemas.openxmlformats.org/officeDocument/2006/relationships/font" Target="fonts/Candara-boldItalic.fntdata"/><Relationship Id="rId20" Type="http://schemas.openxmlformats.org/officeDocument/2006/relationships/slide" Target="slides/slide12.xml"/><Relationship Id="rId42" Type="http://customschemas.google.com/relationships/presentationmetadata" Target="metadata"/><Relationship Id="rId41" Type="http://schemas.openxmlformats.org/officeDocument/2006/relationships/font" Target="fonts/CherryCreamSoda-regular.fntdata"/><Relationship Id="rId22" Type="http://schemas.openxmlformats.org/officeDocument/2006/relationships/slide" Target="slides/slide14.xml"/><Relationship Id="rId21" Type="http://schemas.openxmlformats.org/officeDocument/2006/relationships/slide" Target="slides/slide13.xml"/><Relationship Id="rId24" Type="http://schemas.openxmlformats.org/officeDocument/2006/relationships/slide" Target="slides/slide16.xml"/><Relationship Id="rId23" Type="http://schemas.openxmlformats.org/officeDocument/2006/relationships/slide" Target="slides/slide15.xml"/><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1.xml"/><Relationship Id="rId26" Type="http://schemas.openxmlformats.org/officeDocument/2006/relationships/slide" Target="slides/slide18.xml"/><Relationship Id="rId25" Type="http://schemas.openxmlformats.org/officeDocument/2006/relationships/slide" Target="slides/slide17.xml"/><Relationship Id="rId28" Type="http://schemas.openxmlformats.org/officeDocument/2006/relationships/slide" Target="slides/slide20.xml"/><Relationship Id="rId27" Type="http://schemas.openxmlformats.org/officeDocument/2006/relationships/slide" Target="slides/slide19.xml"/><Relationship Id="rId5" Type="http://schemas.openxmlformats.org/officeDocument/2006/relationships/slideMaster" Target="slideMasters/slideMaster2.xml"/><Relationship Id="rId6" Type="http://schemas.openxmlformats.org/officeDocument/2006/relationships/slideMaster" Target="slideMasters/slideMaster3.xml"/><Relationship Id="rId29" Type="http://schemas.openxmlformats.org/officeDocument/2006/relationships/slide" Target="slides/slide21.xml"/><Relationship Id="rId7" Type="http://schemas.openxmlformats.org/officeDocument/2006/relationships/slideMaster" Target="slideMasters/slideMaster4.xml"/><Relationship Id="rId8" Type="http://schemas.openxmlformats.org/officeDocument/2006/relationships/notesMaster" Target="notesMasters/notesMaster1.xml"/><Relationship Id="rId31" Type="http://schemas.openxmlformats.org/officeDocument/2006/relationships/slide" Target="slides/slide23.xml"/><Relationship Id="rId30" Type="http://schemas.openxmlformats.org/officeDocument/2006/relationships/slide" Target="slides/slide22.xml"/><Relationship Id="rId11" Type="http://schemas.openxmlformats.org/officeDocument/2006/relationships/slide" Target="slides/slide3.xml"/><Relationship Id="rId33" Type="http://schemas.openxmlformats.org/officeDocument/2006/relationships/slide" Target="slides/slide25.xml"/><Relationship Id="rId10" Type="http://schemas.openxmlformats.org/officeDocument/2006/relationships/slide" Target="slides/slide2.xml"/><Relationship Id="rId32" Type="http://schemas.openxmlformats.org/officeDocument/2006/relationships/slide" Target="slides/slide24.xml"/><Relationship Id="rId13" Type="http://schemas.openxmlformats.org/officeDocument/2006/relationships/slide" Target="slides/slide5.xml"/><Relationship Id="rId35" Type="http://schemas.openxmlformats.org/officeDocument/2006/relationships/slide" Target="slides/slide27.xml"/><Relationship Id="rId12" Type="http://schemas.openxmlformats.org/officeDocument/2006/relationships/slide" Target="slides/slide4.xml"/><Relationship Id="rId34" Type="http://schemas.openxmlformats.org/officeDocument/2006/relationships/slide" Target="slides/slide26.xml"/><Relationship Id="rId15" Type="http://schemas.openxmlformats.org/officeDocument/2006/relationships/slide" Target="slides/slide7.xml"/><Relationship Id="rId37" Type="http://schemas.openxmlformats.org/officeDocument/2006/relationships/font" Target="fonts/Candara-regular.fntdata"/><Relationship Id="rId14" Type="http://schemas.openxmlformats.org/officeDocument/2006/relationships/slide" Target="slides/slide6.xml"/><Relationship Id="rId36" Type="http://schemas.openxmlformats.org/officeDocument/2006/relationships/font" Target="fonts/FranklinGothic-bold.fntdata"/><Relationship Id="rId17" Type="http://schemas.openxmlformats.org/officeDocument/2006/relationships/slide" Target="slides/slide9.xml"/><Relationship Id="rId39" Type="http://schemas.openxmlformats.org/officeDocument/2006/relationships/font" Target="fonts/Candara-italic.fntdata"/><Relationship Id="rId16" Type="http://schemas.openxmlformats.org/officeDocument/2006/relationships/slide" Target="slides/slide8.xml"/><Relationship Id="rId38" Type="http://schemas.openxmlformats.org/officeDocument/2006/relationships/font" Target="fonts/Candara-bold.fntdata"/><Relationship Id="rId19" Type="http://schemas.openxmlformats.org/officeDocument/2006/relationships/slide" Target="slides/slide11.xml"/><Relationship Id="rId18" Type="http://schemas.openxmlformats.org/officeDocument/2006/relationships/slide" Target="slides/slide1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indent="-228600" lvl="1" marL="914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2pPr>
            <a:lvl3pPr indent="-228600" lvl="2" marL="1371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3pPr>
            <a:lvl4pPr indent="-228600" lvl="3" marL="1828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4pPr>
            <a:lvl5pPr indent="-228600" lvl="4" marL="22860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5pPr>
            <a:lvl6pPr indent="-228600" lvl="5" marL="2743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6pPr>
            <a:lvl7pPr indent="-228600" lvl="6" marL="3200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7pPr>
            <a:lvl8pPr indent="-228600" lvl="7" marL="3657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8pPr>
            <a:lvl9pPr indent="-228600" lvl="8" marL="4114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culturallyresponsive.org/clrdistancelearning" TargetMode="External"/><Relationship Id="rId3" Type="http://schemas.openxmlformats.org/officeDocument/2006/relationships/hyperlink" Target="https://www.culturallyresponsive.org/clrrespondstorace" TargetMode="External"/><Relationship Id="rId4" Type="http://schemas.openxmlformats.org/officeDocument/2006/relationships/hyperlink" Target="https://www.culturallyresponsive.org/subscribe" TargetMode="External"/><Relationship Id="rId5" Type="http://schemas.openxmlformats.org/officeDocument/2006/relationships/hyperlink" Target="https://www.culturallyresponsive.org/contact" TargetMode="External"/><Relationship Id="rId6" Type="http://schemas.openxmlformats.org/officeDocument/2006/relationships/hyperlink" Target="https://www.youtube.com/channel/UCEshEHwGq-eOZvgeF8wO3UQ" TargetMode="Externa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6" name="Shape 156"/>
        <p:cNvGrpSpPr/>
        <p:nvPr/>
      </p:nvGrpSpPr>
      <p:grpSpPr>
        <a:xfrm>
          <a:off x="0" y="0"/>
          <a:ext cx="0" cy="0"/>
          <a:chOff x="0" y="0"/>
          <a:chExt cx="0" cy="0"/>
        </a:xfrm>
      </p:grpSpPr>
      <p:sp>
        <p:nvSpPr>
          <p:cNvPr id="157" name="Google Shape;157;p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58" name="Google Shape;158;p1: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2" name="Shape 222"/>
        <p:cNvGrpSpPr/>
        <p:nvPr/>
      </p:nvGrpSpPr>
      <p:grpSpPr>
        <a:xfrm>
          <a:off x="0" y="0"/>
          <a:ext cx="0" cy="0"/>
          <a:chOff x="0" y="0"/>
          <a:chExt cx="0" cy="0"/>
        </a:xfrm>
      </p:grpSpPr>
      <p:sp>
        <p:nvSpPr>
          <p:cNvPr id="223" name="Google Shape;223;g13d9371e7e5_1_0: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24" name="Google Shape;224;g13d9371e7e5_1_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5" name="Shape 235"/>
        <p:cNvGrpSpPr/>
        <p:nvPr/>
      </p:nvGrpSpPr>
      <p:grpSpPr>
        <a:xfrm>
          <a:off x="0" y="0"/>
          <a:ext cx="0" cy="0"/>
          <a:chOff x="0" y="0"/>
          <a:chExt cx="0" cy="0"/>
        </a:xfrm>
      </p:grpSpPr>
      <p:sp>
        <p:nvSpPr>
          <p:cNvPr id="236" name="Google Shape;236;g13d9371e7e5_1_14: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37" name="Google Shape;237;g13d9371e7e5_1_1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2" name="Shape 242"/>
        <p:cNvGrpSpPr/>
        <p:nvPr/>
      </p:nvGrpSpPr>
      <p:grpSpPr>
        <a:xfrm>
          <a:off x="0" y="0"/>
          <a:ext cx="0" cy="0"/>
          <a:chOff x="0" y="0"/>
          <a:chExt cx="0" cy="0"/>
        </a:xfrm>
      </p:grpSpPr>
      <p:sp>
        <p:nvSpPr>
          <p:cNvPr id="243" name="Google Shape;243;g13d9371e7e5_1_20:notes"/>
          <p:cNvSpPr/>
          <p:nvPr>
            <p:ph idx="2" type="sldImg"/>
          </p:nvPr>
        </p:nvSpPr>
        <p:spPr>
          <a:xfrm>
            <a:off x="1198563" y="703263"/>
            <a:ext cx="4679950" cy="3509962"/>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
            <a:headEnd len="sm" w="sm" type="none"/>
            <a:tailEnd len="sm" w="sm" type="none"/>
          </a:ln>
        </p:spPr>
      </p:sp>
      <p:sp>
        <p:nvSpPr>
          <p:cNvPr id="244" name="Google Shape;244;g13d9371e7e5_1_20:notes"/>
          <p:cNvSpPr txBox="1"/>
          <p:nvPr>
            <p:ph idx="1" type="body"/>
          </p:nvPr>
        </p:nvSpPr>
        <p:spPr>
          <a:xfrm>
            <a:off x="943614" y="4447461"/>
            <a:ext cx="5189854" cy="4213384"/>
          </a:xfrm>
          <a:prstGeom prst="rect">
            <a:avLst/>
          </a:prstGeom>
          <a:noFill/>
          <a:ln>
            <a:noFill/>
          </a:ln>
        </p:spPr>
        <p:txBody>
          <a:bodyPr anchorCtr="0" anchor="t" bIns="46925" lIns="93900" spcFirstLastPara="1" rIns="93900" wrap="square" tIns="46925">
            <a:noAutofit/>
          </a:bodyPr>
          <a:lstStyle/>
          <a:p>
            <a:pPr indent="0" lvl="0" marL="0" rtl="0" algn="l">
              <a:spcBef>
                <a:spcPts val="0"/>
              </a:spcBef>
              <a:spcAft>
                <a:spcPts val="0"/>
              </a:spcAft>
              <a:buClr>
                <a:schemeClr val="dk1"/>
              </a:buClr>
              <a:buSzPts val="1800"/>
              <a:buFont typeface="Calibri"/>
              <a:buNone/>
            </a:pPr>
            <a:br>
              <a:rPr lang="en-US" sz="1800"/>
            </a:br>
            <a:endParaRPr sz="1800"/>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5" name="Shape 265"/>
        <p:cNvGrpSpPr/>
        <p:nvPr/>
      </p:nvGrpSpPr>
      <p:grpSpPr>
        <a:xfrm>
          <a:off x="0" y="0"/>
          <a:ext cx="0" cy="0"/>
          <a:chOff x="0" y="0"/>
          <a:chExt cx="0" cy="0"/>
        </a:xfrm>
      </p:grpSpPr>
      <p:sp>
        <p:nvSpPr>
          <p:cNvPr id="266" name="Google Shape;266;g13d9371e7e5_1_45:notes"/>
          <p:cNvSpPr/>
          <p:nvPr>
            <p:ph idx="2" type="sldImg"/>
          </p:nvPr>
        </p:nvSpPr>
        <p:spPr>
          <a:xfrm>
            <a:off x="2971800" y="549275"/>
            <a:ext cx="3657600" cy="27432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67" name="Google Shape;267;g13d9371e7e5_1_45:notes"/>
          <p:cNvSpPr txBox="1"/>
          <p:nvPr>
            <p:ph idx="1" type="body"/>
          </p:nvPr>
        </p:nvSpPr>
        <p:spPr>
          <a:xfrm>
            <a:off x="960123" y="3474720"/>
            <a:ext cx="7680959" cy="3291840"/>
          </a:xfrm>
          <a:prstGeom prst="rect">
            <a:avLst/>
          </a:prstGeom>
          <a:noFill/>
          <a:ln>
            <a:noFill/>
          </a:ln>
        </p:spPr>
        <p:txBody>
          <a:bodyPr anchorCtr="0" anchor="t" bIns="96625" lIns="96625" spcFirstLastPara="1" rIns="96625" wrap="square" tIns="966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6" name="Shape 276"/>
        <p:cNvGrpSpPr/>
        <p:nvPr/>
      </p:nvGrpSpPr>
      <p:grpSpPr>
        <a:xfrm>
          <a:off x="0" y="0"/>
          <a:ext cx="0" cy="0"/>
          <a:chOff x="0" y="0"/>
          <a:chExt cx="0" cy="0"/>
        </a:xfrm>
      </p:grpSpPr>
      <p:sp>
        <p:nvSpPr>
          <p:cNvPr id="277" name="Google Shape;277;p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78" name="Google Shape;278;p8: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1" name="Shape 281"/>
        <p:cNvGrpSpPr/>
        <p:nvPr/>
      </p:nvGrpSpPr>
      <p:grpSpPr>
        <a:xfrm>
          <a:off x="0" y="0"/>
          <a:ext cx="0" cy="0"/>
          <a:chOff x="0" y="0"/>
          <a:chExt cx="0" cy="0"/>
        </a:xfrm>
      </p:grpSpPr>
      <p:sp>
        <p:nvSpPr>
          <p:cNvPr id="282" name="Google Shape;282;p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83" name="Google Shape;283;p9: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3" name="Shape 293"/>
        <p:cNvGrpSpPr/>
        <p:nvPr/>
      </p:nvGrpSpPr>
      <p:grpSpPr>
        <a:xfrm>
          <a:off x="0" y="0"/>
          <a:ext cx="0" cy="0"/>
          <a:chOff x="0" y="0"/>
          <a:chExt cx="0" cy="0"/>
        </a:xfrm>
      </p:grpSpPr>
      <p:sp>
        <p:nvSpPr>
          <p:cNvPr id="294" name="Google Shape;294;p1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95" name="Google Shape;295;p10: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1" name="Shape 301"/>
        <p:cNvGrpSpPr/>
        <p:nvPr/>
      </p:nvGrpSpPr>
      <p:grpSpPr>
        <a:xfrm>
          <a:off x="0" y="0"/>
          <a:ext cx="0" cy="0"/>
          <a:chOff x="0" y="0"/>
          <a:chExt cx="0" cy="0"/>
        </a:xfrm>
      </p:grpSpPr>
      <p:sp>
        <p:nvSpPr>
          <p:cNvPr id="302" name="Google Shape;302;p1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03" name="Google Shape;303;p11: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9" name="Shape 309"/>
        <p:cNvGrpSpPr/>
        <p:nvPr/>
      </p:nvGrpSpPr>
      <p:grpSpPr>
        <a:xfrm>
          <a:off x="0" y="0"/>
          <a:ext cx="0" cy="0"/>
          <a:chOff x="0" y="0"/>
          <a:chExt cx="0" cy="0"/>
        </a:xfrm>
      </p:grpSpPr>
      <p:sp>
        <p:nvSpPr>
          <p:cNvPr id="310" name="Google Shape;310;p1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11" name="Google Shape;311;p12: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4" name="Shape 314"/>
        <p:cNvGrpSpPr/>
        <p:nvPr/>
      </p:nvGrpSpPr>
      <p:grpSpPr>
        <a:xfrm>
          <a:off x="0" y="0"/>
          <a:ext cx="0" cy="0"/>
          <a:chOff x="0" y="0"/>
          <a:chExt cx="0" cy="0"/>
        </a:xfrm>
      </p:grpSpPr>
      <p:sp>
        <p:nvSpPr>
          <p:cNvPr id="315" name="Google Shape;315;p1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16" name="Google Shape;316;p13: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3" name="Shape 163"/>
        <p:cNvGrpSpPr/>
        <p:nvPr/>
      </p:nvGrpSpPr>
      <p:grpSpPr>
        <a:xfrm>
          <a:off x="0" y="0"/>
          <a:ext cx="0" cy="0"/>
          <a:chOff x="0" y="0"/>
          <a:chExt cx="0" cy="0"/>
        </a:xfrm>
      </p:grpSpPr>
      <p:sp>
        <p:nvSpPr>
          <p:cNvPr id="164" name="Google Shape;164;p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65" name="Google Shape;165;p2: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1" name="Shape 321"/>
        <p:cNvGrpSpPr/>
        <p:nvPr/>
      </p:nvGrpSpPr>
      <p:grpSpPr>
        <a:xfrm>
          <a:off x="0" y="0"/>
          <a:ext cx="0" cy="0"/>
          <a:chOff x="0" y="0"/>
          <a:chExt cx="0" cy="0"/>
        </a:xfrm>
      </p:grpSpPr>
      <p:sp>
        <p:nvSpPr>
          <p:cNvPr id="322" name="Google Shape;322;p14:notes"/>
          <p:cNvSpPr txBox="1"/>
          <p:nvPr>
            <p:ph idx="12" type="sldNum"/>
          </p:nvPr>
        </p:nvSpPr>
        <p:spPr>
          <a:xfrm>
            <a:off x="3886201" y="8686800"/>
            <a:ext cx="2971799"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300"/>
              <a:buFont typeface="Calibri"/>
              <a:buNone/>
            </a:pPr>
            <a:r>
              <a:rPr b="0" i="0" lang="en-US" sz="1200" u="none" cap="none" strike="noStrike">
                <a:solidFill>
                  <a:srgbClr val="000000"/>
                </a:solidFill>
                <a:latin typeface="Calibri"/>
                <a:ea typeface="Calibri"/>
                <a:cs typeface="Calibri"/>
                <a:sym typeface="Calibri"/>
              </a:rPr>
              <a:t> </a:t>
            </a:r>
            <a:endParaRPr/>
          </a:p>
        </p:txBody>
      </p:sp>
      <p:sp>
        <p:nvSpPr>
          <p:cNvPr id="323" name="Google Shape;323;p1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324" name="Google Shape;324;p14:notes"/>
          <p:cNvSpPr txBox="1"/>
          <p:nvPr>
            <p:ph idx="1" type="body"/>
          </p:nvPr>
        </p:nvSpPr>
        <p:spPr>
          <a:xfrm>
            <a:off x="914401" y="4343400"/>
            <a:ext cx="5029199" cy="411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50"/>
              <a:buFont typeface="Arial"/>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6" name="Shape 336"/>
        <p:cNvGrpSpPr/>
        <p:nvPr/>
      </p:nvGrpSpPr>
      <p:grpSpPr>
        <a:xfrm>
          <a:off x="0" y="0"/>
          <a:ext cx="0" cy="0"/>
          <a:chOff x="0" y="0"/>
          <a:chExt cx="0" cy="0"/>
        </a:xfrm>
      </p:grpSpPr>
      <p:sp>
        <p:nvSpPr>
          <p:cNvPr id="337" name="Google Shape;337;ge5624e2cf3_6_16:notes"/>
          <p:cNvSpPr txBox="1"/>
          <p:nvPr>
            <p:ph idx="1" type="body"/>
          </p:nvPr>
        </p:nvSpPr>
        <p:spPr>
          <a:xfrm>
            <a:off x="685801" y="4400553"/>
            <a:ext cx="5486400" cy="3600449"/>
          </a:xfrm>
          <a:prstGeom prst="rect">
            <a:avLst/>
          </a:prstGeom>
          <a:noFill/>
          <a:ln>
            <a:noFill/>
          </a:ln>
        </p:spPr>
        <p:txBody>
          <a:bodyPr anchorCtr="0" anchor="t" bIns="90325" lIns="90325" spcFirstLastPara="1" rIns="90325" wrap="square" tIns="90325">
            <a:noAutofit/>
          </a:bodyPr>
          <a:lstStyle/>
          <a:p>
            <a:pPr indent="0" lvl="0" marL="0" rtl="0" algn="l">
              <a:lnSpc>
                <a:spcPct val="100000"/>
              </a:lnSpc>
              <a:spcBef>
                <a:spcPts val="0"/>
              </a:spcBef>
              <a:spcAft>
                <a:spcPts val="0"/>
              </a:spcAft>
              <a:buSzPts val="1400"/>
              <a:buNone/>
            </a:pPr>
            <a:r>
              <a:t/>
            </a:r>
            <a:endParaRPr/>
          </a:p>
        </p:txBody>
      </p:sp>
      <p:sp>
        <p:nvSpPr>
          <p:cNvPr id="338" name="Google Shape;338;ge5624e2cf3_6_16:notes"/>
          <p:cNvSpPr/>
          <p:nvPr>
            <p:ph idx="2" type="sldImg"/>
          </p:nvPr>
        </p:nvSpPr>
        <p:spPr>
          <a:xfrm>
            <a:off x="1380059" y="1144179"/>
            <a:ext cx="4097882" cy="308519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2" name="Shape 342"/>
        <p:cNvGrpSpPr/>
        <p:nvPr/>
      </p:nvGrpSpPr>
      <p:grpSpPr>
        <a:xfrm>
          <a:off x="0" y="0"/>
          <a:ext cx="0" cy="0"/>
          <a:chOff x="0" y="0"/>
          <a:chExt cx="0" cy="0"/>
        </a:xfrm>
      </p:grpSpPr>
      <p:sp>
        <p:nvSpPr>
          <p:cNvPr id="343" name="Google Shape;343;p1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44" name="Google Shape;344;p16: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7" name="Shape 347"/>
        <p:cNvGrpSpPr/>
        <p:nvPr/>
      </p:nvGrpSpPr>
      <p:grpSpPr>
        <a:xfrm>
          <a:off x="0" y="0"/>
          <a:ext cx="0" cy="0"/>
          <a:chOff x="0" y="0"/>
          <a:chExt cx="0" cy="0"/>
        </a:xfrm>
      </p:grpSpPr>
      <p:sp>
        <p:nvSpPr>
          <p:cNvPr id="348" name="Google Shape;348;p1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49" name="Google Shape;349;p17: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3" name="Shape 363"/>
        <p:cNvGrpSpPr/>
        <p:nvPr/>
      </p:nvGrpSpPr>
      <p:grpSpPr>
        <a:xfrm>
          <a:off x="0" y="0"/>
          <a:ext cx="0" cy="0"/>
          <a:chOff x="0" y="0"/>
          <a:chExt cx="0" cy="0"/>
        </a:xfrm>
      </p:grpSpPr>
      <p:sp>
        <p:nvSpPr>
          <p:cNvPr id="364" name="Google Shape;364;p1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65" name="Google Shape;365;p18: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8" name="Shape 368"/>
        <p:cNvGrpSpPr/>
        <p:nvPr/>
      </p:nvGrpSpPr>
      <p:grpSpPr>
        <a:xfrm>
          <a:off x="0" y="0"/>
          <a:ext cx="0" cy="0"/>
          <a:chOff x="0" y="0"/>
          <a:chExt cx="0" cy="0"/>
        </a:xfrm>
      </p:grpSpPr>
      <p:sp>
        <p:nvSpPr>
          <p:cNvPr id="369" name="Google Shape;369;p1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70" name="Google Shape;370;p19: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5" name="Shape 375"/>
        <p:cNvGrpSpPr/>
        <p:nvPr/>
      </p:nvGrpSpPr>
      <p:grpSpPr>
        <a:xfrm>
          <a:off x="0" y="0"/>
          <a:ext cx="0" cy="0"/>
          <a:chOff x="0" y="0"/>
          <a:chExt cx="0" cy="0"/>
        </a:xfrm>
      </p:grpSpPr>
      <p:sp>
        <p:nvSpPr>
          <p:cNvPr id="376" name="Google Shape;376;p2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77" name="Google Shape;377;p2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hlink"/>
              </a:buClr>
              <a:buSzPts val="1100"/>
              <a:buFont typeface="Calibri"/>
              <a:buNone/>
            </a:pPr>
            <a:r>
              <a:rPr lang="en-US" u="sng">
                <a:solidFill>
                  <a:schemeClr val="hlink"/>
                </a:solidFill>
                <a:hlinkClick r:id="rId2"/>
              </a:rPr>
              <a:t>https://www.culturallyresponsive.org/clrdistancelearning</a:t>
            </a:r>
            <a:endParaRPr/>
          </a:p>
          <a:p>
            <a:pPr indent="0" lvl="0" marL="0" rtl="0" algn="l">
              <a:lnSpc>
                <a:spcPct val="100000"/>
              </a:lnSpc>
              <a:spcBef>
                <a:spcPts val="0"/>
              </a:spcBef>
              <a:spcAft>
                <a:spcPts val="0"/>
              </a:spcAft>
              <a:buClr>
                <a:schemeClr val="hlink"/>
              </a:buClr>
              <a:buSzPts val="1100"/>
              <a:buFont typeface="Calibri"/>
              <a:buNone/>
            </a:pPr>
            <a:r>
              <a:rPr lang="en-US" u="sng">
                <a:solidFill>
                  <a:schemeClr val="hlink"/>
                </a:solidFill>
                <a:hlinkClick r:id="rId3"/>
              </a:rPr>
              <a:t>https://www.culturallyresponsive.org/clrrespondstorace</a:t>
            </a:r>
            <a:endParaRPr/>
          </a:p>
          <a:p>
            <a:pPr indent="0" lvl="0" marL="0" rtl="0" algn="l">
              <a:lnSpc>
                <a:spcPct val="100000"/>
              </a:lnSpc>
              <a:spcBef>
                <a:spcPts val="0"/>
              </a:spcBef>
              <a:spcAft>
                <a:spcPts val="0"/>
              </a:spcAft>
              <a:buClr>
                <a:schemeClr val="hlink"/>
              </a:buClr>
              <a:buSzPts val="1100"/>
              <a:buFont typeface="Calibri"/>
              <a:buNone/>
            </a:pPr>
            <a:r>
              <a:rPr lang="en-US" u="sng">
                <a:solidFill>
                  <a:schemeClr val="hlink"/>
                </a:solidFill>
                <a:hlinkClick r:id="rId4"/>
              </a:rPr>
              <a:t>https://www.culturallyresponsive.org/subscribe</a:t>
            </a:r>
            <a:endParaRPr/>
          </a:p>
          <a:p>
            <a:pPr indent="0" lvl="0" marL="0" rtl="0" algn="l">
              <a:lnSpc>
                <a:spcPct val="100000"/>
              </a:lnSpc>
              <a:spcBef>
                <a:spcPts val="0"/>
              </a:spcBef>
              <a:spcAft>
                <a:spcPts val="0"/>
              </a:spcAft>
              <a:buClr>
                <a:schemeClr val="hlink"/>
              </a:buClr>
              <a:buSzPts val="1100"/>
              <a:buFont typeface="Calibri"/>
              <a:buNone/>
            </a:pPr>
            <a:r>
              <a:rPr lang="en-US" u="sng">
                <a:solidFill>
                  <a:schemeClr val="hlink"/>
                </a:solidFill>
                <a:hlinkClick r:id="rId5"/>
              </a:rPr>
              <a:t>https://www.culturallyresponsive.org/contact</a:t>
            </a:r>
            <a:endParaRPr/>
          </a:p>
          <a:p>
            <a:pPr indent="0" lvl="0" marL="0" rtl="0" algn="l">
              <a:lnSpc>
                <a:spcPct val="100000"/>
              </a:lnSpc>
              <a:spcBef>
                <a:spcPts val="0"/>
              </a:spcBef>
              <a:spcAft>
                <a:spcPts val="0"/>
              </a:spcAft>
              <a:buClr>
                <a:schemeClr val="hlink"/>
              </a:buClr>
              <a:buSzPts val="1100"/>
              <a:buFont typeface="Calibri"/>
              <a:buNone/>
            </a:pPr>
            <a:r>
              <a:rPr lang="en-US" u="sng">
                <a:solidFill>
                  <a:schemeClr val="hlink"/>
                </a:solidFill>
                <a:hlinkClick r:id="rId6"/>
              </a:rPr>
              <a:t>https://www.youtube.com/channel/UCEshEHwGq-eOZvgeF8wO3UQ</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8" name="Shape 388"/>
        <p:cNvGrpSpPr/>
        <p:nvPr/>
      </p:nvGrpSpPr>
      <p:grpSpPr>
        <a:xfrm>
          <a:off x="0" y="0"/>
          <a:ext cx="0" cy="0"/>
          <a:chOff x="0" y="0"/>
          <a:chExt cx="0" cy="0"/>
        </a:xfrm>
      </p:grpSpPr>
      <p:sp>
        <p:nvSpPr>
          <p:cNvPr id="389" name="Google Shape;389;p1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90" name="Google Shape;390;p15: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2" name="Shape 172"/>
        <p:cNvGrpSpPr/>
        <p:nvPr/>
      </p:nvGrpSpPr>
      <p:grpSpPr>
        <a:xfrm>
          <a:off x="0" y="0"/>
          <a:ext cx="0" cy="0"/>
          <a:chOff x="0" y="0"/>
          <a:chExt cx="0" cy="0"/>
        </a:xfrm>
      </p:grpSpPr>
      <p:sp>
        <p:nvSpPr>
          <p:cNvPr id="173" name="Google Shape;173;p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74" name="Google Shape;174;p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rmAutofit/>
          </a:bodyPr>
          <a:lstStyle/>
          <a:p>
            <a:pPr indent="0" lvl="0" marL="0" rtl="0" algn="l">
              <a:lnSpc>
                <a:spcPct val="100000"/>
              </a:lnSpc>
              <a:spcBef>
                <a:spcPts val="0"/>
              </a:spcBef>
              <a:spcAft>
                <a:spcPts val="0"/>
              </a:spcAft>
              <a:buSzPts val="1400"/>
              <a:buNone/>
            </a:pPr>
            <a:br>
              <a:rPr lang="en-US"/>
            </a:br>
            <a:endParaRPr/>
          </a:p>
        </p:txBody>
      </p:sp>
      <p:sp>
        <p:nvSpPr>
          <p:cNvPr id="175" name="Google Shape;175;p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0" name="Shape 180"/>
        <p:cNvGrpSpPr/>
        <p:nvPr/>
      </p:nvGrpSpPr>
      <p:grpSpPr>
        <a:xfrm>
          <a:off x="0" y="0"/>
          <a:ext cx="0" cy="0"/>
          <a:chOff x="0" y="0"/>
          <a:chExt cx="0" cy="0"/>
        </a:xfrm>
      </p:grpSpPr>
      <p:sp>
        <p:nvSpPr>
          <p:cNvPr id="181" name="Google Shape;181;p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82" name="Google Shape;182;p4: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5" name="Shape 185"/>
        <p:cNvGrpSpPr/>
        <p:nvPr/>
      </p:nvGrpSpPr>
      <p:grpSpPr>
        <a:xfrm>
          <a:off x="0" y="0"/>
          <a:ext cx="0" cy="0"/>
          <a:chOff x="0" y="0"/>
          <a:chExt cx="0" cy="0"/>
        </a:xfrm>
      </p:grpSpPr>
      <p:sp>
        <p:nvSpPr>
          <p:cNvPr id="186" name="Google Shape;186;ge5624e2cf3_1_0:notes"/>
          <p:cNvSpPr txBox="1"/>
          <p:nvPr>
            <p:ph idx="1" type="body"/>
          </p:nvPr>
        </p:nvSpPr>
        <p:spPr>
          <a:xfrm>
            <a:off x="914404" y="4343400"/>
            <a:ext cx="5029199" cy="4114800"/>
          </a:xfrm>
          <a:prstGeom prst="rect">
            <a:avLst/>
          </a:prstGeom>
          <a:noFill/>
          <a:ln>
            <a:noFill/>
          </a:ln>
        </p:spPr>
        <p:txBody>
          <a:bodyPr anchorCtr="0" anchor="t" bIns="88825" lIns="88825" spcFirstLastPara="1" rIns="88825" wrap="square" tIns="88825">
            <a:noAutofit/>
          </a:bodyPr>
          <a:lstStyle/>
          <a:p>
            <a:pPr indent="0" lvl="0" marL="0" rtl="0" algn="l">
              <a:lnSpc>
                <a:spcPct val="100000"/>
              </a:lnSpc>
              <a:spcBef>
                <a:spcPts val="0"/>
              </a:spcBef>
              <a:spcAft>
                <a:spcPts val="0"/>
              </a:spcAft>
              <a:buSzPts val="1400"/>
              <a:buNone/>
            </a:pPr>
            <a:r>
              <a:t/>
            </a:r>
            <a:endParaRPr/>
          </a:p>
        </p:txBody>
      </p:sp>
      <p:sp>
        <p:nvSpPr>
          <p:cNvPr id="187" name="Google Shape;187;ge5624e2cf3_1_0:notes"/>
          <p:cNvSpPr/>
          <p:nvPr>
            <p:ph idx="2" type="sldImg"/>
          </p:nvPr>
        </p:nvSpPr>
        <p:spPr>
          <a:xfrm>
            <a:off x="1161461" y="686808"/>
            <a:ext cx="4535080" cy="342783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0" name="Shape 190"/>
        <p:cNvGrpSpPr/>
        <p:nvPr/>
      </p:nvGrpSpPr>
      <p:grpSpPr>
        <a:xfrm>
          <a:off x="0" y="0"/>
          <a:ext cx="0" cy="0"/>
          <a:chOff x="0" y="0"/>
          <a:chExt cx="0" cy="0"/>
        </a:xfrm>
      </p:grpSpPr>
      <p:sp>
        <p:nvSpPr>
          <p:cNvPr id="191" name="Google Shape;191;g10189f8170b_0_0: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92" name="Google Shape;192;g10189f8170b_0_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sz="900"/>
          </a:p>
        </p:txBody>
      </p:sp>
      <p:sp>
        <p:nvSpPr>
          <p:cNvPr id="193" name="Google Shape;193;g10189f8170b_0_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7" name="Shape 197"/>
        <p:cNvGrpSpPr/>
        <p:nvPr/>
      </p:nvGrpSpPr>
      <p:grpSpPr>
        <a:xfrm>
          <a:off x="0" y="0"/>
          <a:ext cx="0" cy="0"/>
          <a:chOff x="0" y="0"/>
          <a:chExt cx="0" cy="0"/>
        </a:xfrm>
      </p:grpSpPr>
      <p:sp>
        <p:nvSpPr>
          <p:cNvPr id="198" name="Google Shape;198;g13c667b05af_0_0: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
        <p:nvSpPr>
          <p:cNvPr id="199" name="Google Shape;199;g13c667b05af_0_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00" name="Google Shape;200;g13c667b05af_0_0: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5" name="Shape 205"/>
        <p:cNvGrpSpPr/>
        <p:nvPr/>
      </p:nvGrpSpPr>
      <p:grpSpPr>
        <a:xfrm>
          <a:off x="0" y="0"/>
          <a:ext cx="0" cy="0"/>
          <a:chOff x="0" y="0"/>
          <a:chExt cx="0" cy="0"/>
        </a:xfrm>
      </p:grpSpPr>
      <p:sp>
        <p:nvSpPr>
          <p:cNvPr id="206" name="Google Shape;206;g13c667b05af_0_9: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
        <p:nvSpPr>
          <p:cNvPr id="207" name="Google Shape;207;g13c667b05af_0_9: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08" name="Google Shape;208;g13c667b05af_0_9: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7" name="Shape 217"/>
        <p:cNvGrpSpPr/>
        <p:nvPr/>
      </p:nvGrpSpPr>
      <p:grpSpPr>
        <a:xfrm>
          <a:off x="0" y="0"/>
          <a:ext cx="0" cy="0"/>
          <a:chOff x="0" y="0"/>
          <a:chExt cx="0" cy="0"/>
        </a:xfrm>
      </p:grpSpPr>
      <p:sp>
        <p:nvSpPr>
          <p:cNvPr id="218" name="Google Shape;218;p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19" name="Google Shape;219;p5: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15" name="Shape 15"/>
        <p:cNvGrpSpPr/>
        <p:nvPr/>
      </p:nvGrpSpPr>
      <p:grpSpPr>
        <a:xfrm>
          <a:off x="0" y="0"/>
          <a:ext cx="0" cy="0"/>
          <a:chOff x="0" y="0"/>
          <a:chExt cx="0" cy="0"/>
        </a:xfrm>
      </p:grpSpPr>
      <p:sp>
        <p:nvSpPr>
          <p:cNvPr id="16" name="Google Shape;16;p22"/>
          <p:cNvSpPr txBox="1"/>
          <p:nvPr>
            <p:ph type="title"/>
          </p:nvPr>
        </p:nvSpPr>
        <p:spPr>
          <a:xfrm>
            <a:off x="628650" y="365126"/>
            <a:ext cx="78867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7" name="Google Shape;17;p22"/>
          <p:cNvSpPr txBox="1"/>
          <p:nvPr>
            <p:ph idx="1" type="body"/>
          </p:nvPr>
        </p:nvSpPr>
        <p:spPr>
          <a:xfrm>
            <a:off x="628650" y="1825625"/>
            <a:ext cx="78867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8" name="Google Shape;18;p22"/>
          <p:cNvSpPr txBox="1"/>
          <p:nvPr>
            <p:ph idx="10" type="dt"/>
          </p:nvPr>
        </p:nvSpPr>
        <p:spPr>
          <a:xfrm>
            <a:off x="628650" y="6356351"/>
            <a:ext cx="20574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9" name="Google Shape;19;p22"/>
          <p:cNvSpPr txBox="1"/>
          <p:nvPr>
            <p:ph idx="11" type="ftr"/>
          </p:nvPr>
        </p:nvSpPr>
        <p:spPr>
          <a:xfrm>
            <a:off x="3028950" y="6356351"/>
            <a:ext cx="30861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0" name="Google Shape;20;p22"/>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72" name="Shape 72"/>
        <p:cNvGrpSpPr/>
        <p:nvPr/>
      </p:nvGrpSpPr>
      <p:grpSpPr>
        <a:xfrm>
          <a:off x="0" y="0"/>
          <a:ext cx="0" cy="0"/>
          <a:chOff x="0" y="0"/>
          <a:chExt cx="0" cy="0"/>
        </a:xfrm>
      </p:grpSpPr>
      <p:sp>
        <p:nvSpPr>
          <p:cNvPr id="73" name="Google Shape;73;p42"/>
          <p:cNvSpPr txBox="1"/>
          <p:nvPr>
            <p:ph type="title"/>
          </p:nvPr>
        </p:nvSpPr>
        <p:spPr>
          <a:xfrm>
            <a:off x="628650" y="365126"/>
            <a:ext cx="78867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4" name="Google Shape;74;p42"/>
          <p:cNvSpPr txBox="1"/>
          <p:nvPr>
            <p:ph idx="1" type="body"/>
          </p:nvPr>
        </p:nvSpPr>
        <p:spPr>
          <a:xfrm rot="5400000">
            <a:off x="2396331" y="57944"/>
            <a:ext cx="4351338" cy="78867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5" name="Google Shape;75;p42"/>
          <p:cNvSpPr txBox="1"/>
          <p:nvPr>
            <p:ph idx="10" type="dt"/>
          </p:nvPr>
        </p:nvSpPr>
        <p:spPr>
          <a:xfrm>
            <a:off x="628650" y="6356351"/>
            <a:ext cx="20574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6" name="Google Shape;76;p42"/>
          <p:cNvSpPr txBox="1"/>
          <p:nvPr>
            <p:ph idx="11" type="ftr"/>
          </p:nvPr>
        </p:nvSpPr>
        <p:spPr>
          <a:xfrm>
            <a:off x="3028950" y="6356351"/>
            <a:ext cx="30861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7" name="Google Shape;77;p42"/>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78" name="Shape 78"/>
        <p:cNvGrpSpPr/>
        <p:nvPr/>
      </p:nvGrpSpPr>
      <p:grpSpPr>
        <a:xfrm>
          <a:off x="0" y="0"/>
          <a:ext cx="0" cy="0"/>
          <a:chOff x="0" y="0"/>
          <a:chExt cx="0" cy="0"/>
        </a:xfrm>
      </p:grpSpPr>
      <p:sp>
        <p:nvSpPr>
          <p:cNvPr id="79" name="Google Shape;79;p43"/>
          <p:cNvSpPr txBox="1"/>
          <p:nvPr>
            <p:ph type="title"/>
          </p:nvPr>
        </p:nvSpPr>
        <p:spPr>
          <a:xfrm rot="5400000">
            <a:off x="4623593" y="2285206"/>
            <a:ext cx="5811838" cy="1971675"/>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0" name="Google Shape;80;p43"/>
          <p:cNvSpPr txBox="1"/>
          <p:nvPr>
            <p:ph idx="1" type="body"/>
          </p:nvPr>
        </p:nvSpPr>
        <p:spPr>
          <a:xfrm rot="5400000">
            <a:off x="623093" y="370681"/>
            <a:ext cx="5811838" cy="5800725"/>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1" name="Google Shape;81;p43"/>
          <p:cNvSpPr txBox="1"/>
          <p:nvPr>
            <p:ph idx="10" type="dt"/>
          </p:nvPr>
        </p:nvSpPr>
        <p:spPr>
          <a:xfrm>
            <a:off x="628650" y="6356351"/>
            <a:ext cx="20574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2" name="Google Shape;82;p43"/>
          <p:cNvSpPr txBox="1"/>
          <p:nvPr>
            <p:ph idx="11" type="ftr"/>
          </p:nvPr>
        </p:nvSpPr>
        <p:spPr>
          <a:xfrm>
            <a:off x="3028950" y="6356351"/>
            <a:ext cx="30861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3" name="Google Shape;83;p43"/>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84" name="Shape 84"/>
        <p:cNvGrpSpPr/>
        <p:nvPr/>
      </p:nvGrpSpPr>
      <p:grpSpPr>
        <a:xfrm>
          <a:off x="0" y="0"/>
          <a:ext cx="0" cy="0"/>
          <a:chOff x="0" y="0"/>
          <a:chExt cx="0" cy="0"/>
        </a:xfrm>
      </p:grpSpPr>
      <p:sp>
        <p:nvSpPr>
          <p:cNvPr id="85" name="Google Shape;85;g13d9371e7e5_1_55"/>
          <p:cNvSpPr txBox="1"/>
          <p:nvPr>
            <p:ph type="title"/>
          </p:nvPr>
        </p:nvSpPr>
        <p:spPr>
          <a:xfrm>
            <a:off x="457200" y="274637"/>
            <a:ext cx="8229600" cy="1143200"/>
          </a:xfrm>
          <a:prstGeom prst="rect">
            <a:avLst/>
          </a:prstGeom>
          <a:noFill/>
          <a:ln>
            <a:noFill/>
          </a:ln>
        </p:spPr>
        <p:txBody>
          <a:bodyPr anchorCtr="0" anchor="ctr" bIns="91425" lIns="91425" spcFirstLastPara="1" rIns="91425" wrap="square" tIns="91425">
            <a:normAutofit/>
          </a:bodyPr>
          <a:lstStyle>
            <a:lvl1pPr lvl="0" algn="ctr">
              <a:lnSpc>
                <a:spcPct val="100000"/>
              </a:lnSpc>
              <a:spcBef>
                <a:spcPts val="0"/>
              </a:spcBef>
              <a:spcAft>
                <a:spcPts val="0"/>
              </a:spcAft>
              <a:buSzPts val="4400"/>
              <a:buNone/>
              <a:defRPr>
                <a:solidFill>
                  <a:srgbClr val="FFA711"/>
                </a:solidFill>
              </a:defRPr>
            </a:lvl1pPr>
            <a:lvl2pPr lvl="1" algn="l">
              <a:lnSpc>
                <a:spcPct val="100000"/>
              </a:lnSpc>
              <a:spcBef>
                <a:spcPts val="0"/>
              </a:spcBef>
              <a:spcAft>
                <a:spcPts val="0"/>
              </a:spcAft>
              <a:buClr>
                <a:srgbClr val="FFA711"/>
              </a:buClr>
              <a:buSzPts val="1400"/>
              <a:buFont typeface="Arial"/>
              <a:buNone/>
              <a:defRPr>
                <a:solidFill>
                  <a:srgbClr val="FFA711"/>
                </a:solidFill>
              </a:defRPr>
            </a:lvl2pPr>
            <a:lvl3pPr lvl="2" algn="l">
              <a:spcBef>
                <a:spcPts val="0"/>
              </a:spcBef>
              <a:spcAft>
                <a:spcPts val="0"/>
              </a:spcAft>
              <a:buClr>
                <a:srgbClr val="FFA711"/>
              </a:buClr>
              <a:buSzPts val="1800"/>
              <a:buNone/>
              <a:defRPr>
                <a:solidFill>
                  <a:srgbClr val="FFA711"/>
                </a:solidFill>
              </a:defRPr>
            </a:lvl3pPr>
            <a:lvl4pPr lvl="3" algn="l">
              <a:spcBef>
                <a:spcPts val="0"/>
              </a:spcBef>
              <a:spcAft>
                <a:spcPts val="0"/>
              </a:spcAft>
              <a:buClr>
                <a:srgbClr val="FFA711"/>
              </a:buClr>
              <a:buSzPts val="1800"/>
              <a:buNone/>
              <a:defRPr>
                <a:solidFill>
                  <a:srgbClr val="FFA711"/>
                </a:solidFill>
              </a:defRPr>
            </a:lvl4pPr>
            <a:lvl5pPr lvl="4" algn="l">
              <a:spcBef>
                <a:spcPts val="0"/>
              </a:spcBef>
              <a:spcAft>
                <a:spcPts val="0"/>
              </a:spcAft>
              <a:buClr>
                <a:srgbClr val="FFA711"/>
              </a:buClr>
              <a:buSzPts val="1800"/>
              <a:buNone/>
              <a:defRPr>
                <a:solidFill>
                  <a:srgbClr val="FFA711"/>
                </a:solidFill>
              </a:defRPr>
            </a:lvl5pPr>
            <a:lvl6pPr lvl="5" algn="l">
              <a:spcBef>
                <a:spcPts val="0"/>
              </a:spcBef>
              <a:spcAft>
                <a:spcPts val="0"/>
              </a:spcAft>
              <a:buClr>
                <a:srgbClr val="FFA711"/>
              </a:buClr>
              <a:buSzPts val="1800"/>
              <a:buNone/>
              <a:defRPr>
                <a:solidFill>
                  <a:srgbClr val="FFA711"/>
                </a:solidFill>
              </a:defRPr>
            </a:lvl6pPr>
            <a:lvl7pPr lvl="6" algn="l">
              <a:spcBef>
                <a:spcPts val="0"/>
              </a:spcBef>
              <a:spcAft>
                <a:spcPts val="0"/>
              </a:spcAft>
              <a:buClr>
                <a:srgbClr val="FFA711"/>
              </a:buClr>
              <a:buSzPts val="1800"/>
              <a:buNone/>
              <a:defRPr>
                <a:solidFill>
                  <a:srgbClr val="FFA711"/>
                </a:solidFill>
              </a:defRPr>
            </a:lvl7pPr>
            <a:lvl8pPr lvl="7" algn="l">
              <a:spcBef>
                <a:spcPts val="0"/>
              </a:spcBef>
              <a:spcAft>
                <a:spcPts val="0"/>
              </a:spcAft>
              <a:buClr>
                <a:srgbClr val="FFA711"/>
              </a:buClr>
              <a:buSzPts val="1800"/>
              <a:buNone/>
              <a:defRPr>
                <a:solidFill>
                  <a:srgbClr val="FFA711"/>
                </a:solidFill>
              </a:defRPr>
            </a:lvl8pPr>
            <a:lvl9pPr lvl="8" algn="l">
              <a:spcBef>
                <a:spcPts val="0"/>
              </a:spcBef>
              <a:spcAft>
                <a:spcPts val="0"/>
              </a:spcAft>
              <a:buClr>
                <a:srgbClr val="FFA711"/>
              </a:buClr>
              <a:buSzPts val="1800"/>
              <a:buNone/>
              <a:defRPr>
                <a:solidFill>
                  <a:srgbClr val="FFA711"/>
                </a:solidFill>
              </a:defRPr>
            </a:lvl9pPr>
          </a:lstStyle>
          <a:p/>
        </p:txBody>
      </p:sp>
      <p:sp>
        <p:nvSpPr>
          <p:cNvPr id="86" name="Google Shape;86;g13d9371e7e5_1_55"/>
          <p:cNvSpPr txBox="1"/>
          <p:nvPr>
            <p:ph idx="1" type="body"/>
          </p:nvPr>
        </p:nvSpPr>
        <p:spPr>
          <a:xfrm>
            <a:off x="457200" y="1600207"/>
            <a:ext cx="8229600" cy="4355999"/>
          </a:xfrm>
          <a:prstGeom prst="rect">
            <a:avLst/>
          </a:prstGeom>
          <a:noFill/>
          <a:ln>
            <a:noFill/>
          </a:ln>
        </p:spPr>
        <p:txBody>
          <a:bodyPr anchorCtr="0" anchor="t" bIns="91425" lIns="91425" spcFirstLastPara="1" rIns="91425" wrap="square" tIns="91425">
            <a:normAutofit/>
          </a:bodyPr>
          <a:lstStyle>
            <a:lvl1pPr indent="-431800" lvl="0" marL="457200" algn="l">
              <a:lnSpc>
                <a:spcPct val="100000"/>
              </a:lnSpc>
              <a:spcBef>
                <a:spcPts val="0"/>
              </a:spcBef>
              <a:spcAft>
                <a:spcPts val="0"/>
              </a:spcAft>
              <a:buClr>
                <a:schemeClr val="lt2"/>
              </a:buClr>
              <a:buSzPts val="3200"/>
              <a:buFont typeface="Arial"/>
              <a:buChar char="●"/>
              <a:defRPr sz="3200">
                <a:solidFill>
                  <a:schemeClr val="lt2"/>
                </a:solidFill>
                <a:latin typeface="Georgia"/>
                <a:ea typeface="Georgia"/>
                <a:cs typeface="Georgia"/>
                <a:sym typeface="Georgia"/>
              </a:defRPr>
            </a:lvl1pPr>
            <a:lvl2pPr indent="-406400" lvl="1" marL="914400" algn="l">
              <a:lnSpc>
                <a:spcPct val="100000"/>
              </a:lnSpc>
              <a:spcBef>
                <a:spcPts val="560"/>
              </a:spcBef>
              <a:spcAft>
                <a:spcPts val="0"/>
              </a:spcAft>
              <a:buClr>
                <a:schemeClr val="lt2"/>
              </a:buClr>
              <a:buSzPts val="2800"/>
              <a:buFont typeface="Courier New"/>
              <a:buChar char="o"/>
              <a:defRPr sz="2800">
                <a:solidFill>
                  <a:schemeClr val="lt2"/>
                </a:solidFill>
                <a:latin typeface="Georgia"/>
                <a:ea typeface="Georgia"/>
                <a:cs typeface="Georgia"/>
                <a:sym typeface="Georgia"/>
              </a:defRPr>
            </a:lvl2pPr>
            <a:lvl3pPr indent="-381000" lvl="2" marL="1371600" algn="l">
              <a:lnSpc>
                <a:spcPct val="100000"/>
              </a:lnSpc>
              <a:spcBef>
                <a:spcPts val="480"/>
              </a:spcBef>
              <a:spcAft>
                <a:spcPts val="0"/>
              </a:spcAft>
              <a:buClr>
                <a:schemeClr val="lt2"/>
              </a:buClr>
              <a:buSzPts val="2400"/>
              <a:buFont typeface="Noto Sans Symbols"/>
              <a:buChar char="▪"/>
              <a:defRPr sz="2400">
                <a:solidFill>
                  <a:schemeClr val="lt2"/>
                </a:solidFill>
                <a:latin typeface="Georgia"/>
                <a:ea typeface="Georgia"/>
                <a:cs typeface="Georgia"/>
                <a:sym typeface="Georgia"/>
              </a:defRPr>
            </a:lvl3pPr>
            <a:lvl4pPr indent="-355600" lvl="3" marL="1828800" algn="l">
              <a:lnSpc>
                <a:spcPct val="100000"/>
              </a:lnSpc>
              <a:spcBef>
                <a:spcPts val="400"/>
              </a:spcBef>
              <a:spcAft>
                <a:spcPts val="0"/>
              </a:spcAft>
              <a:buClr>
                <a:schemeClr val="lt2"/>
              </a:buClr>
              <a:buSzPts val="2000"/>
              <a:buFont typeface="Arial"/>
              <a:buChar char="●"/>
              <a:defRPr sz="2000">
                <a:solidFill>
                  <a:schemeClr val="lt2"/>
                </a:solidFill>
                <a:latin typeface="Georgia"/>
                <a:ea typeface="Georgia"/>
                <a:cs typeface="Georgia"/>
                <a:sym typeface="Georgia"/>
              </a:defRPr>
            </a:lvl4pPr>
            <a:lvl5pPr indent="-355600" lvl="4" marL="2286000" algn="l">
              <a:lnSpc>
                <a:spcPct val="100000"/>
              </a:lnSpc>
              <a:spcBef>
                <a:spcPts val="400"/>
              </a:spcBef>
              <a:spcAft>
                <a:spcPts val="0"/>
              </a:spcAft>
              <a:buClr>
                <a:schemeClr val="lt2"/>
              </a:buClr>
              <a:buSzPts val="2000"/>
              <a:buFont typeface="Courier New"/>
              <a:buChar char="o"/>
              <a:defRPr sz="2000">
                <a:solidFill>
                  <a:schemeClr val="lt2"/>
                </a:solidFill>
                <a:latin typeface="Georgia"/>
                <a:ea typeface="Georgia"/>
                <a:cs typeface="Georgia"/>
                <a:sym typeface="Georgia"/>
              </a:defRPr>
            </a:lvl5pPr>
            <a:lvl6pPr indent="-355600" lvl="5" marL="2743200" algn="l">
              <a:lnSpc>
                <a:spcPct val="100000"/>
              </a:lnSpc>
              <a:spcBef>
                <a:spcPts val="400"/>
              </a:spcBef>
              <a:spcAft>
                <a:spcPts val="0"/>
              </a:spcAft>
              <a:buClr>
                <a:schemeClr val="lt2"/>
              </a:buClr>
              <a:buSzPts val="2000"/>
              <a:buFont typeface="Noto Sans Symbols"/>
              <a:buChar char="▪"/>
              <a:defRPr sz="2000">
                <a:solidFill>
                  <a:schemeClr val="lt2"/>
                </a:solidFill>
                <a:latin typeface="Georgia"/>
                <a:ea typeface="Georgia"/>
                <a:cs typeface="Georgia"/>
                <a:sym typeface="Georgia"/>
              </a:defRPr>
            </a:lvl6pPr>
            <a:lvl7pPr indent="-355600" lvl="6" marL="3200400" algn="l">
              <a:lnSpc>
                <a:spcPct val="100000"/>
              </a:lnSpc>
              <a:spcBef>
                <a:spcPts val="400"/>
              </a:spcBef>
              <a:spcAft>
                <a:spcPts val="0"/>
              </a:spcAft>
              <a:buClr>
                <a:schemeClr val="lt2"/>
              </a:buClr>
              <a:buSzPts val="2000"/>
              <a:buFont typeface="Arial"/>
              <a:buChar char="●"/>
              <a:defRPr sz="2000">
                <a:solidFill>
                  <a:schemeClr val="lt2"/>
                </a:solidFill>
                <a:latin typeface="Georgia"/>
                <a:ea typeface="Georgia"/>
                <a:cs typeface="Georgia"/>
                <a:sym typeface="Georgia"/>
              </a:defRPr>
            </a:lvl7pPr>
            <a:lvl8pPr indent="-355600" lvl="7" marL="3657600" algn="l">
              <a:lnSpc>
                <a:spcPct val="100000"/>
              </a:lnSpc>
              <a:spcBef>
                <a:spcPts val="400"/>
              </a:spcBef>
              <a:spcAft>
                <a:spcPts val="0"/>
              </a:spcAft>
              <a:buClr>
                <a:schemeClr val="lt2"/>
              </a:buClr>
              <a:buSzPts val="2000"/>
              <a:buFont typeface="Courier New"/>
              <a:buChar char="o"/>
              <a:defRPr sz="2000">
                <a:solidFill>
                  <a:schemeClr val="lt2"/>
                </a:solidFill>
                <a:latin typeface="Georgia"/>
                <a:ea typeface="Georgia"/>
                <a:cs typeface="Georgia"/>
                <a:sym typeface="Georgia"/>
              </a:defRPr>
            </a:lvl8pPr>
            <a:lvl9pPr indent="-355600" lvl="8" marL="4114800" algn="l">
              <a:lnSpc>
                <a:spcPct val="100000"/>
              </a:lnSpc>
              <a:spcBef>
                <a:spcPts val="400"/>
              </a:spcBef>
              <a:spcAft>
                <a:spcPts val="0"/>
              </a:spcAft>
              <a:buClr>
                <a:schemeClr val="lt2"/>
              </a:buClr>
              <a:buSzPts val="2000"/>
              <a:buFont typeface="Noto Sans Symbols"/>
              <a:buChar char="▪"/>
              <a:defRPr sz="2000">
                <a:solidFill>
                  <a:schemeClr val="lt2"/>
                </a:solidFill>
                <a:latin typeface="Georgia"/>
                <a:ea typeface="Georgia"/>
                <a:cs typeface="Georgia"/>
                <a:sym typeface="Georgia"/>
              </a:defRPr>
            </a:lvl9pPr>
          </a:lstStyle>
          <a:p/>
        </p:txBody>
      </p:sp>
      <p:grpSp>
        <p:nvGrpSpPr>
          <p:cNvPr id="87" name="Google Shape;87;g13d9371e7e5_1_55"/>
          <p:cNvGrpSpPr/>
          <p:nvPr/>
        </p:nvGrpSpPr>
        <p:grpSpPr>
          <a:xfrm>
            <a:off x="0" y="6078816"/>
            <a:ext cx="9144000" cy="779381"/>
            <a:chOff x="0" y="3690482"/>
            <a:chExt cx="9144000" cy="301556"/>
          </a:xfrm>
        </p:grpSpPr>
        <p:sp>
          <p:nvSpPr>
            <p:cNvPr id="88" name="Google Shape;88;g13d9371e7e5_1_55"/>
            <p:cNvSpPr/>
            <p:nvPr/>
          </p:nvSpPr>
          <p:spPr>
            <a:xfrm>
              <a:off x="0" y="3774403"/>
              <a:ext cx="9144000" cy="118500"/>
            </a:xfrm>
            <a:prstGeom prst="rect">
              <a:avLst/>
            </a:pr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Franklin Gothic"/>
                <a:ea typeface="Franklin Gothic"/>
                <a:cs typeface="Franklin Gothic"/>
                <a:sym typeface="Franklin Gothic"/>
              </a:endParaRPr>
            </a:p>
          </p:txBody>
        </p:sp>
        <p:sp>
          <p:nvSpPr>
            <p:cNvPr id="89" name="Google Shape;89;g13d9371e7e5_1_55"/>
            <p:cNvSpPr/>
            <p:nvPr/>
          </p:nvSpPr>
          <p:spPr>
            <a:xfrm>
              <a:off x="0" y="3875339"/>
              <a:ext cx="9144000" cy="116699"/>
            </a:xfrm>
            <a:prstGeom prst="rect">
              <a:avLst/>
            </a:prstGeom>
            <a:solidFill>
              <a:schemeClr val="lt2"/>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Franklin Gothic"/>
                <a:ea typeface="Franklin Gothic"/>
                <a:cs typeface="Franklin Gothic"/>
                <a:sym typeface="Franklin Gothic"/>
              </a:endParaRPr>
            </a:p>
          </p:txBody>
        </p:sp>
        <p:sp>
          <p:nvSpPr>
            <p:cNvPr id="90" name="Google Shape;90;g13d9371e7e5_1_55"/>
            <p:cNvSpPr/>
            <p:nvPr/>
          </p:nvSpPr>
          <p:spPr>
            <a:xfrm>
              <a:off x="0" y="3690482"/>
              <a:ext cx="9144000" cy="45600"/>
            </a:xfrm>
            <a:prstGeom prst="rect">
              <a:avLst/>
            </a:prstGeom>
            <a:solidFill>
              <a:srgbClr val="FF6428"/>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Franklin Gothic"/>
                <a:ea typeface="Franklin Gothic"/>
                <a:cs typeface="Franklin Gothic"/>
                <a:sym typeface="Franklin Gothic"/>
              </a:endParaRPr>
            </a:p>
          </p:txBody>
        </p:sp>
      </p:gr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97" name="Shape 97"/>
        <p:cNvGrpSpPr/>
        <p:nvPr/>
      </p:nvGrpSpPr>
      <p:grpSpPr>
        <a:xfrm>
          <a:off x="0" y="0"/>
          <a:ext cx="0" cy="0"/>
          <a:chOff x="0" y="0"/>
          <a:chExt cx="0" cy="0"/>
        </a:xfrm>
      </p:grpSpPr>
      <p:sp>
        <p:nvSpPr>
          <p:cNvPr id="98" name="Google Shape;98;p24"/>
          <p:cNvSpPr txBox="1"/>
          <p:nvPr>
            <p:ph type="title"/>
          </p:nvPr>
        </p:nvSpPr>
        <p:spPr>
          <a:xfrm>
            <a:off x="457205" y="273053"/>
            <a:ext cx="3008313" cy="1162051"/>
          </a:xfrm>
          <a:prstGeom prst="rect">
            <a:avLst/>
          </a:prstGeom>
          <a:noFill/>
          <a:ln>
            <a:noFill/>
          </a:ln>
        </p:spPr>
        <p:txBody>
          <a:bodyPr anchorCtr="0" anchor="b" bIns="45700" lIns="91425" spcFirstLastPara="1" rIns="91425" wrap="square" tIns="45700">
            <a:normAutofit/>
          </a:bodyPr>
          <a:lstStyle>
            <a:lvl1pPr lvl="0" algn="l">
              <a:lnSpc>
                <a:spcPct val="100000"/>
              </a:lnSpc>
              <a:spcBef>
                <a:spcPts val="0"/>
              </a:spcBef>
              <a:spcAft>
                <a:spcPts val="0"/>
              </a:spcAft>
              <a:buClr>
                <a:schemeClr val="dk1"/>
              </a:buClr>
              <a:buSzPts val="2000"/>
              <a:buFont typeface="Calibri"/>
              <a:buNone/>
              <a:defRPr b="1" sz="2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9" name="Google Shape;99;p24"/>
          <p:cNvSpPr txBox="1"/>
          <p:nvPr>
            <p:ph idx="1" type="body"/>
          </p:nvPr>
        </p:nvSpPr>
        <p:spPr>
          <a:xfrm>
            <a:off x="3575054" y="273057"/>
            <a:ext cx="5111751" cy="5853113"/>
          </a:xfrm>
          <a:prstGeom prst="rect">
            <a:avLst/>
          </a:prstGeom>
          <a:noFill/>
          <a:ln>
            <a:noFill/>
          </a:ln>
        </p:spPr>
        <p:txBody>
          <a:bodyPr anchorCtr="0" anchor="t" bIns="45700" lIns="91425" spcFirstLastPara="1" rIns="91425" wrap="square" tIns="45700">
            <a:normAutofit/>
          </a:bodyPr>
          <a:lstStyle>
            <a:lvl1pPr indent="-431800" lvl="0" marL="457200" algn="l">
              <a:lnSpc>
                <a:spcPct val="100000"/>
              </a:lnSpc>
              <a:spcBef>
                <a:spcPts val="640"/>
              </a:spcBef>
              <a:spcAft>
                <a:spcPts val="0"/>
              </a:spcAft>
              <a:buClr>
                <a:schemeClr val="dk1"/>
              </a:buClr>
              <a:buSzPts val="3200"/>
              <a:buChar char="•"/>
              <a:defRPr sz="3200"/>
            </a:lvl1pPr>
            <a:lvl2pPr indent="-406400" lvl="1" marL="914400" algn="l">
              <a:lnSpc>
                <a:spcPct val="100000"/>
              </a:lnSpc>
              <a:spcBef>
                <a:spcPts val="560"/>
              </a:spcBef>
              <a:spcAft>
                <a:spcPts val="0"/>
              </a:spcAft>
              <a:buClr>
                <a:schemeClr val="dk1"/>
              </a:buClr>
              <a:buSzPts val="2800"/>
              <a:buChar char="–"/>
              <a:defRPr sz="2800"/>
            </a:lvl2pPr>
            <a:lvl3pPr indent="-381000" lvl="2" marL="1371600" algn="l">
              <a:lnSpc>
                <a:spcPct val="100000"/>
              </a:lnSpc>
              <a:spcBef>
                <a:spcPts val="480"/>
              </a:spcBef>
              <a:spcAft>
                <a:spcPts val="0"/>
              </a:spcAft>
              <a:buClr>
                <a:schemeClr val="dk1"/>
              </a:buClr>
              <a:buSzPts val="2400"/>
              <a:buChar char="•"/>
              <a:defRPr sz="2400"/>
            </a:lvl3pPr>
            <a:lvl4pPr indent="-355600" lvl="3" marL="1828800" algn="l">
              <a:lnSpc>
                <a:spcPct val="100000"/>
              </a:lnSpc>
              <a:spcBef>
                <a:spcPts val="400"/>
              </a:spcBef>
              <a:spcAft>
                <a:spcPts val="0"/>
              </a:spcAft>
              <a:buClr>
                <a:schemeClr val="dk1"/>
              </a:buClr>
              <a:buSzPts val="2000"/>
              <a:buChar char="–"/>
              <a:defRPr sz="2000"/>
            </a:lvl4pPr>
            <a:lvl5pPr indent="-355600" lvl="4" marL="2286000" algn="l">
              <a:lnSpc>
                <a:spcPct val="100000"/>
              </a:lnSpc>
              <a:spcBef>
                <a:spcPts val="400"/>
              </a:spcBef>
              <a:spcAft>
                <a:spcPts val="0"/>
              </a:spcAft>
              <a:buClr>
                <a:schemeClr val="dk1"/>
              </a:buClr>
              <a:buSzPts val="2000"/>
              <a:buChar char="»"/>
              <a:defRPr sz="2000"/>
            </a:lvl5pPr>
            <a:lvl6pPr indent="-355600" lvl="5" marL="2743200" algn="l">
              <a:lnSpc>
                <a:spcPct val="100000"/>
              </a:lnSpc>
              <a:spcBef>
                <a:spcPts val="400"/>
              </a:spcBef>
              <a:spcAft>
                <a:spcPts val="0"/>
              </a:spcAft>
              <a:buClr>
                <a:schemeClr val="dk1"/>
              </a:buClr>
              <a:buSzPts val="2000"/>
              <a:buChar char="•"/>
              <a:defRPr sz="2000"/>
            </a:lvl6pPr>
            <a:lvl7pPr indent="-355600" lvl="6" marL="3200400" algn="l">
              <a:lnSpc>
                <a:spcPct val="100000"/>
              </a:lnSpc>
              <a:spcBef>
                <a:spcPts val="400"/>
              </a:spcBef>
              <a:spcAft>
                <a:spcPts val="0"/>
              </a:spcAft>
              <a:buClr>
                <a:schemeClr val="dk1"/>
              </a:buClr>
              <a:buSzPts val="2000"/>
              <a:buChar char="•"/>
              <a:defRPr sz="2000"/>
            </a:lvl7pPr>
            <a:lvl8pPr indent="-355600" lvl="7" marL="3657600" algn="l">
              <a:lnSpc>
                <a:spcPct val="100000"/>
              </a:lnSpc>
              <a:spcBef>
                <a:spcPts val="400"/>
              </a:spcBef>
              <a:spcAft>
                <a:spcPts val="0"/>
              </a:spcAft>
              <a:buClr>
                <a:schemeClr val="dk1"/>
              </a:buClr>
              <a:buSzPts val="2000"/>
              <a:buChar char="•"/>
              <a:defRPr sz="2000"/>
            </a:lvl8pPr>
            <a:lvl9pPr indent="-355600" lvl="8" marL="4114800" algn="l">
              <a:lnSpc>
                <a:spcPct val="100000"/>
              </a:lnSpc>
              <a:spcBef>
                <a:spcPts val="400"/>
              </a:spcBef>
              <a:spcAft>
                <a:spcPts val="0"/>
              </a:spcAft>
              <a:buClr>
                <a:schemeClr val="dk1"/>
              </a:buClr>
              <a:buSzPts val="2000"/>
              <a:buChar char="•"/>
              <a:defRPr sz="2000"/>
            </a:lvl9pPr>
          </a:lstStyle>
          <a:p/>
        </p:txBody>
      </p:sp>
      <p:sp>
        <p:nvSpPr>
          <p:cNvPr id="100" name="Google Shape;100;p24"/>
          <p:cNvSpPr txBox="1"/>
          <p:nvPr>
            <p:ph idx="2" type="body"/>
          </p:nvPr>
        </p:nvSpPr>
        <p:spPr>
          <a:xfrm>
            <a:off x="457205" y="1435105"/>
            <a:ext cx="3008313" cy="4691063"/>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280"/>
              </a:spcBef>
              <a:spcAft>
                <a:spcPts val="0"/>
              </a:spcAft>
              <a:buClr>
                <a:schemeClr val="dk1"/>
              </a:buClr>
              <a:buSzPts val="1400"/>
              <a:buNone/>
              <a:defRPr sz="1400"/>
            </a:lvl1pPr>
            <a:lvl2pPr indent="-228600" lvl="1" marL="914400" algn="l">
              <a:lnSpc>
                <a:spcPct val="100000"/>
              </a:lnSpc>
              <a:spcBef>
                <a:spcPts val="240"/>
              </a:spcBef>
              <a:spcAft>
                <a:spcPts val="0"/>
              </a:spcAft>
              <a:buClr>
                <a:schemeClr val="dk1"/>
              </a:buClr>
              <a:buSzPts val="1200"/>
              <a:buNone/>
              <a:defRPr sz="1200"/>
            </a:lvl2pPr>
            <a:lvl3pPr indent="-228600" lvl="2" marL="1371600" algn="l">
              <a:lnSpc>
                <a:spcPct val="100000"/>
              </a:lnSpc>
              <a:spcBef>
                <a:spcPts val="200"/>
              </a:spcBef>
              <a:spcAft>
                <a:spcPts val="0"/>
              </a:spcAft>
              <a:buClr>
                <a:schemeClr val="dk1"/>
              </a:buClr>
              <a:buSzPts val="1000"/>
              <a:buNone/>
              <a:defRPr sz="1000"/>
            </a:lvl3pPr>
            <a:lvl4pPr indent="-228600" lvl="3" marL="1828800" algn="l">
              <a:lnSpc>
                <a:spcPct val="100000"/>
              </a:lnSpc>
              <a:spcBef>
                <a:spcPts val="180"/>
              </a:spcBef>
              <a:spcAft>
                <a:spcPts val="0"/>
              </a:spcAft>
              <a:buClr>
                <a:schemeClr val="dk1"/>
              </a:buClr>
              <a:buSzPts val="900"/>
              <a:buNone/>
              <a:defRPr sz="900"/>
            </a:lvl4pPr>
            <a:lvl5pPr indent="-228600" lvl="4" marL="2286000" algn="l">
              <a:lnSpc>
                <a:spcPct val="100000"/>
              </a:lnSpc>
              <a:spcBef>
                <a:spcPts val="180"/>
              </a:spcBef>
              <a:spcAft>
                <a:spcPts val="0"/>
              </a:spcAft>
              <a:buClr>
                <a:schemeClr val="dk1"/>
              </a:buClr>
              <a:buSzPts val="900"/>
              <a:buNone/>
              <a:defRPr sz="900"/>
            </a:lvl5pPr>
            <a:lvl6pPr indent="-228600" lvl="5" marL="2743200" algn="l">
              <a:lnSpc>
                <a:spcPct val="100000"/>
              </a:lnSpc>
              <a:spcBef>
                <a:spcPts val="180"/>
              </a:spcBef>
              <a:spcAft>
                <a:spcPts val="0"/>
              </a:spcAft>
              <a:buClr>
                <a:schemeClr val="dk1"/>
              </a:buClr>
              <a:buSzPts val="900"/>
              <a:buNone/>
              <a:defRPr sz="900"/>
            </a:lvl6pPr>
            <a:lvl7pPr indent="-228600" lvl="6" marL="3200400" algn="l">
              <a:lnSpc>
                <a:spcPct val="100000"/>
              </a:lnSpc>
              <a:spcBef>
                <a:spcPts val="180"/>
              </a:spcBef>
              <a:spcAft>
                <a:spcPts val="0"/>
              </a:spcAft>
              <a:buClr>
                <a:schemeClr val="dk1"/>
              </a:buClr>
              <a:buSzPts val="900"/>
              <a:buNone/>
              <a:defRPr sz="900"/>
            </a:lvl7pPr>
            <a:lvl8pPr indent="-228600" lvl="7" marL="3657600" algn="l">
              <a:lnSpc>
                <a:spcPct val="100000"/>
              </a:lnSpc>
              <a:spcBef>
                <a:spcPts val="180"/>
              </a:spcBef>
              <a:spcAft>
                <a:spcPts val="0"/>
              </a:spcAft>
              <a:buClr>
                <a:schemeClr val="dk1"/>
              </a:buClr>
              <a:buSzPts val="900"/>
              <a:buNone/>
              <a:defRPr sz="900"/>
            </a:lvl8pPr>
            <a:lvl9pPr indent="-228600" lvl="8" marL="4114800" algn="l">
              <a:lnSpc>
                <a:spcPct val="100000"/>
              </a:lnSpc>
              <a:spcBef>
                <a:spcPts val="180"/>
              </a:spcBef>
              <a:spcAft>
                <a:spcPts val="0"/>
              </a:spcAft>
              <a:buClr>
                <a:schemeClr val="dk1"/>
              </a:buClr>
              <a:buSzPts val="900"/>
              <a:buNone/>
              <a:defRPr sz="900"/>
            </a:lvl9pPr>
          </a:lstStyle>
          <a:p/>
        </p:txBody>
      </p:sp>
      <p:sp>
        <p:nvSpPr>
          <p:cNvPr id="101" name="Google Shape;101;p24"/>
          <p:cNvSpPr txBox="1"/>
          <p:nvPr>
            <p:ph idx="10" type="dt"/>
          </p:nvPr>
        </p:nvSpPr>
        <p:spPr>
          <a:xfrm>
            <a:off x="457200" y="6356353"/>
            <a:ext cx="2133600" cy="365126"/>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2" name="Google Shape;102;p24"/>
          <p:cNvSpPr txBox="1"/>
          <p:nvPr>
            <p:ph idx="11" type="ftr"/>
          </p:nvPr>
        </p:nvSpPr>
        <p:spPr>
          <a:xfrm>
            <a:off x="3124204" y="6356353"/>
            <a:ext cx="2895600" cy="365126"/>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3" name="Google Shape;103;p24"/>
          <p:cNvSpPr txBox="1"/>
          <p:nvPr>
            <p:ph idx="12" type="sldNum"/>
          </p:nvPr>
        </p:nvSpPr>
        <p:spPr>
          <a:xfrm>
            <a:off x="6553200" y="6356353"/>
            <a:ext cx="2133600" cy="365126"/>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04" name="Shape 104"/>
        <p:cNvGrpSpPr/>
        <p:nvPr/>
      </p:nvGrpSpPr>
      <p:grpSpPr>
        <a:xfrm>
          <a:off x="0" y="0"/>
          <a:ext cx="0" cy="0"/>
          <a:chOff x="0" y="0"/>
          <a:chExt cx="0" cy="0"/>
        </a:xfrm>
      </p:grpSpPr>
      <p:sp>
        <p:nvSpPr>
          <p:cNvPr id="105" name="Google Shape;105;p25"/>
          <p:cNvSpPr txBox="1"/>
          <p:nvPr>
            <p:ph type="title"/>
          </p:nvPr>
        </p:nvSpPr>
        <p:spPr>
          <a:xfrm>
            <a:off x="722316" y="4406900"/>
            <a:ext cx="7772400" cy="1362075"/>
          </a:xfrm>
          <a:prstGeom prst="rect">
            <a:avLst/>
          </a:prstGeom>
          <a:noFill/>
          <a:ln>
            <a:noFill/>
          </a:ln>
        </p:spPr>
        <p:txBody>
          <a:bodyPr anchorCtr="0" anchor="t" bIns="45700" lIns="91425" spcFirstLastPara="1" rIns="91425" wrap="square" tIns="45700">
            <a:normAutofit/>
          </a:bodyPr>
          <a:lstStyle>
            <a:lvl1pPr lvl="0" algn="l">
              <a:lnSpc>
                <a:spcPct val="100000"/>
              </a:lnSpc>
              <a:spcBef>
                <a:spcPts val="0"/>
              </a:spcBef>
              <a:spcAft>
                <a:spcPts val="0"/>
              </a:spcAft>
              <a:buClr>
                <a:schemeClr val="dk1"/>
              </a:buClr>
              <a:buSzPts val="4000"/>
              <a:buFont typeface="Calibri"/>
              <a:buNone/>
              <a:defRPr b="1" sz="4000"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6" name="Google Shape;106;p25"/>
          <p:cNvSpPr txBox="1"/>
          <p:nvPr>
            <p:ph idx="1" type="body"/>
          </p:nvPr>
        </p:nvSpPr>
        <p:spPr>
          <a:xfrm>
            <a:off x="722316" y="2906719"/>
            <a:ext cx="7772400" cy="1500187"/>
          </a:xfrm>
          <a:prstGeom prst="rect">
            <a:avLst/>
          </a:prstGeom>
          <a:noFill/>
          <a:ln>
            <a:noFill/>
          </a:ln>
        </p:spPr>
        <p:txBody>
          <a:bodyPr anchorCtr="0" anchor="b" bIns="45700" lIns="91425" spcFirstLastPara="1" rIns="91425" wrap="square" tIns="45700">
            <a:normAutofit/>
          </a:bodyPr>
          <a:lstStyle>
            <a:lvl1pPr indent="-228600" lvl="0" marL="457200" algn="l">
              <a:lnSpc>
                <a:spcPct val="100000"/>
              </a:lnSpc>
              <a:spcBef>
                <a:spcPts val="400"/>
              </a:spcBef>
              <a:spcAft>
                <a:spcPts val="0"/>
              </a:spcAft>
              <a:buClr>
                <a:srgbClr val="888888"/>
              </a:buClr>
              <a:buSzPts val="2000"/>
              <a:buNone/>
              <a:defRPr sz="2000">
                <a:solidFill>
                  <a:srgbClr val="888888"/>
                </a:solidFill>
              </a:defRPr>
            </a:lvl1pPr>
            <a:lvl2pPr indent="-228600" lvl="1" marL="914400" algn="l">
              <a:lnSpc>
                <a:spcPct val="100000"/>
              </a:lnSpc>
              <a:spcBef>
                <a:spcPts val="360"/>
              </a:spcBef>
              <a:spcAft>
                <a:spcPts val="0"/>
              </a:spcAft>
              <a:buClr>
                <a:srgbClr val="888888"/>
              </a:buClr>
              <a:buSzPts val="1800"/>
              <a:buNone/>
              <a:defRPr sz="1800">
                <a:solidFill>
                  <a:srgbClr val="888888"/>
                </a:solidFill>
              </a:defRPr>
            </a:lvl2pPr>
            <a:lvl3pPr indent="-228600" lvl="2" marL="1371600" algn="l">
              <a:lnSpc>
                <a:spcPct val="100000"/>
              </a:lnSpc>
              <a:spcBef>
                <a:spcPts val="320"/>
              </a:spcBef>
              <a:spcAft>
                <a:spcPts val="0"/>
              </a:spcAft>
              <a:buClr>
                <a:srgbClr val="888888"/>
              </a:buClr>
              <a:buSzPts val="1600"/>
              <a:buNone/>
              <a:defRPr sz="1600">
                <a:solidFill>
                  <a:srgbClr val="888888"/>
                </a:solidFill>
              </a:defRPr>
            </a:lvl3pPr>
            <a:lvl4pPr indent="-228600" lvl="3" marL="1828800" algn="l">
              <a:lnSpc>
                <a:spcPct val="100000"/>
              </a:lnSpc>
              <a:spcBef>
                <a:spcPts val="280"/>
              </a:spcBef>
              <a:spcAft>
                <a:spcPts val="0"/>
              </a:spcAft>
              <a:buClr>
                <a:srgbClr val="888888"/>
              </a:buClr>
              <a:buSzPts val="1400"/>
              <a:buNone/>
              <a:defRPr sz="1400">
                <a:solidFill>
                  <a:srgbClr val="888888"/>
                </a:solidFill>
              </a:defRPr>
            </a:lvl4pPr>
            <a:lvl5pPr indent="-228600" lvl="4" marL="2286000" algn="l">
              <a:lnSpc>
                <a:spcPct val="100000"/>
              </a:lnSpc>
              <a:spcBef>
                <a:spcPts val="280"/>
              </a:spcBef>
              <a:spcAft>
                <a:spcPts val="0"/>
              </a:spcAft>
              <a:buClr>
                <a:srgbClr val="888888"/>
              </a:buClr>
              <a:buSzPts val="1400"/>
              <a:buNone/>
              <a:defRPr sz="1400">
                <a:solidFill>
                  <a:srgbClr val="888888"/>
                </a:solidFill>
              </a:defRPr>
            </a:lvl5pPr>
            <a:lvl6pPr indent="-228600" lvl="5" marL="2743200" algn="l">
              <a:lnSpc>
                <a:spcPct val="100000"/>
              </a:lnSpc>
              <a:spcBef>
                <a:spcPts val="280"/>
              </a:spcBef>
              <a:spcAft>
                <a:spcPts val="0"/>
              </a:spcAft>
              <a:buClr>
                <a:srgbClr val="888888"/>
              </a:buClr>
              <a:buSzPts val="1400"/>
              <a:buNone/>
              <a:defRPr sz="1400">
                <a:solidFill>
                  <a:srgbClr val="888888"/>
                </a:solidFill>
              </a:defRPr>
            </a:lvl6pPr>
            <a:lvl7pPr indent="-228600" lvl="6" marL="3200400" algn="l">
              <a:lnSpc>
                <a:spcPct val="100000"/>
              </a:lnSpc>
              <a:spcBef>
                <a:spcPts val="280"/>
              </a:spcBef>
              <a:spcAft>
                <a:spcPts val="0"/>
              </a:spcAft>
              <a:buClr>
                <a:srgbClr val="888888"/>
              </a:buClr>
              <a:buSzPts val="1400"/>
              <a:buNone/>
              <a:defRPr sz="1400">
                <a:solidFill>
                  <a:srgbClr val="888888"/>
                </a:solidFill>
              </a:defRPr>
            </a:lvl7pPr>
            <a:lvl8pPr indent="-228600" lvl="7" marL="3657600" algn="l">
              <a:lnSpc>
                <a:spcPct val="100000"/>
              </a:lnSpc>
              <a:spcBef>
                <a:spcPts val="280"/>
              </a:spcBef>
              <a:spcAft>
                <a:spcPts val="0"/>
              </a:spcAft>
              <a:buClr>
                <a:srgbClr val="888888"/>
              </a:buClr>
              <a:buSzPts val="1400"/>
              <a:buNone/>
              <a:defRPr sz="1400">
                <a:solidFill>
                  <a:srgbClr val="888888"/>
                </a:solidFill>
              </a:defRPr>
            </a:lvl8pPr>
            <a:lvl9pPr indent="-228600" lvl="8" marL="4114800" algn="l">
              <a:lnSpc>
                <a:spcPct val="100000"/>
              </a:lnSpc>
              <a:spcBef>
                <a:spcPts val="280"/>
              </a:spcBef>
              <a:spcAft>
                <a:spcPts val="0"/>
              </a:spcAft>
              <a:buClr>
                <a:srgbClr val="888888"/>
              </a:buClr>
              <a:buSzPts val="1400"/>
              <a:buNone/>
              <a:defRPr sz="1400">
                <a:solidFill>
                  <a:srgbClr val="888888"/>
                </a:solidFill>
              </a:defRPr>
            </a:lvl9pPr>
          </a:lstStyle>
          <a:p/>
        </p:txBody>
      </p:sp>
      <p:sp>
        <p:nvSpPr>
          <p:cNvPr id="107" name="Google Shape;107;p25"/>
          <p:cNvSpPr txBox="1"/>
          <p:nvPr>
            <p:ph idx="10" type="dt"/>
          </p:nvPr>
        </p:nvSpPr>
        <p:spPr>
          <a:xfrm>
            <a:off x="457200" y="6356353"/>
            <a:ext cx="2133600" cy="365126"/>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8" name="Google Shape;108;p25"/>
          <p:cNvSpPr txBox="1"/>
          <p:nvPr>
            <p:ph idx="11" type="ftr"/>
          </p:nvPr>
        </p:nvSpPr>
        <p:spPr>
          <a:xfrm>
            <a:off x="3124204" y="6356353"/>
            <a:ext cx="2895600" cy="365126"/>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9" name="Google Shape;109;p25"/>
          <p:cNvSpPr txBox="1"/>
          <p:nvPr>
            <p:ph idx="12" type="sldNum"/>
          </p:nvPr>
        </p:nvSpPr>
        <p:spPr>
          <a:xfrm>
            <a:off x="6553200" y="6356353"/>
            <a:ext cx="2133600" cy="365126"/>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10" name="Shape 110"/>
        <p:cNvGrpSpPr/>
        <p:nvPr/>
      </p:nvGrpSpPr>
      <p:grpSpPr>
        <a:xfrm>
          <a:off x="0" y="0"/>
          <a:ext cx="0" cy="0"/>
          <a:chOff x="0" y="0"/>
          <a:chExt cx="0" cy="0"/>
        </a:xfrm>
      </p:grpSpPr>
      <p:sp>
        <p:nvSpPr>
          <p:cNvPr id="111" name="Google Shape;111;p26"/>
          <p:cNvSpPr txBox="1"/>
          <p:nvPr>
            <p:ph idx="10" type="dt"/>
          </p:nvPr>
        </p:nvSpPr>
        <p:spPr>
          <a:xfrm>
            <a:off x="457200" y="6356353"/>
            <a:ext cx="2133600" cy="365126"/>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12" name="Google Shape;112;p26"/>
          <p:cNvSpPr txBox="1"/>
          <p:nvPr>
            <p:ph idx="11" type="ftr"/>
          </p:nvPr>
        </p:nvSpPr>
        <p:spPr>
          <a:xfrm>
            <a:off x="3124204" y="6356353"/>
            <a:ext cx="2895600" cy="365126"/>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13" name="Google Shape;113;p26"/>
          <p:cNvSpPr txBox="1"/>
          <p:nvPr>
            <p:ph idx="12" type="sldNum"/>
          </p:nvPr>
        </p:nvSpPr>
        <p:spPr>
          <a:xfrm>
            <a:off x="6553200" y="6356353"/>
            <a:ext cx="2133600" cy="365126"/>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114" name="Shape 114"/>
        <p:cNvGrpSpPr/>
        <p:nvPr/>
      </p:nvGrpSpPr>
      <p:grpSpPr>
        <a:xfrm>
          <a:off x="0" y="0"/>
          <a:ext cx="0" cy="0"/>
          <a:chOff x="0" y="0"/>
          <a:chExt cx="0" cy="0"/>
        </a:xfrm>
      </p:grpSpPr>
      <p:sp>
        <p:nvSpPr>
          <p:cNvPr id="115" name="Google Shape;115;p27"/>
          <p:cNvSpPr txBox="1"/>
          <p:nvPr>
            <p:ph type="title"/>
          </p:nvPr>
        </p:nvSpPr>
        <p:spPr>
          <a:xfrm>
            <a:off x="457200" y="274639"/>
            <a:ext cx="8229600" cy="11430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16" name="Google Shape;116;p27"/>
          <p:cNvSpPr txBox="1"/>
          <p:nvPr>
            <p:ph idx="1" type="body"/>
          </p:nvPr>
        </p:nvSpPr>
        <p:spPr>
          <a:xfrm>
            <a:off x="457200" y="1600206"/>
            <a:ext cx="8229600" cy="4525963"/>
          </a:xfrm>
          <a:prstGeom prst="rect">
            <a:avLst/>
          </a:prstGeom>
          <a:noFill/>
          <a:ln>
            <a:noFill/>
          </a:ln>
        </p:spPr>
        <p:txBody>
          <a:bodyPr anchorCtr="0" anchor="t" bIns="45700" lIns="91425" spcFirstLastPara="1" rIns="91425" wrap="square" tIns="45700">
            <a:normAutofit/>
          </a:bodyPr>
          <a:lstStyle>
            <a:lvl1pPr indent="-342900" lvl="0" marL="457200" algn="l">
              <a:lnSpc>
                <a:spcPct val="100000"/>
              </a:lnSpc>
              <a:spcBef>
                <a:spcPts val="360"/>
              </a:spcBef>
              <a:spcAft>
                <a:spcPts val="0"/>
              </a:spcAft>
              <a:buClr>
                <a:schemeClr val="dk1"/>
              </a:buClr>
              <a:buSzPts val="1800"/>
              <a:buChar char="•"/>
              <a:defRPr/>
            </a:lvl1pPr>
            <a:lvl2pPr indent="-342900" lvl="1" marL="914400" algn="l">
              <a:lnSpc>
                <a:spcPct val="100000"/>
              </a:lnSpc>
              <a:spcBef>
                <a:spcPts val="360"/>
              </a:spcBef>
              <a:spcAft>
                <a:spcPts val="0"/>
              </a:spcAft>
              <a:buClr>
                <a:schemeClr val="dk1"/>
              </a:buClr>
              <a:buSzPts val="1800"/>
              <a:buChar char="–"/>
              <a:defRPr/>
            </a:lvl2pPr>
            <a:lvl3pPr indent="-342900" lvl="2" marL="1371600" algn="l">
              <a:lnSpc>
                <a:spcPct val="100000"/>
              </a:lnSpc>
              <a:spcBef>
                <a:spcPts val="360"/>
              </a:spcBef>
              <a:spcAft>
                <a:spcPts val="0"/>
              </a:spcAft>
              <a:buClr>
                <a:schemeClr val="dk1"/>
              </a:buClr>
              <a:buSzPts val="1800"/>
              <a:buChar char="•"/>
              <a:defRPr/>
            </a:lvl3pPr>
            <a:lvl4pPr indent="-342900" lvl="3" marL="1828800" algn="l">
              <a:lnSpc>
                <a:spcPct val="100000"/>
              </a:lnSpc>
              <a:spcBef>
                <a:spcPts val="360"/>
              </a:spcBef>
              <a:spcAft>
                <a:spcPts val="0"/>
              </a:spcAft>
              <a:buClr>
                <a:schemeClr val="dk1"/>
              </a:buClr>
              <a:buSzPts val="1800"/>
              <a:buChar char="–"/>
              <a:defRPr/>
            </a:lvl4pPr>
            <a:lvl5pPr indent="-342900" lvl="4" marL="2286000" algn="l">
              <a:lnSpc>
                <a:spcPct val="100000"/>
              </a:lnSpc>
              <a:spcBef>
                <a:spcPts val="360"/>
              </a:spcBef>
              <a:spcAft>
                <a:spcPts val="0"/>
              </a:spcAft>
              <a:buClr>
                <a:schemeClr val="dk1"/>
              </a:buClr>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117" name="Google Shape;117;p27"/>
          <p:cNvSpPr txBox="1"/>
          <p:nvPr>
            <p:ph idx="10" type="dt"/>
          </p:nvPr>
        </p:nvSpPr>
        <p:spPr>
          <a:xfrm>
            <a:off x="457200" y="6356353"/>
            <a:ext cx="2133600" cy="365126"/>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18" name="Google Shape;118;p27"/>
          <p:cNvSpPr txBox="1"/>
          <p:nvPr>
            <p:ph idx="11" type="ftr"/>
          </p:nvPr>
        </p:nvSpPr>
        <p:spPr>
          <a:xfrm>
            <a:off x="3124204" y="6356353"/>
            <a:ext cx="2895600" cy="365126"/>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19" name="Google Shape;119;p27"/>
          <p:cNvSpPr txBox="1"/>
          <p:nvPr>
            <p:ph idx="12" type="sldNum"/>
          </p:nvPr>
        </p:nvSpPr>
        <p:spPr>
          <a:xfrm>
            <a:off x="6553200" y="6356353"/>
            <a:ext cx="2133600" cy="365126"/>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120" name="Shape 120"/>
        <p:cNvGrpSpPr/>
        <p:nvPr/>
      </p:nvGrpSpPr>
      <p:grpSpPr>
        <a:xfrm>
          <a:off x="0" y="0"/>
          <a:ext cx="0" cy="0"/>
          <a:chOff x="0" y="0"/>
          <a:chExt cx="0" cy="0"/>
        </a:xfrm>
      </p:grpSpPr>
      <p:sp>
        <p:nvSpPr>
          <p:cNvPr id="121" name="Google Shape;121;p31"/>
          <p:cNvSpPr txBox="1"/>
          <p:nvPr>
            <p:ph type="title"/>
          </p:nvPr>
        </p:nvSpPr>
        <p:spPr>
          <a:xfrm>
            <a:off x="457200" y="274639"/>
            <a:ext cx="8229600" cy="11430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22" name="Google Shape;122;p31"/>
          <p:cNvSpPr txBox="1"/>
          <p:nvPr>
            <p:ph idx="1" type="body"/>
          </p:nvPr>
        </p:nvSpPr>
        <p:spPr>
          <a:xfrm>
            <a:off x="457206" y="1600206"/>
            <a:ext cx="4038601" cy="4525963"/>
          </a:xfrm>
          <a:prstGeom prst="rect">
            <a:avLst/>
          </a:prstGeom>
          <a:noFill/>
          <a:ln>
            <a:noFill/>
          </a:ln>
        </p:spPr>
        <p:txBody>
          <a:bodyPr anchorCtr="0" anchor="t" bIns="45700" lIns="91425" spcFirstLastPara="1" rIns="91425" wrap="square" tIns="45700">
            <a:normAutofit/>
          </a:bodyPr>
          <a:lstStyle>
            <a:lvl1pPr indent="-406400" lvl="0" marL="457200" algn="l">
              <a:lnSpc>
                <a:spcPct val="100000"/>
              </a:lnSpc>
              <a:spcBef>
                <a:spcPts val="560"/>
              </a:spcBef>
              <a:spcAft>
                <a:spcPts val="0"/>
              </a:spcAft>
              <a:buClr>
                <a:schemeClr val="dk1"/>
              </a:buClr>
              <a:buSzPts val="2800"/>
              <a:buChar char="•"/>
              <a:defRPr sz="2800"/>
            </a:lvl1pPr>
            <a:lvl2pPr indent="-381000" lvl="1" marL="914400" algn="l">
              <a:lnSpc>
                <a:spcPct val="100000"/>
              </a:lnSpc>
              <a:spcBef>
                <a:spcPts val="480"/>
              </a:spcBef>
              <a:spcAft>
                <a:spcPts val="0"/>
              </a:spcAft>
              <a:buClr>
                <a:schemeClr val="dk1"/>
              </a:buClr>
              <a:buSzPts val="2400"/>
              <a:buChar char="–"/>
              <a:defRPr sz="2400"/>
            </a:lvl2pPr>
            <a:lvl3pPr indent="-355600" lvl="2" marL="1371600" algn="l">
              <a:lnSpc>
                <a:spcPct val="100000"/>
              </a:lnSpc>
              <a:spcBef>
                <a:spcPts val="400"/>
              </a:spcBef>
              <a:spcAft>
                <a:spcPts val="0"/>
              </a:spcAft>
              <a:buClr>
                <a:schemeClr val="dk1"/>
              </a:buClr>
              <a:buSzPts val="2000"/>
              <a:buChar char="•"/>
              <a:defRPr sz="2000"/>
            </a:lvl3pPr>
            <a:lvl4pPr indent="-342900" lvl="3" marL="1828800" algn="l">
              <a:lnSpc>
                <a:spcPct val="100000"/>
              </a:lnSpc>
              <a:spcBef>
                <a:spcPts val="360"/>
              </a:spcBef>
              <a:spcAft>
                <a:spcPts val="0"/>
              </a:spcAft>
              <a:buClr>
                <a:schemeClr val="dk1"/>
              </a:buClr>
              <a:buSzPts val="1800"/>
              <a:buChar char="–"/>
              <a:defRPr sz="1800"/>
            </a:lvl4pPr>
            <a:lvl5pPr indent="-342900" lvl="4" marL="2286000" algn="l">
              <a:lnSpc>
                <a:spcPct val="100000"/>
              </a:lnSpc>
              <a:spcBef>
                <a:spcPts val="360"/>
              </a:spcBef>
              <a:spcAft>
                <a:spcPts val="0"/>
              </a:spcAft>
              <a:buClr>
                <a:schemeClr val="dk1"/>
              </a:buClr>
              <a:buSzPts val="1800"/>
              <a:buChar char="»"/>
              <a:defRPr sz="1800"/>
            </a:lvl5pPr>
            <a:lvl6pPr indent="-342900" lvl="5" marL="2743200" algn="l">
              <a:lnSpc>
                <a:spcPct val="100000"/>
              </a:lnSpc>
              <a:spcBef>
                <a:spcPts val="360"/>
              </a:spcBef>
              <a:spcAft>
                <a:spcPts val="0"/>
              </a:spcAft>
              <a:buClr>
                <a:schemeClr val="dk1"/>
              </a:buClr>
              <a:buSzPts val="1800"/>
              <a:buChar char="•"/>
              <a:defRPr sz="1800"/>
            </a:lvl6pPr>
            <a:lvl7pPr indent="-342900" lvl="6" marL="3200400" algn="l">
              <a:lnSpc>
                <a:spcPct val="100000"/>
              </a:lnSpc>
              <a:spcBef>
                <a:spcPts val="360"/>
              </a:spcBef>
              <a:spcAft>
                <a:spcPts val="0"/>
              </a:spcAft>
              <a:buClr>
                <a:schemeClr val="dk1"/>
              </a:buClr>
              <a:buSzPts val="1800"/>
              <a:buChar char="•"/>
              <a:defRPr sz="1800"/>
            </a:lvl7pPr>
            <a:lvl8pPr indent="-342900" lvl="7" marL="3657600" algn="l">
              <a:lnSpc>
                <a:spcPct val="100000"/>
              </a:lnSpc>
              <a:spcBef>
                <a:spcPts val="360"/>
              </a:spcBef>
              <a:spcAft>
                <a:spcPts val="0"/>
              </a:spcAft>
              <a:buClr>
                <a:schemeClr val="dk1"/>
              </a:buClr>
              <a:buSzPts val="1800"/>
              <a:buChar char="•"/>
              <a:defRPr sz="1800"/>
            </a:lvl8pPr>
            <a:lvl9pPr indent="-342900" lvl="8" marL="4114800" algn="l">
              <a:lnSpc>
                <a:spcPct val="100000"/>
              </a:lnSpc>
              <a:spcBef>
                <a:spcPts val="360"/>
              </a:spcBef>
              <a:spcAft>
                <a:spcPts val="0"/>
              </a:spcAft>
              <a:buClr>
                <a:schemeClr val="dk1"/>
              </a:buClr>
              <a:buSzPts val="1800"/>
              <a:buChar char="•"/>
              <a:defRPr sz="1800"/>
            </a:lvl9pPr>
          </a:lstStyle>
          <a:p/>
        </p:txBody>
      </p:sp>
      <p:sp>
        <p:nvSpPr>
          <p:cNvPr id="123" name="Google Shape;123;p31"/>
          <p:cNvSpPr txBox="1"/>
          <p:nvPr>
            <p:ph idx="2" type="body"/>
          </p:nvPr>
        </p:nvSpPr>
        <p:spPr>
          <a:xfrm>
            <a:off x="4648205" y="1600206"/>
            <a:ext cx="4038601" cy="4525963"/>
          </a:xfrm>
          <a:prstGeom prst="rect">
            <a:avLst/>
          </a:prstGeom>
          <a:noFill/>
          <a:ln>
            <a:noFill/>
          </a:ln>
        </p:spPr>
        <p:txBody>
          <a:bodyPr anchorCtr="0" anchor="t" bIns="45700" lIns="91425" spcFirstLastPara="1" rIns="91425" wrap="square" tIns="45700">
            <a:normAutofit/>
          </a:bodyPr>
          <a:lstStyle>
            <a:lvl1pPr indent="-406400" lvl="0" marL="457200" algn="l">
              <a:lnSpc>
                <a:spcPct val="100000"/>
              </a:lnSpc>
              <a:spcBef>
                <a:spcPts val="560"/>
              </a:spcBef>
              <a:spcAft>
                <a:spcPts val="0"/>
              </a:spcAft>
              <a:buClr>
                <a:schemeClr val="dk1"/>
              </a:buClr>
              <a:buSzPts val="2800"/>
              <a:buChar char="•"/>
              <a:defRPr sz="2800"/>
            </a:lvl1pPr>
            <a:lvl2pPr indent="-381000" lvl="1" marL="914400" algn="l">
              <a:lnSpc>
                <a:spcPct val="100000"/>
              </a:lnSpc>
              <a:spcBef>
                <a:spcPts val="480"/>
              </a:spcBef>
              <a:spcAft>
                <a:spcPts val="0"/>
              </a:spcAft>
              <a:buClr>
                <a:schemeClr val="dk1"/>
              </a:buClr>
              <a:buSzPts val="2400"/>
              <a:buChar char="–"/>
              <a:defRPr sz="2400"/>
            </a:lvl2pPr>
            <a:lvl3pPr indent="-355600" lvl="2" marL="1371600" algn="l">
              <a:lnSpc>
                <a:spcPct val="100000"/>
              </a:lnSpc>
              <a:spcBef>
                <a:spcPts val="400"/>
              </a:spcBef>
              <a:spcAft>
                <a:spcPts val="0"/>
              </a:spcAft>
              <a:buClr>
                <a:schemeClr val="dk1"/>
              </a:buClr>
              <a:buSzPts val="2000"/>
              <a:buChar char="•"/>
              <a:defRPr sz="2000"/>
            </a:lvl3pPr>
            <a:lvl4pPr indent="-342900" lvl="3" marL="1828800" algn="l">
              <a:lnSpc>
                <a:spcPct val="100000"/>
              </a:lnSpc>
              <a:spcBef>
                <a:spcPts val="360"/>
              </a:spcBef>
              <a:spcAft>
                <a:spcPts val="0"/>
              </a:spcAft>
              <a:buClr>
                <a:schemeClr val="dk1"/>
              </a:buClr>
              <a:buSzPts val="1800"/>
              <a:buChar char="–"/>
              <a:defRPr sz="1800"/>
            </a:lvl4pPr>
            <a:lvl5pPr indent="-342900" lvl="4" marL="2286000" algn="l">
              <a:lnSpc>
                <a:spcPct val="100000"/>
              </a:lnSpc>
              <a:spcBef>
                <a:spcPts val="360"/>
              </a:spcBef>
              <a:spcAft>
                <a:spcPts val="0"/>
              </a:spcAft>
              <a:buClr>
                <a:schemeClr val="dk1"/>
              </a:buClr>
              <a:buSzPts val="1800"/>
              <a:buChar char="»"/>
              <a:defRPr sz="1800"/>
            </a:lvl5pPr>
            <a:lvl6pPr indent="-342900" lvl="5" marL="2743200" algn="l">
              <a:lnSpc>
                <a:spcPct val="100000"/>
              </a:lnSpc>
              <a:spcBef>
                <a:spcPts val="360"/>
              </a:spcBef>
              <a:spcAft>
                <a:spcPts val="0"/>
              </a:spcAft>
              <a:buClr>
                <a:schemeClr val="dk1"/>
              </a:buClr>
              <a:buSzPts val="1800"/>
              <a:buChar char="•"/>
              <a:defRPr sz="1800"/>
            </a:lvl6pPr>
            <a:lvl7pPr indent="-342900" lvl="6" marL="3200400" algn="l">
              <a:lnSpc>
                <a:spcPct val="100000"/>
              </a:lnSpc>
              <a:spcBef>
                <a:spcPts val="360"/>
              </a:spcBef>
              <a:spcAft>
                <a:spcPts val="0"/>
              </a:spcAft>
              <a:buClr>
                <a:schemeClr val="dk1"/>
              </a:buClr>
              <a:buSzPts val="1800"/>
              <a:buChar char="•"/>
              <a:defRPr sz="1800"/>
            </a:lvl7pPr>
            <a:lvl8pPr indent="-342900" lvl="7" marL="3657600" algn="l">
              <a:lnSpc>
                <a:spcPct val="100000"/>
              </a:lnSpc>
              <a:spcBef>
                <a:spcPts val="360"/>
              </a:spcBef>
              <a:spcAft>
                <a:spcPts val="0"/>
              </a:spcAft>
              <a:buClr>
                <a:schemeClr val="dk1"/>
              </a:buClr>
              <a:buSzPts val="1800"/>
              <a:buChar char="•"/>
              <a:defRPr sz="1800"/>
            </a:lvl8pPr>
            <a:lvl9pPr indent="-342900" lvl="8" marL="4114800" algn="l">
              <a:lnSpc>
                <a:spcPct val="100000"/>
              </a:lnSpc>
              <a:spcBef>
                <a:spcPts val="360"/>
              </a:spcBef>
              <a:spcAft>
                <a:spcPts val="0"/>
              </a:spcAft>
              <a:buClr>
                <a:schemeClr val="dk1"/>
              </a:buClr>
              <a:buSzPts val="1800"/>
              <a:buChar char="•"/>
              <a:defRPr sz="1800"/>
            </a:lvl9pPr>
          </a:lstStyle>
          <a:p/>
        </p:txBody>
      </p:sp>
      <p:sp>
        <p:nvSpPr>
          <p:cNvPr id="124" name="Google Shape;124;p31"/>
          <p:cNvSpPr txBox="1"/>
          <p:nvPr>
            <p:ph idx="10" type="dt"/>
          </p:nvPr>
        </p:nvSpPr>
        <p:spPr>
          <a:xfrm>
            <a:off x="457200" y="6356353"/>
            <a:ext cx="2133600" cy="365126"/>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25" name="Google Shape;125;p31"/>
          <p:cNvSpPr txBox="1"/>
          <p:nvPr>
            <p:ph idx="11" type="ftr"/>
          </p:nvPr>
        </p:nvSpPr>
        <p:spPr>
          <a:xfrm>
            <a:off x="3124204" y="6356353"/>
            <a:ext cx="2895600" cy="365126"/>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26" name="Google Shape;126;p31"/>
          <p:cNvSpPr txBox="1"/>
          <p:nvPr>
            <p:ph idx="12" type="sldNum"/>
          </p:nvPr>
        </p:nvSpPr>
        <p:spPr>
          <a:xfrm>
            <a:off x="6553200" y="6356353"/>
            <a:ext cx="2133600" cy="365126"/>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bj" type="obj">
  <p:cSld name="OBJECT">
    <p:spTree>
      <p:nvGrpSpPr>
        <p:cNvPr id="133" name="Shape 133"/>
        <p:cNvGrpSpPr/>
        <p:nvPr/>
      </p:nvGrpSpPr>
      <p:grpSpPr>
        <a:xfrm>
          <a:off x="0" y="0"/>
          <a:ext cx="0" cy="0"/>
          <a:chOff x="0" y="0"/>
          <a:chExt cx="0" cy="0"/>
        </a:xfrm>
      </p:grpSpPr>
      <p:sp>
        <p:nvSpPr>
          <p:cNvPr id="134" name="Google Shape;134;p29"/>
          <p:cNvSpPr txBox="1"/>
          <p:nvPr>
            <p:ph type="title"/>
          </p:nvPr>
        </p:nvSpPr>
        <p:spPr>
          <a:xfrm>
            <a:off x="457200" y="274636"/>
            <a:ext cx="8229600" cy="11430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SzPts val="2900"/>
              <a:buNone/>
              <a:defRPr sz="2900">
                <a:solidFill>
                  <a:schemeClr val="dk1"/>
                </a:solidFill>
                <a:latin typeface="Calibri"/>
                <a:ea typeface="Calibri"/>
                <a:cs typeface="Calibri"/>
                <a:sym typeface="Calibri"/>
              </a:defRPr>
            </a:lvl1pPr>
            <a:lvl2pPr lvl="1" algn="ctr">
              <a:lnSpc>
                <a:spcPct val="100000"/>
              </a:lnSpc>
              <a:spcBef>
                <a:spcPts val="0"/>
              </a:spcBef>
              <a:spcAft>
                <a:spcPts val="0"/>
              </a:spcAft>
              <a:buClr>
                <a:schemeClr val="dk1"/>
              </a:buClr>
              <a:buSzPts val="2900"/>
              <a:buFont typeface="Calibri"/>
              <a:buNone/>
              <a:defRPr sz="2900">
                <a:solidFill>
                  <a:schemeClr val="dk1"/>
                </a:solidFill>
                <a:latin typeface="Calibri"/>
                <a:ea typeface="Calibri"/>
                <a:cs typeface="Calibri"/>
                <a:sym typeface="Calibri"/>
              </a:defRPr>
            </a:lvl2pPr>
            <a:lvl3pPr lvl="2" algn="ctr">
              <a:lnSpc>
                <a:spcPct val="100000"/>
              </a:lnSpc>
              <a:spcBef>
                <a:spcPts val="0"/>
              </a:spcBef>
              <a:spcAft>
                <a:spcPts val="0"/>
              </a:spcAft>
              <a:buSzPts val="1400"/>
              <a:buNone/>
              <a:defRPr sz="2900">
                <a:solidFill>
                  <a:schemeClr val="dk1"/>
                </a:solidFill>
                <a:latin typeface="Calibri"/>
                <a:ea typeface="Calibri"/>
                <a:cs typeface="Calibri"/>
                <a:sym typeface="Calibri"/>
              </a:defRPr>
            </a:lvl3pPr>
            <a:lvl4pPr lvl="3" algn="ctr">
              <a:lnSpc>
                <a:spcPct val="100000"/>
              </a:lnSpc>
              <a:spcBef>
                <a:spcPts val="0"/>
              </a:spcBef>
              <a:spcAft>
                <a:spcPts val="0"/>
              </a:spcAft>
              <a:buSzPts val="1400"/>
              <a:buNone/>
              <a:defRPr sz="2900">
                <a:solidFill>
                  <a:schemeClr val="dk1"/>
                </a:solidFill>
                <a:latin typeface="Calibri"/>
                <a:ea typeface="Calibri"/>
                <a:cs typeface="Calibri"/>
                <a:sym typeface="Calibri"/>
              </a:defRPr>
            </a:lvl4pPr>
            <a:lvl5pPr lvl="4" algn="ctr">
              <a:lnSpc>
                <a:spcPct val="100000"/>
              </a:lnSpc>
              <a:spcBef>
                <a:spcPts val="0"/>
              </a:spcBef>
              <a:spcAft>
                <a:spcPts val="0"/>
              </a:spcAft>
              <a:buSzPts val="1400"/>
              <a:buNone/>
              <a:defRPr sz="2900">
                <a:solidFill>
                  <a:schemeClr val="dk1"/>
                </a:solidFill>
                <a:latin typeface="Calibri"/>
                <a:ea typeface="Calibri"/>
                <a:cs typeface="Calibri"/>
                <a:sym typeface="Calibri"/>
              </a:defRPr>
            </a:lvl5pPr>
            <a:lvl6pPr lvl="5" algn="ctr">
              <a:lnSpc>
                <a:spcPct val="100000"/>
              </a:lnSpc>
              <a:spcBef>
                <a:spcPts val="0"/>
              </a:spcBef>
              <a:spcAft>
                <a:spcPts val="0"/>
              </a:spcAft>
              <a:buSzPts val="1400"/>
              <a:buNone/>
              <a:defRPr sz="2900">
                <a:solidFill>
                  <a:schemeClr val="dk1"/>
                </a:solidFill>
                <a:latin typeface="Calibri"/>
                <a:ea typeface="Calibri"/>
                <a:cs typeface="Calibri"/>
                <a:sym typeface="Calibri"/>
              </a:defRPr>
            </a:lvl6pPr>
            <a:lvl7pPr lvl="6" algn="ctr">
              <a:lnSpc>
                <a:spcPct val="100000"/>
              </a:lnSpc>
              <a:spcBef>
                <a:spcPts val="0"/>
              </a:spcBef>
              <a:spcAft>
                <a:spcPts val="0"/>
              </a:spcAft>
              <a:buSzPts val="1400"/>
              <a:buNone/>
              <a:defRPr sz="2900">
                <a:solidFill>
                  <a:schemeClr val="dk1"/>
                </a:solidFill>
                <a:latin typeface="Calibri"/>
                <a:ea typeface="Calibri"/>
                <a:cs typeface="Calibri"/>
                <a:sym typeface="Calibri"/>
              </a:defRPr>
            </a:lvl7pPr>
            <a:lvl8pPr lvl="7" algn="ctr">
              <a:lnSpc>
                <a:spcPct val="100000"/>
              </a:lnSpc>
              <a:spcBef>
                <a:spcPts val="0"/>
              </a:spcBef>
              <a:spcAft>
                <a:spcPts val="0"/>
              </a:spcAft>
              <a:buSzPts val="1400"/>
              <a:buNone/>
              <a:defRPr sz="2900">
                <a:solidFill>
                  <a:schemeClr val="dk1"/>
                </a:solidFill>
                <a:latin typeface="Calibri"/>
                <a:ea typeface="Calibri"/>
                <a:cs typeface="Calibri"/>
                <a:sym typeface="Calibri"/>
              </a:defRPr>
            </a:lvl8pPr>
            <a:lvl9pPr lvl="8" algn="ctr">
              <a:lnSpc>
                <a:spcPct val="100000"/>
              </a:lnSpc>
              <a:spcBef>
                <a:spcPts val="0"/>
              </a:spcBef>
              <a:spcAft>
                <a:spcPts val="0"/>
              </a:spcAft>
              <a:buSzPts val="1400"/>
              <a:buNone/>
              <a:defRPr sz="2900">
                <a:solidFill>
                  <a:schemeClr val="dk1"/>
                </a:solidFill>
                <a:latin typeface="Calibri"/>
                <a:ea typeface="Calibri"/>
                <a:cs typeface="Calibri"/>
                <a:sym typeface="Calibri"/>
              </a:defRPr>
            </a:lvl9pPr>
          </a:lstStyle>
          <a:p/>
        </p:txBody>
      </p:sp>
      <p:sp>
        <p:nvSpPr>
          <p:cNvPr id="135" name="Google Shape;135;p29"/>
          <p:cNvSpPr txBox="1"/>
          <p:nvPr>
            <p:ph idx="1" type="body"/>
          </p:nvPr>
        </p:nvSpPr>
        <p:spPr>
          <a:xfrm>
            <a:off x="457200" y="1600206"/>
            <a:ext cx="8229600" cy="4525967"/>
          </a:xfrm>
          <a:prstGeom prst="rect">
            <a:avLst/>
          </a:prstGeom>
          <a:noFill/>
          <a:ln>
            <a:noFill/>
          </a:ln>
        </p:spPr>
        <p:txBody>
          <a:bodyPr anchorCtr="0" anchor="t" bIns="91425" lIns="91425" spcFirstLastPara="1" rIns="91425" wrap="square" tIns="91425">
            <a:noAutofit/>
          </a:bodyPr>
          <a:lstStyle>
            <a:lvl1pPr indent="-368300" lvl="0" marL="457200" algn="l">
              <a:lnSpc>
                <a:spcPct val="100000"/>
              </a:lnSpc>
              <a:spcBef>
                <a:spcPts val="440"/>
              </a:spcBef>
              <a:spcAft>
                <a:spcPts val="0"/>
              </a:spcAft>
              <a:buClr>
                <a:schemeClr val="dk1"/>
              </a:buClr>
              <a:buSzPts val="2200"/>
              <a:buFont typeface="Arial"/>
              <a:buChar char="•"/>
              <a:defRPr sz="2200">
                <a:solidFill>
                  <a:schemeClr val="dk1"/>
                </a:solidFill>
                <a:latin typeface="Calibri"/>
                <a:ea typeface="Calibri"/>
                <a:cs typeface="Calibri"/>
                <a:sym typeface="Calibri"/>
              </a:defRPr>
            </a:lvl1pPr>
            <a:lvl2pPr indent="-349250" lvl="1" marL="914400" algn="l">
              <a:lnSpc>
                <a:spcPct val="100000"/>
              </a:lnSpc>
              <a:spcBef>
                <a:spcPts val="380"/>
              </a:spcBef>
              <a:spcAft>
                <a:spcPts val="0"/>
              </a:spcAft>
              <a:buClr>
                <a:schemeClr val="dk1"/>
              </a:buClr>
              <a:buSzPts val="1900"/>
              <a:buFont typeface="Arial"/>
              <a:buChar char="•"/>
              <a:defRPr sz="1900">
                <a:solidFill>
                  <a:schemeClr val="dk1"/>
                </a:solidFill>
                <a:latin typeface="Calibri"/>
                <a:ea typeface="Calibri"/>
                <a:cs typeface="Calibri"/>
                <a:sym typeface="Calibri"/>
              </a:defRPr>
            </a:lvl2pPr>
            <a:lvl3pPr indent="-330200" lvl="2" marL="1371600" algn="l">
              <a:lnSpc>
                <a:spcPct val="100000"/>
              </a:lnSpc>
              <a:spcBef>
                <a:spcPts val="320"/>
              </a:spcBef>
              <a:spcAft>
                <a:spcPts val="0"/>
              </a:spcAft>
              <a:buClr>
                <a:schemeClr val="dk1"/>
              </a:buClr>
              <a:buSzPts val="1600"/>
              <a:buFont typeface="Arial"/>
              <a:buChar char="•"/>
              <a:defRPr sz="1600">
                <a:solidFill>
                  <a:schemeClr val="dk1"/>
                </a:solidFill>
                <a:latin typeface="Calibri"/>
                <a:ea typeface="Calibri"/>
                <a:cs typeface="Calibri"/>
                <a:sym typeface="Calibri"/>
              </a:defRPr>
            </a:lvl3pPr>
            <a:lvl4pPr indent="-317500" lvl="3" marL="1828800" algn="l">
              <a:lnSpc>
                <a:spcPct val="100000"/>
              </a:lnSpc>
              <a:spcBef>
                <a:spcPts val="280"/>
              </a:spcBef>
              <a:spcAft>
                <a:spcPts val="0"/>
              </a:spcAft>
              <a:buClr>
                <a:schemeClr val="dk1"/>
              </a:buClr>
              <a:buSzPts val="1400"/>
              <a:buFont typeface="Arial"/>
              <a:buChar char="•"/>
              <a:defRPr sz="1400">
                <a:solidFill>
                  <a:schemeClr val="dk1"/>
                </a:solidFill>
                <a:latin typeface="Calibri"/>
                <a:ea typeface="Calibri"/>
                <a:cs typeface="Calibri"/>
                <a:sym typeface="Calibri"/>
              </a:defRPr>
            </a:lvl4pPr>
            <a:lvl5pPr indent="-317500" lvl="4" marL="2286000" algn="l">
              <a:lnSpc>
                <a:spcPct val="100000"/>
              </a:lnSpc>
              <a:spcBef>
                <a:spcPts val="280"/>
              </a:spcBef>
              <a:spcAft>
                <a:spcPts val="0"/>
              </a:spcAft>
              <a:buClr>
                <a:schemeClr val="dk1"/>
              </a:buClr>
              <a:buSzPts val="1400"/>
              <a:buFont typeface="Arial"/>
              <a:buChar char="•"/>
              <a:defRPr sz="1400">
                <a:solidFill>
                  <a:schemeClr val="dk1"/>
                </a:solidFill>
                <a:latin typeface="Calibri"/>
                <a:ea typeface="Calibri"/>
                <a:cs typeface="Calibri"/>
                <a:sym typeface="Calibri"/>
              </a:defRPr>
            </a:lvl5pPr>
            <a:lvl6pPr indent="-317500" lvl="5" marL="2743200" algn="l">
              <a:lnSpc>
                <a:spcPct val="100000"/>
              </a:lnSpc>
              <a:spcBef>
                <a:spcPts val="280"/>
              </a:spcBef>
              <a:spcAft>
                <a:spcPts val="0"/>
              </a:spcAft>
              <a:buClr>
                <a:schemeClr val="dk1"/>
              </a:buClr>
              <a:buSzPts val="1400"/>
              <a:buFont typeface="Arial"/>
              <a:buChar char="•"/>
              <a:defRPr sz="1400">
                <a:solidFill>
                  <a:schemeClr val="dk1"/>
                </a:solidFill>
                <a:latin typeface="Calibri"/>
                <a:ea typeface="Calibri"/>
                <a:cs typeface="Calibri"/>
                <a:sym typeface="Calibri"/>
              </a:defRPr>
            </a:lvl6pPr>
            <a:lvl7pPr indent="-317500" lvl="6" marL="3200400" algn="l">
              <a:lnSpc>
                <a:spcPct val="100000"/>
              </a:lnSpc>
              <a:spcBef>
                <a:spcPts val="280"/>
              </a:spcBef>
              <a:spcAft>
                <a:spcPts val="0"/>
              </a:spcAft>
              <a:buClr>
                <a:schemeClr val="dk1"/>
              </a:buClr>
              <a:buSzPts val="1400"/>
              <a:buFont typeface="Arial"/>
              <a:buChar char="•"/>
              <a:defRPr sz="1400">
                <a:solidFill>
                  <a:schemeClr val="dk1"/>
                </a:solidFill>
                <a:latin typeface="Calibri"/>
                <a:ea typeface="Calibri"/>
                <a:cs typeface="Calibri"/>
                <a:sym typeface="Calibri"/>
              </a:defRPr>
            </a:lvl7pPr>
            <a:lvl8pPr indent="-317500" lvl="7" marL="3657600" algn="l">
              <a:lnSpc>
                <a:spcPct val="100000"/>
              </a:lnSpc>
              <a:spcBef>
                <a:spcPts val="280"/>
              </a:spcBef>
              <a:spcAft>
                <a:spcPts val="0"/>
              </a:spcAft>
              <a:buClr>
                <a:schemeClr val="dk1"/>
              </a:buClr>
              <a:buSzPts val="1400"/>
              <a:buFont typeface="Arial"/>
              <a:buChar char="•"/>
              <a:defRPr sz="1400">
                <a:solidFill>
                  <a:schemeClr val="dk1"/>
                </a:solidFill>
                <a:latin typeface="Calibri"/>
                <a:ea typeface="Calibri"/>
                <a:cs typeface="Calibri"/>
                <a:sym typeface="Calibri"/>
              </a:defRPr>
            </a:lvl8pPr>
            <a:lvl9pPr indent="-317500" lvl="8" marL="4114800" algn="l">
              <a:lnSpc>
                <a:spcPct val="100000"/>
              </a:lnSpc>
              <a:spcBef>
                <a:spcPts val="280"/>
              </a:spcBef>
              <a:spcAft>
                <a:spcPts val="0"/>
              </a:spcAft>
              <a:buClr>
                <a:schemeClr val="dk1"/>
              </a:buClr>
              <a:buSzPts val="1400"/>
              <a:buFont typeface="Arial"/>
              <a:buChar char="•"/>
              <a:defRPr sz="1400">
                <a:solidFill>
                  <a:schemeClr val="dk1"/>
                </a:solidFill>
                <a:latin typeface="Calibri"/>
                <a:ea typeface="Calibri"/>
                <a:cs typeface="Calibri"/>
                <a:sym typeface="Calibri"/>
              </a:defRPr>
            </a:lvl9pPr>
          </a:lstStyle>
          <a:p/>
        </p:txBody>
      </p:sp>
      <p:sp>
        <p:nvSpPr>
          <p:cNvPr id="136" name="Google Shape;136;p29"/>
          <p:cNvSpPr txBox="1"/>
          <p:nvPr>
            <p:ph idx="10" type="dt"/>
          </p:nvPr>
        </p:nvSpPr>
        <p:spPr>
          <a:xfrm>
            <a:off x="457203" y="6356486"/>
            <a:ext cx="2133599" cy="365123"/>
          </a:xfrm>
          <a:prstGeom prst="rect">
            <a:avLst/>
          </a:prstGeom>
          <a:noFill/>
          <a:ln>
            <a:noFill/>
          </a:ln>
        </p:spPr>
        <p:txBody>
          <a:bodyPr anchorCtr="0" anchor="ctr" bIns="91425" lIns="91425" spcFirstLastPara="1" rIns="91425" wrap="square" tIns="91425">
            <a:noAutofit/>
          </a:bodyPr>
          <a:lstStyle>
            <a:lvl1pPr lvl="0" marR="0" algn="l">
              <a:lnSpc>
                <a:spcPct val="100000"/>
              </a:lnSpc>
              <a:spcBef>
                <a:spcPts val="0"/>
              </a:spcBef>
              <a:spcAft>
                <a:spcPts val="0"/>
              </a:spcAft>
              <a:buSzPts val="1400"/>
              <a:buNone/>
              <a:defRPr b="1" i="0" sz="800" u="none" cap="none" strike="noStrike">
                <a:solidFill>
                  <a:srgbClr val="888888"/>
                </a:solidFill>
                <a:latin typeface="Calibri"/>
                <a:ea typeface="Calibri"/>
                <a:cs typeface="Calibri"/>
                <a:sym typeface="Calibri"/>
              </a:defRPr>
            </a:lvl1pPr>
            <a:lvl2pPr lvl="1" marR="0" algn="l">
              <a:lnSpc>
                <a:spcPct val="100000"/>
              </a:lnSpc>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137" name="Google Shape;137;p29"/>
          <p:cNvSpPr txBox="1"/>
          <p:nvPr>
            <p:ph idx="11" type="ftr"/>
          </p:nvPr>
        </p:nvSpPr>
        <p:spPr>
          <a:xfrm>
            <a:off x="3124200" y="6356486"/>
            <a:ext cx="2895600" cy="365123"/>
          </a:xfrm>
          <a:prstGeom prst="rect">
            <a:avLst/>
          </a:prstGeom>
          <a:noFill/>
          <a:ln>
            <a:noFill/>
          </a:ln>
        </p:spPr>
        <p:txBody>
          <a:bodyPr anchorCtr="0" anchor="ctr" bIns="91425" lIns="91425" spcFirstLastPara="1" rIns="91425" wrap="square" tIns="91425">
            <a:noAutofit/>
          </a:bodyPr>
          <a:lstStyle>
            <a:lvl1pPr lvl="0" marR="0" algn="ctr">
              <a:lnSpc>
                <a:spcPct val="100000"/>
              </a:lnSpc>
              <a:spcBef>
                <a:spcPts val="0"/>
              </a:spcBef>
              <a:spcAft>
                <a:spcPts val="0"/>
              </a:spcAft>
              <a:buSzPts val="1400"/>
              <a:buNone/>
              <a:defRPr b="1" i="0" sz="800" u="none" cap="none" strike="noStrike">
                <a:solidFill>
                  <a:srgbClr val="888888"/>
                </a:solidFill>
                <a:latin typeface="Calibri"/>
                <a:ea typeface="Calibri"/>
                <a:cs typeface="Calibri"/>
                <a:sym typeface="Calibri"/>
              </a:defRPr>
            </a:lvl1pPr>
            <a:lvl2pPr lvl="1" marR="0" algn="l">
              <a:lnSpc>
                <a:spcPct val="100000"/>
              </a:lnSpc>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138" name="Google Shape;138;p29"/>
          <p:cNvSpPr txBox="1"/>
          <p:nvPr>
            <p:ph idx="12" type="sldNum"/>
          </p:nvPr>
        </p:nvSpPr>
        <p:spPr>
          <a:xfrm>
            <a:off x="6553203" y="6356486"/>
            <a:ext cx="2133599" cy="365123"/>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888888"/>
              </a:buClr>
              <a:buSzPts val="800"/>
              <a:buFont typeface="Calibri"/>
              <a:buNone/>
              <a:defRPr b="1" i="0" sz="8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888888"/>
              </a:buClr>
              <a:buSzPts val="800"/>
              <a:buFont typeface="Calibri"/>
              <a:buNone/>
              <a:defRPr b="1" i="0" sz="8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888888"/>
              </a:buClr>
              <a:buSzPts val="800"/>
              <a:buFont typeface="Calibri"/>
              <a:buNone/>
              <a:defRPr b="1" i="0" sz="8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888888"/>
              </a:buClr>
              <a:buSzPts val="800"/>
              <a:buFont typeface="Calibri"/>
              <a:buNone/>
              <a:defRPr b="1" i="0" sz="8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888888"/>
              </a:buClr>
              <a:buSzPts val="800"/>
              <a:buFont typeface="Calibri"/>
              <a:buNone/>
              <a:defRPr b="1" i="0" sz="8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888888"/>
              </a:buClr>
              <a:buSzPts val="800"/>
              <a:buFont typeface="Calibri"/>
              <a:buNone/>
              <a:defRPr b="1" i="0" sz="8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888888"/>
              </a:buClr>
              <a:buSzPts val="800"/>
              <a:buFont typeface="Calibri"/>
              <a:buNone/>
              <a:defRPr b="1" i="0" sz="8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888888"/>
              </a:buClr>
              <a:buSzPts val="800"/>
              <a:buFont typeface="Calibri"/>
              <a:buNone/>
              <a:defRPr b="1" i="0" sz="8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888888"/>
              </a:buClr>
              <a:buSzPts val="800"/>
              <a:buFont typeface="Calibri"/>
              <a:buNone/>
              <a:defRPr b="1" i="0" sz="8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r>
              <a:t/>
            </a:r>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x" type="picTx">
  <p:cSld name="PICTURE_WITH_CAPTION_TEXT">
    <p:spTree>
      <p:nvGrpSpPr>
        <p:cNvPr id="139" name="Shape 139"/>
        <p:cNvGrpSpPr/>
        <p:nvPr/>
      </p:nvGrpSpPr>
      <p:grpSpPr>
        <a:xfrm>
          <a:off x="0" y="0"/>
          <a:ext cx="0" cy="0"/>
          <a:chOff x="0" y="0"/>
          <a:chExt cx="0" cy="0"/>
        </a:xfrm>
      </p:grpSpPr>
      <p:sp>
        <p:nvSpPr>
          <p:cNvPr id="140" name="Google Shape;140;p30"/>
          <p:cNvSpPr txBox="1"/>
          <p:nvPr>
            <p:ph type="title"/>
          </p:nvPr>
        </p:nvSpPr>
        <p:spPr>
          <a:xfrm>
            <a:off x="1792293" y="4800725"/>
            <a:ext cx="5486399" cy="566740"/>
          </a:xfrm>
          <a:prstGeom prst="rect">
            <a:avLst/>
          </a:prstGeom>
          <a:noFill/>
          <a:ln>
            <a:noFill/>
          </a:ln>
        </p:spPr>
        <p:txBody>
          <a:bodyPr anchorCtr="0" anchor="b" bIns="91425" lIns="91425" spcFirstLastPara="1" rIns="91425" wrap="square" tIns="91425">
            <a:noAutofit/>
          </a:bodyPr>
          <a:lstStyle>
            <a:lvl1pPr lvl="0" algn="l">
              <a:lnSpc>
                <a:spcPct val="100000"/>
              </a:lnSpc>
              <a:spcBef>
                <a:spcPts val="0"/>
              </a:spcBef>
              <a:spcAft>
                <a:spcPts val="0"/>
              </a:spcAft>
              <a:buSzPts val="1400"/>
              <a:buNone/>
              <a:defRPr b="1" sz="1400"/>
            </a:lvl1pPr>
            <a:lvl2pPr lvl="1" algn="l">
              <a:lnSpc>
                <a:spcPct val="100000"/>
              </a:lnSpc>
              <a:spcBef>
                <a:spcPts val="0"/>
              </a:spcBef>
              <a:spcAft>
                <a:spcPts val="0"/>
              </a:spcAft>
              <a:buClr>
                <a:srgbClr val="000000"/>
              </a:buClr>
              <a:buSzPts val="1400"/>
              <a:buFont typeface="Arial"/>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41" name="Google Shape;141;p30"/>
          <p:cNvSpPr/>
          <p:nvPr>
            <p:ph idx="2" type="pic"/>
          </p:nvPr>
        </p:nvSpPr>
        <p:spPr>
          <a:xfrm>
            <a:off x="1792293" y="612772"/>
            <a:ext cx="5486399" cy="4114800"/>
          </a:xfrm>
          <a:prstGeom prst="rect">
            <a:avLst/>
          </a:prstGeom>
          <a:noFill/>
          <a:ln>
            <a:noFill/>
          </a:ln>
        </p:spPr>
      </p:sp>
      <p:sp>
        <p:nvSpPr>
          <p:cNvPr id="142" name="Google Shape;142;p30"/>
          <p:cNvSpPr txBox="1"/>
          <p:nvPr>
            <p:ph idx="1" type="body"/>
          </p:nvPr>
        </p:nvSpPr>
        <p:spPr>
          <a:xfrm>
            <a:off x="1792293" y="5367468"/>
            <a:ext cx="5486399" cy="804862"/>
          </a:xfrm>
          <a:prstGeom prst="rect">
            <a:avLst/>
          </a:prstGeom>
          <a:noFill/>
          <a:ln>
            <a:noFill/>
          </a:ln>
        </p:spPr>
        <p:txBody>
          <a:bodyPr anchorCtr="0" anchor="t" bIns="91425" lIns="91425" spcFirstLastPara="1" rIns="91425" wrap="square" tIns="91425">
            <a:noAutofit/>
          </a:bodyPr>
          <a:lstStyle>
            <a:lvl1pPr indent="-228600" lvl="0" marL="457200" algn="l">
              <a:lnSpc>
                <a:spcPct val="100000"/>
              </a:lnSpc>
              <a:spcBef>
                <a:spcPts val="640"/>
              </a:spcBef>
              <a:spcAft>
                <a:spcPts val="0"/>
              </a:spcAft>
              <a:buSzPts val="1000"/>
              <a:buFont typeface="Calibri"/>
              <a:buNone/>
              <a:defRPr sz="1000"/>
            </a:lvl1pPr>
            <a:lvl2pPr indent="-228600" lvl="1" marL="914400" algn="l">
              <a:lnSpc>
                <a:spcPct val="100000"/>
              </a:lnSpc>
              <a:spcBef>
                <a:spcPts val="560"/>
              </a:spcBef>
              <a:spcAft>
                <a:spcPts val="0"/>
              </a:spcAft>
              <a:buSzPts val="800"/>
              <a:buFont typeface="Calibri"/>
              <a:buNone/>
              <a:defRPr sz="800"/>
            </a:lvl2pPr>
            <a:lvl3pPr indent="-228600" lvl="2" marL="1371600" algn="l">
              <a:lnSpc>
                <a:spcPct val="100000"/>
              </a:lnSpc>
              <a:spcBef>
                <a:spcPts val="480"/>
              </a:spcBef>
              <a:spcAft>
                <a:spcPts val="0"/>
              </a:spcAft>
              <a:buSzPts val="700"/>
              <a:buFont typeface="Calibri"/>
              <a:buNone/>
              <a:defRPr sz="700"/>
            </a:lvl3pPr>
            <a:lvl4pPr indent="-228600" lvl="3" marL="1828800" algn="l">
              <a:lnSpc>
                <a:spcPct val="100000"/>
              </a:lnSpc>
              <a:spcBef>
                <a:spcPts val="400"/>
              </a:spcBef>
              <a:spcAft>
                <a:spcPts val="0"/>
              </a:spcAft>
              <a:buSzPts val="600"/>
              <a:buFont typeface="Calibri"/>
              <a:buNone/>
              <a:defRPr sz="600"/>
            </a:lvl4pPr>
            <a:lvl5pPr indent="-228600" lvl="4" marL="2286000" algn="l">
              <a:lnSpc>
                <a:spcPct val="100000"/>
              </a:lnSpc>
              <a:spcBef>
                <a:spcPts val="400"/>
              </a:spcBef>
              <a:spcAft>
                <a:spcPts val="0"/>
              </a:spcAft>
              <a:buSzPts val="600"/>
              <a:buFont typeface="Calibri"/>
              <a:buNone/>
              <a:defRPr sz="600"/>
            </a:lvl5pPr>
            <a:lvl6pPr indent="-228600" lvl="5" marL="2743200" algn="l">
              <a:lnSpc>
                <a:spcPct val="100000"/>
              </a:lnSpc>
              <a:spcBef>
                <a:spcPts val="400"/>
              </a:spcBef>
              <a:spcAft>
                <a:spcPts val="0"/>
              </a:spcAft>
              <a:buSzPts val="600"/>
              <a:buFont typeface="Calibri"/>
              <a:buNone/>
              <a:defRPr sz="600"/>
            </a:lvl6pPr>
            <a:lvl7pPr indent="-228600" lvl="6" marL="3200400" algn="l">
              <a:lnSpc>
                <a:spcPct val="100000"/>
              </a:lnSpc>
              <a:spcBef>
                <a:spcPts val="400"/>
              </a:spcBef>
              <a:spcAft>
                <a:spcPts val="0"/>
              </a:spcAft>
              <a:buSzPts val="600"/>
              <a:buFont typeface="Calibri"/>
              <a:buNone/>
              <a:defRPr sz="600"/>
            </a:lvl7pPr>
            <a:lvl8pPr indent="-228600" lvl="7" marL="3657600" algn="l">
              <a:lnSpc>
                <a:spcPct val="100000"/>
              </a:lnSpc>
              <a:spcBef>
                <a:spcPts val="400"/>
              </a:spcBef>
              <a:spcAft>
                <a:spcPts val="0"/>
              </a:spcAft>
              <a:buSzPts val="600"/>
              <a:buFont typeface="Calibri"/>
              <a:buNone/>
              <a:defRPr sz="600"/>
            </a:lvl8pPr>
            <a:lvl9pPr indent="-228600" lvl="8" marL="4114800" algn="l">
              <a:lnSpc>
                <a:spcPct val="100000"/>
              </a:lnSpc>
              <a:spcBef>
                <a:spcPts val="400"/>
              </a:spcBef>
              <a:spcAft>
                <a:spcPts val="0"/>
              </a:spcAft>
              <a:buSzPts val="600"/>
              <a:buFont typeface="Calibri"/>
              <a:buNone/>
              <a:defRPr sz="600"/>
            </a:lvl9pPr>
          </a:lstStyle>
          <a:p/>
        </p:txBody>
      </p:sp>
      <p:sp>
        <p:nvSpPr>
          <p:cNvPr id="143" name="Google Shape;143;p30"/>
          <p:cNvSpPr txBox="1"/>
          <p:nvPr>
            <p:ph idx="10" type="dt"/>
          </p:nvPr>
        </p:nvSpPr>
        <p:spPr>
          <a:xfrm>
            <a:off x="457203" y="6356486"/>
            <a:ext cx="2133599" cy="365123"/>
          </a:xfrm>
          <a:prstGeom prst="rect">
            <a:avLst/>
          </a:prstGeom>
          <a:noFill/>
          <a:ln>
            <a:noFill/>
          </a:ln>
        </p:spPr>
        <p:txBody>
          <a:bodyPr anchorCtr="0" anchor="ctr" bIns="91425" lIns="91425" spcFirstLastPara="1" rIns="91425" wrap="square" tIns="91425">
            <a:noAutofit/>
          </a:bodyPr>
          <a:lstStyle>
            <a:lvl1pPr lvl="0" marR="0" algn="l">
              <a:lnSpc>
                <a:spcPct val="100000"/>
              </a:lnSpc>
              <a:spcBef>
                <a:spcPts val="0"/>
              </a:spcBef>
              <a:spcAft>
                <a:spcPts val="0"/>
              </a:spcAft>
              <a:buSzPts val="1400"/>
              <a:buNone/>
              <a:defRPr b="1" i="0" sz="800" u="none" cap="none" strike="noStrike">
                <a:solidFill>
                  <a:srgbClr val="888888"/>
                </a:solidFill>
                <a:latin typeface="Calibri"/>
                <a:ea typeface="Calibri"/>
                <a:cs typeface="Calibri"/>
                <a:sym typeface="Calibri"/>
              </a:defRPr>
            </a:lvl1pPr>
            <a:lvl2pPr lvl="1" marR="0" algn="l">
              <a:lnSpc>
                <a:spcPct val="100000"/>
              </a:lnSpc>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144" name="Google Shape;144;p30"/>
          <p:cNvSpPr txBox="1"/>
          <p:nvPr>
            <p:ph idx="11" type="ftr"/>
          </p:nvPr>
        </p:nvSpPr>
        <p:spPr>
          <a:xfrm>
            <a:off x="3124200" y="6356486"/>
            <a:ext cx="2895600" cy="365123"/>
          </a:xfrm>
          <a:prstGeom prst="rect">
            <a:avLst/>
          </a:prstGeom>
          <a:noFill/>
          <a:ln>
            <a:noFill/>
          </a:ln>
        </p:spPr>
        <p:txBody>
          <a:bodyPr anchorCtr="0" anchor="ctr" bIns="91425" lIns="91425" spcFirstLastPara="1" rIns="91425" wrap="square" tIns="91425">
            <a:noAutofit/>
          </a:bodyPr>
          <a:lstStyle>
            <a:lvl1pPr lvl="0" marR="0" algn="ctr">
              <a:lnSpc>
                <a:spcPct val="100000"/>
              </a:lnSpc>
              <a:spcBef>
                <a:spcPts val="0"/>
              </a:spcBef>
              <a:spcAft>
                <a:spcPts val="0"/>
              </a:spcAft>
              <a:buSzPts val="1400"/>
              <a:buNone/>
              <a:defRPr b="1" i="0" sz="800" u="none" cap="none" strike="noStrike">
                <a:solidFill>
                  <a:srgbClr val="888888"/>
                </a:solidFill>
                <a:latin typeface="Calibri"/>
                <a:ea typeface="Calibri"/>
                <a:cs typeface="Calibri"/>
                <a:sym typeface="Calibri"/>
              </a:defRPr>
            </a:lvl1pPr>
            <a:lvl2pPr lvl="1" marR="0" algn="l">
              <a:lnSpc>
                <a:spcPct val="100000"/>
              </a:lnSpc>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145" name="Google Shape;145;p30"/>
          <p:cNvSpPr txBox="1"/>
          <p:nvPr>
            <p:ph idx="12" type="sldNum"/>
          </p:nvPr>
        </p:nvSpPr>
        <p:spPr>
          <a:xfrm>
            <a:off x="6553203" y="6356486"/>
            <a:ext cx="2133599" cy="365123"/>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888888"/>
              </a:buClr>
              <a:buSzPts val="800"/>
              <a:buFont typeface="Calibri"/>
              <a:buNone/>
              <a:defRPr b="1" i="0" sz="8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888888"/>
              </a:buClr>
              <a:buSzPts val="800"/>
              <a:buFont typeface="Calibri"/>
              <a:buNone/>
              <a:defRPr b="1" i="0" sz="8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888888"/>
              </a:buClr>
              <a:buSzPts val="800"/>
              <a:buFont typeface="Calibri"/>
              <a:buNone/>
              <a:defRPr b="1" i="0" sz="8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888888"/>
              </a:buClr>
              <a:buSzPts val="800"/>
              <a:buFont typeface="Calibri"/>
              <a:buNone/>
              <a:defRPr b="1" i="0" sz="8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888888"/>
              </a:buClr>
              <a:buSzPts val="800"/>
              <a:buFont typeface="Calibri"/>
              <a:buNone/>
              <a:defRPr b="1" i="0" sz="8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888888"/>
              </a:buClr>
              <a:buSzPts val="800"/>
              <a:buFont typeface="Calibri"/>
              <a:buNone/>
              <a:defRPr b="1" i="0" sz="8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888888"/>
              </a:buClr>
              <a:buSzPts val="800"/>
              <a:buFont typeface="Calibri"/>
              <a:buNone/>
              <a:defRPr b="1" i="0" sz="8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888888"/>
              </a:buClr>
              <a:buSzPts val="800"/>
              <a:buFont typeface="Calibri"/>
              <a:buNone/>
              <a:defRPr b="1" i="0" sz="8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888888"/>
              </a:buClr>
              <a:buSzPts val="800"/>
              <a:buFont typeface="Calibri"/>
              <a:buNone/>
              <a:defRPr b="1" i="0" sz="8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r>
              <a:t/>
            </a:r>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21" name="Shape 21"/>
        <p:cNvGrpSpPr/>
        <p:nvPr/>
      </p:nvGrpSpPr>
      <p:grpSpPr>
        <a:xfrm>
          <a:off x="0" y="0"/>
          <a:ext cx="0" cy="0"/>
          <a:chOff x="0" y="0"/>
          <a:chExt cx="0" cy="0"/>
        </a:xfrm>
      </p:grpSpPr>
      <p:sp>
        <p:nvSpPr>
          <p:cNvPr id="22" name="Google Shape;22;p39"/>
          <p:cNvSpPr txBox="1"/>
          <p:nvPr>
            <p:ph idx="10" type="dt"/>
          </p:nvPr>
        </p:nvSpPr>
        <p:spPr>
          <a:xfrm>
            <a:off x="628650" y="6356351"/>
            <a:ext cx="20574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3" name="Google Shape;23;p39"/>
          <p:cNvSpPr txBox="1"/>
          <p:nvPr>
            <p:ph idx="11" type="ftr"/>
          </p:nvPr>
        </p:nvSpPr>
        <p:spPr>
          <a:xfrm>
            <a:off x="3028950" y="6356351"/>
            <a:ext cx="30861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4" name="Google Shape;24;p39"/>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52" name="Shape 152"/>
        <p:cNvGrpSpPr/>
        <p:nvPr/>
      </p:nvGrpSpPr>
      <p:grpSpPr>
        <a:xfrm>
          <a:off x="0" y="0"/>
          <a:ext cx="0" cy="0"/>
          <a:chOff x="0" y="0"/>
          <a:chExt cx="0" cy="0"/>
        </a:xfrm>
      </p:grpSpPr>
      <p:sp>
        <p:nvSpPr>
          <p:cNvPr id="153" name="Google Shape;153;p33"/>
          <p:cNvSpPr txBox="1"/>
          <p:nvPr>
            <p:ph type="title"/>
          </p:nvPr>
        </p:nvSpPr>
        <p:spPr>
          <a:xfrm>
            <a:off x="311700" y="593367"/>
            <a:ext cx="8520600" cy="7635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Clr>
                <a:srgbClr val="000000"/>
              </a:buClr>
              <a:buSzPts val="2800"/>
              <a:buFont typeface="Arial"/>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154" name="Google Shape;154;p33"/>
          <p:cNvSpPr txBox="1"/>
          <p:nvPr>
            <p:ph idx="1" type="body"/>
          </p:nvPr>
        </p:nvSpPr>
        <p:spPr>
          <a:xfrm>
            <a:off x="311700" y="1536633"/>
            <a:ext cx="8520600" cy="4555200"/>
          </a:xfrm>
          <a:prstGeom prst="rect">
            <a:avLst/>
          </a:prstGeom>
          <a:noFill/>
          <a:ln>
            <a:noFill/>
          </a:ln>
        </p:spPr>
        <p:txBody>
          <a:bodyPr anchorCtr="0" anchor="t" bIns="91425" lIns="91425" spcFirstLastPara="1" rIns="91425" wrap="square" tIns="91425">
            <a:noAutofit/>
          </a:bodyPr>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1600"/>
              </a:spcBef>
              <a:spcAft>
                <a:spcPts val="0"/>
              </a:spcAft>
              <a:buSzPts val="1400"/>
              <a:buChar char="○"/>
              <a:defRPr/>
            </a:lvl2pPr>
            <a:lvl3pPr indent="-317500" lvl="2" marL="1371600" algn="l">
              <a:lnSpc>
                <a:spcPct val="115000"/>
              </a:lnSpc>
              <a:spcBef>
                <a:spcPts val="1600"/>
              </a:spcBef>
              <a:spcAft>
                <a:spcPts val="0"/>
              </a:spcAft>
              <a:buSzPts val="1400"/>
              <a:buChar char="■"/>
              <a:defRPr/>
            </a:lvl3pPr>
            <a:lvl4pPr indent="-317500" lvl="3" marL="1828800" algn="l">
              <a:lnSpc>
                <a:spcPct val="115000"/>
              </a:lnSpc>
              <a:spcBef>
                <a:spcPts val="1600"/>
              </a:spcBef>
              <a:spcAft>
                <a:spcPts val="0"/>
              </a:spcAft>
              <a:buSzPts val="1400"/>
              <a:buChar char="●"/>
              <a:defRPr/>
            </a:lvl4pPr>
            <a:lvl5pPr indent="-317500" lvl="4" marL="2286000" algn="l">
              <a:lnSpc>
                <a:spcPct val="115000"/>
              </a:lnSpc>
              <a:spcBef>
                <a:spcPts val="1600"/>
              </a:spcBef>
              <a:spcAft>
                <a:spcPts val="0"/>
              </a:spcAft>
              <a:buSzPts val="1400"/>
              <a:buChar char="○"/>
              <a:defRPr/>
            </a:lvl5pPr>
            <a:lvl6pPr indent="-317500" lvl="5" marL="2743200" algn="l">
              <a:lnSpc>
                <a:spcPct val="115000"/>
              </a:lnSpc>
              <a:spcBef>
                <a:spcPts val="1600"/>
              </a:spcBef>
              <a:spcAft>
                <a:spcPts val="0"/>
              </a:spcAft>
              <a:buSzPts val="1400"/>
              <a:buChar char="■"/>
              <a:defRPr/>
            </a:lvl6pPr>
            <a:lvl7pPr indent="-317500" lvl="6" marL="3200400" algn="l">
              <a:lnSpc>
                <a:spcPct val="115000"/>
              </a:lnSpc>
              <a:spcBef>
                <a:spcPts val="1600"/>
              </a:spcBef>
              <a:spcAft>
                <a:spcPts val="0"/>
              </a:spcAft>
              <a:buSzPts val="1400"/>
              <a:buChar char="●"/>
              <a:defRPr/>
            </a:lvl7pPr>
            <a:lvl8pPr indent="-317500" lvl="7" marL="3657600" algn="l">
              <a:lnSpc>
                <a:spcPct val="115000"/>
              </a:lnSpc>
              <a:spcBef>
                <a:spcPts val="1600"/>
              </a:spcBef>
              <a:spcAft>
                <a:spcPts val="0"/>
              </a:spcAft>
              <a:buSzPts val="1400"/>
              <a:buChar char="○"/>
              <a:defRPr/>
            </a:lvl8pPr>
            <a:lvl9pPr indent="-317500" lvl="8" marL="4114800" algn="l">
              <a:lnSpc>
                <a:spcPct val="115000"/>
              </a:lnSpc>
              <a:spcBef>
                <a:spcPts val="1600"/>
              </a:spcBef>
              <a:spcAft>
                <a:spcPts val="1600"/>
              </a:spcAft>
              <a:buSzPts val="1400"/>
              <a:buChar char="■"/>
              <a:defRPr/>
            </a:lvl9pPr>
          </a:lstStyle>
          <a:p/>
        </p:txBody>
      </p:sp>
      <p:sp>
        <p:nvSpPr>
          <p:cNvPr id="155" name="Google Shape;155;p33"/>
          <p:cNvSpPr txBox="1"/>
          <p:nvPr>
            <p:ph idx="12" type="sldNum"/>
          </p:nvPr>
        </p:nvSpPr>
        <p:spPr>
          <a:xfrm>
            <a:off x="8472458" y="6217622"/>
            <a:ext cx="548700" cy="5247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rgbClr val="595959"/>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rgbClr val="595959"/>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rgbClr val="595959"/>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rgbClr val="595959"/>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rgbClr val="595959"/>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rgbClr val="595959"/>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rgbClr val="595959"/>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rgbClr val="595959"/>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rgbClr val="595959"/>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25" name="Shape 25"/>
        <p:cNvGrpSpPr/>
        <p:nvPr/>
      </p:nvGrpSpPr>
      <p:grpSpPr>
        <a:xfrm>
          <a:off x="0" y="0"/>
          <a:ext cx="0" cy="0"/>
          <a:chOff x="0" y="0"/>
          <a:chExt cx="0" cy="0"/>
        </a:xfrm>
      </p:grpSpPr>
      <p:sp>
        <p:nvSpPr>
          <p:cNvPr id="26" name="Google Shape;26;p34"/>
          <p:cNvSpPr txBox="1"/>
          <p:nvPr>
            <p:ph type="ctrTitle"/>
          </p:nvPr>
        </p:nvSpPr>
        <p:spPr>
          <a:xfrm>
            <a:off x="685800" y="1122363"/>
            <a:ext cx="7772400" cy="2387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7" name="Google Shape;27;p34"/>
          <p:cNvSpPr txBox="1"/>
          <p:nvPr>
            <p:ph idx="1" type="subTitle"/>
          </p:nvPr>
        </p:nvSpPr>
        <p:spPr>
          <a:xfrm>
            <a:off x="1143000" y="3602038"/>
            <a:ext cx="6858000" cy="165576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28" name="Google Shape;28;p34"/>
          <p:cNvSpPr txBox="1"/>
          <p:nvPr>
            <p:ph idx="10" type="dt"/>
          </p:nvPr>
        </p:nvSpPr>
        <p:spPr>
          <a:xfrm>
            <a:off x="628650" y="6356351"/>
            <a:ext cx="20574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9" name="Google Shape;29;p34"/>
          <p:cNvSpPr txBox="1"/>
          <p:nvPr>
            <p:ph idx="11" type="ftr"/>
          </p:nvPr>
        </p:nvSpPr>
        <p:spPr>
          <a:xfrm>
            <a:off x="3028950" y="6356351"/>
            <a:ext cx="30861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0" name="Google Shape;30;p34"/>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31" name="Shape 31"/>
        <p:cNvGrpSpPr/>
        <p:nvPr/>
      </p:nvGrpSpPr>
      <p:grpSpPr>
        <a:xfrm>
          <a:off x="0" y="0"/>
          <a:ext cx="0" cy="0"/>
          <a:chOff x="0" y="0"/>
          <a:chExt cx="0" cy="0"/>
        </a:xfrm>
      </p:grpSpPr>
      <p:sp>
        <p:nvSpPr>
          <p:cNvPr id="32" name="Google Shape;32;p35"/>
          <p:cNvSpPr txBox="1"/>
          <p:nvPr>
            <p:ph type="title"/>
          </p:nvPr>
        </p:nvSpPr>
        <p:spPr>
          <a:xfrm>
            <a:off x="623888" y="1709739"/>
            <a:ext cx="7886700" cy="285273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3" name="Google Shape;33;p35"/>
          <p:cNvSpPr txBox="1"/>
          <p:nvPr>
            <p:ph idx="1" type="body"/>
          </p:nvPr>
        </p:nvSpPr>
        <p:spPr>
          <a:xfrm>
            <a:off x="623888" y="4589464"/>
            <a:ext cx="7886700" cy="15001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sz="2400">
                <a:solidFill>
                  <a:schemeClr val="dk1"/>
                </a:solidFill>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34" name="Google Shape;34;p35"/>
          <p:cNvSpPr txBox="1"/>
          <p:nvPr>
            <p:ph idx="10" type="dt"/>
          </p:nvPr>
        </p:nvSpPr>
        <p:spPr>
          <a:xfrm>
            <a:off x="628650" y="6356351"/>
            <a:ext cx="20574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5" name="Google Shape;35;p35"/>
          <p:cNvSpPr txBox="1"/>
          <p:nvPr>
            <p:ph idx="11" type="ftr"/>
          </p:nvPr>
        </p:nvSpPr>
        <p:spPr>
          <a:xfrm>
            <a:off x="3028950" y="6356351"/>
            <a:ext cx="30861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6" name="Google Shape;36;p35"/>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37" name="Shape 37"/>
        <p:cNvGrpSpPr/>
        <p:nvPr/>
      </p:nvGrpSpPr>
      <p:grpSpPr>
        <a:xfrm>
          <a:off x="0" y="0"/>
          <a:ext cx="0" cy="0"/>
          <a:chOff x="0" y="0"/>
          <a:chExt cx="0" cy="0"/>
        </a:xfrm>
      </p:grpSpPr>
      <p:sp>
        <p:nvSpPr>
          <p:cNvPr id="38" name="Google Shape;38;p36"/>
          <p:cNvSpPr txBox="1"/>
          <p:nvPr>
            <p:ph type="title"/>
          </p:nvPr>
        </p:nvSpPr>
        <p:spPr>
          <a:xfrm>
            <a:off x="628650" y="365126"/>
            <a:ext cx="78867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9" name="Google Shape;39;p36"/>
          <p:cNvSpPr txBox="1"/>
          <p:nvPr>
            <p:ph idx="1" type="body"/>
          </p:nvPr>
        </p:nvSpPr>
        <p:spPr>
          <a:xfrm>
            <a:off x="628650" y="1825625"/>
            <a:ext cx="38862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0" name="Google Shape;40;p36"/>
          <p:cNvSpPr txBox="1"/>
          <p:nvPr>
            <p:ph idx="2" type="body"/>
          </p:nvPr>
        </p:nvSpPr>
        <p:spPr>
          <a:xfrm>
            <a:off x="4629150" y="1825625"/>
            <a:ext cx="38862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1" name="Google Shape;41;p36"/>
          <p:cNvSpPr txBox="1"/>
          <p:nvPr>
            <p:ph idx="10" type="dt"/>
          </p:nvPr>
        </p:nvSpPr>
        <p:spPr>
          <a:xfrm>
            <a:off x="628650" y="6356351"/>
            <a:ext cx="20574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2" name="Google Shape;42;p36"/>
          <p:cNvSpPr txBox="1"/>
          <p:nvPr>
            <p:ph idx="11" type="ftr"/>
          </p:nvPr>
        </p:nvSpPr>
        <p:spPr>
          <a:xfrm>
            <a:off x="3028950" y="6356351"/>
            <a:ext cx="30861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3" name="Google Shape;43;p36"/>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44" name="Shape 44"/>
        <p:cNvGrpSpPr/>
        <p:nvPr/>
      </p:nvGrpSpPr>
      <p:grpSpPr>
        <a:xfrm>
          <a:off x="0" y="0"/>
          <a:ext cx="0" cy="0"/>
          <a:chOff x="0" y="0"/>
          <a:chExt cx="0" cy="0"/>
        </a:xfrm>
      </p:grpSpPr>
      <p:sp>
        <p:nvSpPr>
          <p:cNvPr id="45" name="Google Shape;45;p37"/>
          <p:cNvSpPr txBox="1"/>
          <p:nvPr>
            <p:ph type="title"/>
          </p:nvPr>
        </p:nvSpPr>
        <p:spPr>
          <a:xfrm>
            <a:off x="629841" y="365126"/>
            <a:ext cx="78867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6" name="Google Shape;46;p37"/>
          <p:cNvSpPr txBox="1"/>
          <p:nvPr>
            <p:ph idx="1" type="body"/>
          </p:nvPr>
        </p:nvSpPr>
        <p:spPr>
          <a:xfrm>
            <a:off x="629842" y="1681163"/>
            <a:ext cx="3868340"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47" name="Google Shape;47;p37"/>
          <p:cNvSpPr txBox="1"/>
          <p:nvPr>
            <p:ph idx="2" type="body"/>
          </p:nvPr>
        </p:nvSpPr>
        <p:spPr>
          <a:xfrm>
            <a:off x="629842" y="2505075"/>
            <a:ext cx="3868340"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8" name="Google Shape;48;p37"/>
          <p:cNvSpPr txBox="1"/>
          <p:nvPr>
            <p:ph idx="3" type="body"/>
          </p:nvPr>
        </p:nvSpPr>
        <p:spPr>
          <a:xfrm>
            <a:off x="4629150" y="1681163"/>
            <a:ext cx="3887391"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49" name="Google Shape;49;p37"/>
          <p:cNvSpPr txBox="1"/>
          <p:nvPr>
            <p:ph idx="4" type="body"/>
          </p:nvPr>
        </p:nvSpPr>
        <p:spPr>
          <a:xfrm>
            <a:off x="4629150" y="2505075"/>
            <a:ext cx="3887391"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0" name="Google Shape;50;p37"/>
          <p:cNvSpPr txBox="1"/>
          <p:nvPr>
            <p:ph idx="10" type="dt"/>
          </p:nvPr>
        </p:nvSpPr>
        <p:spPr>
          <a:xfrm>
            <a:off x="628650" y="6356351"/>
            <a:ext cx="20574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1" name="Google Shape;51;p37"/>
          <p:cNvSpPr txBox="1"/>
          <p:nvPr>
            <p:ph idx="11" type="ftr"/>
          </p:nvPr>
        </p:nvSpPr>
        <p:spPr>
          <a:xfrm>
            <a:off x="3028950" y="6356351"/>
            <a:ext cx="30861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2" name="Google Shape;52;p37"/>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53" name="Shape 53"/>
        <p:cNvGrpSpPr/>
        <p:nvPr/>
      </p:nvGrpSpPr>
      <p:grpSpPr>
        <a:xfrm>
          <a:off x="0" y="0"/>
          <a:ext cx="0" cy="0"/>
          <a:chOff x="0" y="0"/>
          <a:chExt cx="0" cy="0"/>
        </a:xfrm>
      </p:grpSpPr>
      <p:sp>
        <p:nvSpPr>
          <p:cNvPr id="54" name="Google Shape;54;p38"/>
          <p:cNvSpPr txBox="1"/>
          <p:nvPr>
            <p:ph type="title"/>
          </p:nvPr>
        </p:nvSpPr>
        <p:spPr>
          <a:xfrm>
            <a:off x="628650" y="365126"/>
            <a:ext cx="78867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5" name="Google Shape;55;p38"/>
          <p:cNvSpPr txBox="1"/>
          <p:nvPr>
            <p:ph idx="10" type="dt"/>
          </p:nvPr>
        </p:nvSpPr>
        <p:spPr>
          <a:xfrm>
            <a:off x="628650" y="6356351"/>
            <a:ext cx="20574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6" name="Google Shape;56;p38"/>
          <p:cNvSpPr txBox="1"/>
          <p:nvPr>
            <p:ph idx="11" type="ftr"/>
          </p:nvPr>
        </p:nvSpPr>
        <p:spPr>
          <a:xfrm>
            <a:off x="3028950" y="6356351"/>
            <a:ext cx="30861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7" name="Google Shape;57;p38"/>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58" name="Shape 58"/>
        <p:cNvGrpSpPr/>
        <p:nvPr/>
      </p:nvGrpSpPr>
      <p:grpSpPr>
        <a:xfrm>
          <a:off x="0" y="0"/>
          <a:ext cx="0" cy="0"/>
          <a:chOff x="0" y="0"/>
          <a:chExt cx="0" cy="0"/>
        </a:xfrm>
      </p:grpSpPr>
      <p:sp>
        <p:nvSpPr>
          <p:cNvPr id="59" name="Google Shape;59;p40"/>
          <p:cNvSpPr txBox="1"/>
          <p:nvPr>
            <p:ph type="title"/>
          </p:nvPr>
        </p:nvSpPr>
        <p:spPr>
          <a:xfrm>
            <a:off x="629841" y="457200"/>
            <a:ext cx="2949178"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0" name="Google Shape;60;p40"/>
          <p:cNvSpPr txBox="1"/>
          <p:nvPr>
            <p:ph idx="1" type="body"/>
          </p:nvPr>
        </p:nvSpPr>
        <p:spPr>
          <a:xfrm>
            <a:off x="3887391" y="987426"/>
            <a:ext cx="4629150" cy="4873625"/>
          </a:xfrm>
          <a:prstGeom prst="rect">
            <a:avLst/>
          </a:prstGeom>
          <a:noFill/>
          <a:ln>
            <a:noFill/>
          </a:ln>
        </p:spPr>
        <p:txBody>
          <a:bodyPr anchorCtr="0" anchor="t" bIns="45700" lIns="91425" spcFirstLastPara="1" rIns="91425" wrap="square" tIns="45700">
            <a:normAutofit/>
          </a:bodyPr>
          <a:lstStyle>
            <a:lvl1pPr indent="-431800" lvl="0" marL="457200" algn="l">
              <a:lnSpc>
                <a:spcPct val="90000"/>
              </a:lnSpc>
              <a:spcBef>
                <a:spcPts val="1000"/>
              </a:spcBef>
              <a:spcAft>
                <a:spcPts val="0"/>
              </a:spcAft>
              <a:buClr>
                <a:schemeClr val="dk1"/>
              </a:buClr>
              <a:buSzPts val="3200"/>
              <a:buChar char="•"/>
              <a:defRPr sz="3200"/>
            </a:lvl1pPr>
            <a:lvl2pPr indent="-406400" lvl="1" marL="914400" algn="l">
              <a:lnSpc>
                <a:spcPct val="90000"/>
              </a:lnSpc>
              <a:spcBef>
                <a:spcPts val="500"/>
              </a:spcBef>
              <a:spcAft>
                <a:spcPts val="0"/>
              </a:spcAft>
              <a:buClr>
                <a:schemeClr val="dk1"/>
              </a:buClr>
              <a:buSzPts val="2800"/>
              <a:buChar char="•"/>
              <a:defRPr sz="2800"/>
            </a:lvl2pPr>
            <a:lvl3pPr indent="-381000" lvl="2" marL="1371600" algn="l">
              <a:lnSpc>
                <a:spcPct val="90000"/>
              </a:lnSpc>
              <a:spcBef>
                <a:spcPts val="500"/>
              </a:spcBef>
              <a:spcAft>
                <a:spcPts val="0"/>
              </a:spcAft>
              <a:buClr>
                <a:schemeClr val="dk1"/>
              </a:buClr>
              <a:buSzPts val="2400"/>
              <a:buChar char="•"/>
              <a:defRPr sz="2400"/>
            </a:lvl3pPr>
            <a:lvl4pPr indent="-355600" lvl="3" marL="1828800" algn="l">
              <a:lnSpc>
                <a:spcPct val="90000"/>
              </a:lnSpc>
              <a:spcBef>
                <a:spcPts val="500"/>
              </a:spcBef>
              <a:spcAft>
                <a:spcPts val="0"/>
              </a:spcAft>
              <a:buClr>
                <a:schemeClr val="dk1"/>
              </a:buClr>
              <a:buSzPts val="2000"/>
              <a:buChar char="•"/>
              <a:defRPr sz="2000"/>
            </a:lvl4pPr>
            <a:lvl5pPr indent="-355600" lvl="4" marL="2286000" algn="l">
              <a:lnSpc>
                <a:spcPct val="90000"/>
              </a:lnSpc>
              <a:spcBef>
                <a:spcPts val="500"/>
              </a:spcBef>
              <a:spcAft>
                <a:spcPts val="0"/>
              </a:spcAft>
              <a:buClr>
                <a:schemeClr val="dk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61" name="Google Shape;61;p40"/>
          <p:cNvSpPr txBox="1"/>
          <p:nvPr>
            <p:ph idx="2" type="body"/>
          </p:nvPr>
        </p:nvSpPr>
        <p:spPr>
          <a:xfrm>
            <a:off x="629841" y="2057400"/>
            <a:ext cx="2949178"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62" name="Google Shape;62;p40"/>
          <p:cNvSpPr txBox="1"/>
          <p:nvPr>
            <p:ph idx="10" type="dt"/>
          </p:nvPr>
        </p:nvSpPr>
        <p:spPr>
          <a:xfrm>
            <a:off x="628650" y="6356351"/>
            <a:ext cx="20574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3" name="Google Shape;63;p40"/>
          <p:cNvSpPr txBox="1"/>
          <p:nvPr>
            <p:ph idx="11" type="ftr"/>
          </p:nvPr>
        </p:nvSpPr>
        <p:spPr>
          <a:xfrm>
            <a:off x="3028950" y="6356351"/>
            <a:ext cx="30861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4" name="Google Shape;64;p40"/>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65" name="Shape 65"/>
        <p:cNvGrpSpPr/>
        <p:nvPr/>
      </p:nvGrpSpPr>
      <p:grpSpPr>
        <a:xfrm>
          <a:off x="0" y="0"/>
          <a:ext cx="0" cy="0"/>
          <a:chOff x="0" y="0"/>
          <a:chExt cx="0" cy="0"/>
        </a:xfrm>
      </p:grpSpPr>
      <p:sp>
        <p:nvSpPr>
          <p:cNvPr id="66" name="Google Shape;66;p41"/>
          <p:cNvSpPr txBox="1"/>
          <p:nvPr>
            <p:ph type="title"/>
          </p:nvPr>
        </p:nvSpPr>
        <p:spPr>
          <a:xfrm>
            <a:off x="629841" y="457200"/>
            <a:ext cx="2949178"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7" name="Google Shape;67;p41"/>
          <p:cNvSpPr/>
          <p:nvPr>
            <p:ph idx="2" type="pic"/>
          </p:nvPr>
        </p:nvSpPr>
        <p:spPr>
          <a:xfrm>
            <a:off x="3887391" y="987426"/>
            <a:ext cx="4629150" cy="4873625"/>
          </a:xfrm>
          <a:prstGeom prst="rect">
            <a:avLst/>
          </a:prstGeom>
          <a:noFill/>
          <a:ln>
            <a:noFill/>
          </a:ln>
        </p:spPr>
      </p:sp>
      <p:sp>
        <p:nvSpPr>
          <p:cNvPr id="68" name="Google Shape;68;p41"/>
          <p:cNvSpPr txBox="1"/>
          <p:nvPr>
            <p:ph idx="1" type="body"/>
          </p:nvPr>
        </p:nvSpPr>
        <p:spPr>
          <a:xfrm>
            <a:off x="629841" y="2057400"/>
            <a:ext cx="2949178"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69" name="Google Shape;69;p41"/>
          <p:cNvSpPr txBox="1"/>
          <p:nvPr>
            <p:ph idx="10" type="dt"/>
          </p:nvPr>
        </p:nvSpPr>
        <p:spPr>
          <a:xfrm>
            <a:off x="628650" y="6356351"/>
            <a:ext cx="20574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0" name="Google Shape;70;p41"/>
          <p:cNvSpPr txBox="1"/>
          <p:nvPr>
            <p:ph idx="11" type="ftr"/>
          </p:nvPr>
        </p:nvSpPr>
        <p:spPr>
          <a:xfrm>
            <a:off x="3028950" y="6356351"/>
            <a:ext cx="30861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1" name="Google Shape;71;p41"/>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0.xml"/><Relationship Id="rId10" Type="http://schemas.openxmlformats.org/officeDocument/2006/relationships/slideLayout" Target="../slideLayouts/slideLayout9.xml"/><Relationship Id="rId13" Type="http://schemas.openxmlformats.org/officeDocument/2006/relationships/slideLayout" Target="../slideLayouts/slideLayout12.xml"/><Relationship Id="rId12" Type="http://schemas.openxmlformats.org/officeDocument/2006/relationships/slideLayout" Target="../slideLayouts/slideLayout11.xml"/><Relationship Id="rId1" Type="http://schemas.openxmlformats.org/officeDocument/2006/relationships/image" Target="../media/image1.jpg"/><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9" Type="http://schemas.openxmlformats.org/officeDocument/2006/relationships/slideLayout" Target="../slideLayouts/slideLayout8.xml"/><Relationship Id="rId14" Type="http://schemas.openxmlformats.org/officeDocument/2006/relationships/theme" Target="../theme/theme1.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s>
</file>

<file path=ppt/slideMasters/_rels/slideMaster2.xml.rels><?xml version="1.0" encoding="UTF-8" standalone="yes"?><Relationships xmlns="http://schemas.openxmlformats.org/package/2006/relationships"><Relationship Id="rId1" Type="http://schemas.openxmlformats.org/officeDocument/2006/relationships/image" Target="../media/image1.jpg"/><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theme" Target="../theme/theme5.xml"/></Relationships>
</file>

<file path=ppt/slideMasters/_rels/slideMaster3.xml.rels><?xml version="1.0" encoding="UTF-8" standalone="yes"?><Relationships xmlns="http://schemas.openxmlformats.org/package/2006/relationships"><Relationship Id="rId1" Type="http://schemas.openxmlformats.org/officeDocument/2006/relationships/image" Target="../media/image1.jpg"/><Relationship Id="rId2" Type="http://schemas.openxmlformats.org/officeDocument/2006/relationships/slideLayout" Target="../slideLayouts/slideLayout18.xml"/><Relationship Id="rId3" Type="http://schemas.openxmlformats.org/officeDocument/2006/relationships/slideLayout" Target="../slideLayouts/slideLayout19.xml"/><Relationship Id="rId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1" Type="http://schemas.openxmlformats.org/officeDocument/2006/relationships/image" Target="../media/image1.jpg"/><Relationship Id="rId2" Type="http://schemas.openxmlformats.org/officeDocument/2006/relationships/slideLayout" Target="../slideLayouts/slideLayout20.xml"/><Relationship Id="rId3" Type="http://schemas.openxmlformats.org/officeDocument/2006/relationships/theme" Target="../theme/theme4.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1">
            <a:alphaModFix/>
          </a:blip>
          <a:stretch>
            <a:fillRect/>
          </a:stretch>
        </a:blipFill>
      </p:bgPr>
    </p:bg>
    <p:spTree>
      <p:nvGrpSpPr>
        <p:cNvPr id="9" name="Shape 9"/>
        <p:cNvGrpSpPr/>
        <p:nvPr/>
      </p:nvGrpSpPr>
      <p:grpSpPr>
        <a:xfrm>
          <a:off x="0" y="0"/>
          <a:ext cx="0" cy="0"/>
          <a:chOff x="0" y="0"/>
          <a:chExt cx="0" cy="0"/>
        </a:xfrm>
      </p:grpSpPr>
      <p:sp>
        <p:nvSpPr>
          <p:cNvPr id="10" name="Google Shape;10;p21"/>
          <p:cNvSpPr txBox="1"/>
          <p:nvPr>
            <p:ph type="title"/>
          </p:nvPr>
        </p:nvSpPr>
        <p:spPr>
          <a:xfrm>
            <a:off x="628650" y="365126"/>
            <a:ext cx="78867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1" name="Google Shape;11;p21"/>
          <p:cNvSpPr txBox="1"/>
          <p:nvPr>
            <p:ph idx="1" type="body"/>
          </p:nvPr>
        </p:nvSpPr>
        <p:spPr>
          <a:xfrm>
            <a:off x="628650" y="1825625"/>
            <a:ext cx="78867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2" name="Google Shape;12;p21"/>
          <p:cNvSpPr txBox="1"/>
          <p:nvPr>
            <p:ph idx="10" type="dt"/>
          </p:nvPr>
        </p:nvSpPr>
        <p:spPr>
          <a:xfrm>
            <a:off x="628650" y="6356351"/>
            <a:ext cx="2057400" cy="365125"/>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3" name="Google Shape;13;p21"/>
          <p:cNvSpPr txBox="1"/>
          <p:nvPr>
            <p:ph idx="11" type="ftr"/>
          </p:nvPr>
        </p:nvSpPr>
        <p:spPr>
          <a:xfrm>
            <a:off x="3028950" y="6356351"/>
            <a:ext cx="3086100" cy="365125"/>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4" name="Google Shape;14;p21"/>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1">
            <a:alphaModFix/>
          </a:blip>
          <a:stretch>
            <a:fillRect/>
          </a:stretch>
        </a:blipFill>
      </p:bgPr>
    </p:bg>
    <p:spTree>
      <p:nvGrpSpPr>
        <p:cNvPr id="91" name="Shape 91"/>
        <p:cNvGrpSpPr/>
        <p:nvPr/>
      </p:nvGrpSpPr>
      <p:grpSpPr>
        <a:xfrm>
          <a:off x="0" y="0"/>
          <a:ext cx="0" cy="0"/>
          <a:chOff x="0" y="0"/>
          <a:chExt cx="0" cy="0"/>
        </a:xfrm>
      </p:grpSpPr>
      <p:sp>
        <p:nvSpPr>
          <p:cNvPr id="92" name="Google Shape;92;p23"/>
          <p:cNvSpPr txBox="1"/>
          <p:nvPr>
            <p:ph type="title"/>
          </p:nvPr>
        </p:nvSpPr>
        <p:spPr>
          <a:xfrm>
            <a:off x="457200" y="274639"/>
            <a:ext cx="8229600" cy="1143000"/>
          </a:xfrm>
          <a:prstGeom prst="rect">
            <a:avLst/>
          </a:prstGeom>
          <a:noFill/>
          <a:ln>
            <a:noFill/>
          </a:ln>
        </p:spPr>
        <p:txBody>
          <a:bodyPr anchorCtr="0" anchor="ctr" bIns="45700" lIns="91425" spcFirstLastPara="1" rIns="91425" wrap="square" tIns="45700">
            <a:normAutofit/>
          </a:bodyPr>
          <a:lstStyle>
            <a:lvl1pPr lvl="0" marR="0" rtl="0" algn="ctr">
              <a:lnSpc>
                <a:spcPct val="10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93" name="Google Shape;93;p23"/>
          <p:cNvSpPr txBox="1"/>
          <p:nvPr>
            <p:ph idx="1" type="body"/>
          </p:nvPr>
        </p:nvSpPr>
        <p:spPr>
          <a:xfrm>
            <a:off x="457200" y="1600206"/>
            <a:ext cx="8229600" cy="4525963"/>
          </a:xfrm>
          <a:prstGeom prst="rect">
            <a:avLst/>
          </a:prstGeom>
          <a:noFill/>
          <a:ln>
            <a:noFill/>
          </a:ln>
        </p:spPr>
        <p:txBody>
          <a:bodyPr anchorCtr="0" anchor="t" bIns="45700" lIns="91425" spcFirstLastPara="1" rIns="91425" wrap="square" tIns="45700">
            <a:normAutofit/>
          </a:bodyPr>
          <a:lstStyle>
            <a:lvl1pPr indent="-431800" lvl="0" marL="457200" marR="0" rtl="0" algn="l">
              <a:lnSpc>
                <a:spcPct val="100000"/>
              </a:lnSpc>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lnSpc>
                <a:spcPct val="100000"/>
              </a:lnSpc>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94" name="Google Shape;94;p23"/>
          <p:cNvSpPr txBox="1"/>
          <p:nvPr>
            <p:ph idx="10" type="dt"/>
          </p:nvPr>
        </p:nvSpPr>
        <p:spPr>
          <a:xfrm>
            <a:off x="457200" y="6356353"/>
            <a:ext cx="2133600" cy="365126"/>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95" name="Google Shape;95;p23"/>
          <p:cNvSpPr txBox="1"/>
          <p:nvPr>
            <p:ph idx="11" type="ftr"/>
          </p:nvPr>
        </p:nvSpPr>
        <p:spPr>
          <a:xfrm>
            <a:off x="3124204" y="6356353"/>
            <a:ext cx="2895600" cy="365126"/>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96" name="Google Shape;96;p23"/>
          <p:cNvSpPr txBox="1"/>
          <p:nvPr>
            <p:ph idx="12" type="sldNum"/>
          </p:nvPr>
        </p:nvSpPr>
        <p:spPr>
          <a:xfrm>
            <a:off x="6553200" y="6356353"/>
            <a:ext cx="2133600" cy="365126"/>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62" r:id="rId2"/>
    <p:sldLayoutId id="2147483663" r:id="rId3"/>
    <p:sldLayoutId id="2147483664" r:id="rId4"/>
    <p:sldLayoutId id="2147483665" r:id="rId5"/>
    <p:sldLayoutId id="2147483666" r:id="rId6"/>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1">
            <a:alphaModFix/>
          </a:blip>
          <a:stretch>
            <a:fillRect/>
          </a:stretch>
        </a:blipFill>
      </p:bgPr>
    </p:bg>
    <p:spTree>
      <p:nvGrpSpPr>
        <p:cNvPr id="127" name="Shape 127"/>
        <p:cNvGrpSpPr/>
        <p:nvPr/>
      </p:nvGrpSpPr>
      <p:grpSpPr>
        <a:xfrm>
          <a:off x="0" y="0"/>
          <a:ext cx="0" cy="0"/>
          <a:chOff x="0" y="0"/>
          <a:chExt cx="0" cy="0"/>
        </a:xfrm>
      </p:grpSpPr>
      <p:sp>
        <p:nvSpPr>
          <p:cNvPr id="128" name="Google Shape;128;p28"/>
          <p:cNvSpPr txBox="1"/>
          <p:nvPr>
            <p:ph type="title"/>
          </p:nvPr>
        </p:nvSpPr>
        <p:spPr>
          <a:xfrm>
            <a:off x="457200" y="274637"/>
            <a:ext cx="8229600" cy="1143000"/>
          </a:xfrm>
          <a:prstGeom prst="rect">
            <a:avLst/>
          </a:prstGeom>
          <a:noFill/>
          <a:ln>
            <a:noFill/>
          </a:ln>
        </p:spPr>
        <p:txBody>
          <a:bodyPr anchorCtr="0" anchor="ctr" bIns="91425" lIns="91425" spcFirstLastPara="1" rIns="91425" wrap="square" tIns="91425">
            <a:noAutofit/>
          </a:bodyPr>
          <a:lstStyle>
            <a:lvl1pPr lvl="0" marR="0" rtl="0" algn="ctr">
              <a:lnSpc>
                <a:spcPct val="10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29" name="Google Shape;129;p28"/>
          <p:cNvSpPr txBox="1"/>
          <p:nvPr>
            <p:ph idx="1" type="body"/>
          </p:nvPr>
        </p:nvSpPr>
        <p:spPr>
          <a:xfrm>
            <a:off x="457200" y="1600201"/>
            <a:ext cx="8229600" cy="4525963"/>
          </a:xfrm>
          <a:prstGeom prst="rect">
            <a:avLst/>
          </a:prstGeom>
          <a:noFill/>
          <a:ln>
            <a:noFill/>
          </a:ln>
        </p:spPr>
        <p:txBody>
          <a:bodyPr anchorCtr="0" anchor="t" bIns="91425" lIns="91425" spcFirstLastPara="1" rIns="91425" wrap="square" tIns="91425">
            <a:noAutofit/>
          </a:bodyPr>
          <a:lstStyle>
            <a:lvl1pPr indent="-431800" lvl="0" marL="457200" marR="0" rtl="0" algn="l">
              <a:lnSpc>
                <a:spcPct val="100000"/>
              </a:lnSpc>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lnSpc>
                <a:spcPct val="100000"/>
              </a:lnSpc>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130" name="Google Shape;130;p28"/>
          <p:cNvSpPr txBox="1"/>
          <p:nvPr>
            <p:ph idx="10" type="dt"/>
          </p:nvPr>
        </p:nvSpPr>
        <p:spPr>
          <a:xfrm>
            <a:off x="457203" y="6356353"/>
            <a:ext cx="2133599" cy="365125"/>
          </a:xfrm>
          <a:prstGeom prst="rect">
            <a:avLst/>
          </a:prstGeom>
          <a:noFill/>
          <a:ln>
            <a:noFill/>
          </a:ln>
        </p:spPr>
        <p:txBody>
          <a:bodyPr anchorCtr="0" anchor="ctr" bIns="91425" lIns="91425" spcFirstLastPara="1" rIns="91425" wrap="square" tIns="91425">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31" name="Google Shape;131;p28"/>
          <p:cNvSpPr txBox="1"/>
          <p:nvPr>
            <p:ph idx="11" type="ftr"/>
          </p:nvPr>
        </p:nvSpPr>
        <p:spPr>
          <a:xfrm>
            <a:off x="3124200" y="6356353"/>
            <a:ext cx="2895600" cy="365125"/>
          </a:xfrm>
          <a:prstGeom prst="rect">
            <a:avLst/>
          </a:prstGeom>
          <a:noFill/>
          <a:ln>
            <a:noFill/>
          </a:ln>
        </p:spPr>
        <p:txBody>
          <a:bodyPr anchorCtr="0" anchor="ctr" bIns="91425" lIns="91425" spcFirstLastPara="1" rIns="91425" wrap="square" tIns="91425">
            <a:noAutofit/>
          </a:bodyPr>
          <a:lstStyle>
            <a:lvl1pPr lvl="0" marR="0" rtl="0" algn="ctr">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32" name="Google Shape;132;p28"/>
          <p:cNvSpPr txBox="1"/>
          <p:nvPr>
            <p:ph idx="12" type="sldNum"/>
          </p:nvPr>
        </p:nvSpPr>
        <p:spPr>
          <a:xfrm>
            <a:off x="6553203" y="6356353"/>
            <a:ext cx="2133599" cy="365125"/>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r>
              <a:t/>
            </a:r>
            <a:endParaRPr/>
          </a:p>
        </p:txBody>
      </p:sp>
    </p:spTree>
  </p:cSld>
  <p:clrMap accent1="accent1" accent2="accent2" accent3="accent3" accent4="accent4" accent5="accent5" accent6="accent6" bg1="lt1" bg2="dk2" tx1="dk1" tx2="lt2" folHlink="folHlink" hlink="hlink"/>
  <p:sldLayoutIdLst>
    <p:sldLayoutId id="2147483668" r:id="rId2"/>
    <p:sldLayoutId id="2147483669" r:id="rId3"/>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1">
            <a:alphaModFix/>
          </a:blip>
          <a:stretch>
            <a:fillRect/>
          </a:stretch>
        </a:blipFill>
      </p:bgPr>
    </p:bg>
    <p:spTree>
      <p:nvGrpSpPr>
        <p:cNvPr id="146" name="Shape 146"/>
        <p:cNvGrpSpPr/>
        <p:nvPr/>
      </p:nvGrpSpPr>
      <p:grpSpPr>
        <a:xfrm>
          <a:off x="0" y="0"/>
          <a:ext cx="0" cy="0"/>
          <a:chOff x="0" y="0"/>
          <a:chExt cx="0" cy="0"/>
        </a:xfrm>
      </p:grpSpPr>
      <p:sp>
        <p:nvSpPr>
          <p:cNvPr id="147" name="Google Shape;147;p32"/>
          <p:cNvSpPr txBox="1"/>
          <p:nvPr>
            <p:ph type="title"/>
          </p:nvPr>
        </p:nvSpPr>
        <p:spPr>
          <a:xfrm>
            <a:off x="457200" y="274637"/>
            <a:ext cx="8229600" cy="1143000"/>
          </a:xfrm>
          <a:prstGeom prst="rect">
            <a:avLst/>
          </a:prstGeom>
          <a:noFill/>
          <a:ln>
            <a:noFill/>
          </a:ln>
        </p:spPr>
        <p:txBody>
          <a:bodyPr anchorCtr="0" anchor="ctr" bIns="91425" lIns="91425" spcFirstLastPara="1" rIns="91425" wrap="square" tIns="91425">
            <a:noAutofit/>
          </a:bodyPr>
          <a:lstStyle>
            <a:lvl1pPr lvl="0" marR="0" rtl="0" algn="ctr">
              <a:lnSpc>
                <a:spcPct val="10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48" name="Google Shape;148;p32"/>
          <p:cNvSpPr txBox="1"/>
          <p:nvPr>
            <p:ph idx="1" type="body"/>
          </p:nvPr>
        </p:nvSpPr>
        <p:spPr>
          <a:xfrm>
            <a:off x="457200" y="1600201"/>
            <a:ext cx="8229600" cy="4525963"/>
          </a:xfrm>
          <a:prstGeom prst="rect">
            <a:avLst/>
          </a:prstGeom>
          <a:noFill/>
          <a:ln>
            <a:noFill/>
          </a:ln>
        </p:spPr>
        <p:txBody>
          <a:bodyPr anchorCtr="0" anchor="t" bIns="91425" lIns="91425" spcFirstLastPara="1" rIns="91425" wrap="square" tIns="91425">
            <a:noAutofit/>
          </a:bodyPr>
          <a:lstStyle>
            <a:lvl1pPr indent="-431800" lvl="0" marL="457200" marR="0" rtl="0" algn="l">
              <a:lnSpc>
                <a:spcPct val="100000"/>
              </a:lnSpc>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lnSpc>
                <a:spcPct val="100000"/>
              </a:lnSpc>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149" name="Google Shape;149;p32"/>
          <p:cNvSpPr txBox="1"/>
          <p:nvPr>
            <p:ph idx="10" type="dt"/>
          </p:nvPr>
        </p:nvSpPr>
        <p:spPr>
          <a:xfrm>
            <a:off x="457203" y="6356353"/>
            <a:ext cx="2133599" cy="365125"/>
          </a:xfrm>
          <a:prstGeom prst="rect">
            <a:avLst/>
          </a:prstGeom>
          <a:noFill/>
          <a:ln>
            <a:noFill/>
          </a:ln>
        </p:spPr>
        <p:txBody>
          <a:bodyPr anchorCtr="0" anchor="ctr" bIns="91425" lIns="91425" spcFirstLastPara="1" rIns="91425" wrap="square" tIns="91425">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50" name="Google Shape;150;p32"/>
          <p:cNvSpPr txBox="1"/>
          <p:nvPr>
            <p:ph idx="11" type="ftr"/>
          </p:nvPr>
        </p:nvSpPr>
        <p:spPr>
          <a:xfrm>
            <a:off x="3124200" y="6356353"/>
            <a:ext cx="2895600" cy="365125"/>
          </a:xfrm>
          <a:prstGeom prst="rect">
            <a:avLst/>
          </a:prstGeom>
          <a:noFill/>
          <a:ln>
            <a:noFill/>
          </a:ln>
        </p:spPr>
        <p:txBody>
          <a:bodyPr anchorCtr="0" anchor="ctr" bIns="91425" lIns="91425" spcFirstLastPara="1" rIns="91425" wrap="square" tIns="91425">
            <a:noAutofit/>
          </a:bodyPr>
          <a:lstStyle>
            <a:lvl1pPr lvl="0" marR="0" rtl="0" algn="ctr">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51" name="Google Shape;151;p32"/>
          <p:cNvSpPr txBox="1"/>
          <p:nvPr>
            <p:ph idx="12" type="sldNum"/>
          </p:nvPr>
        </p:nvSpPr>
        <p:spPr>
          <a:xfrm>
            <a:off x="6553203" y="6356353"/>
            <a:ext cx="2133599" cy="365125"/>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r>
              <a:t/>
            </a:r>
            <a:endParaRPr/>
          </a:p>
        </p:txBody>
      </p:sp>
    </p:spTree>
  </p:cSld>
  <p:clrMap accent1="accent1" accent2="accent2" accent3="accent3" accent4="accent4" accent5="accent5" accent6="accent6" bg1="lt1" bg2="dk2" tx1="dk1" tx2="lt2" folHlink="folHlink" hlink="hlink"/>
  <p:sldLayoutIdLst>
    <p:sldLayoutId id="2147483671" r:id="rId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0.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23.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4.xml"/><Relationship Id="rId3" Type="http://schemas.openxmlformats.org/officeDocument/2006/relationships/image" Target="../media/image13.jpg"/><Relationship Id="rId4" Type="http://schemas.openxmlformats.org/officeDocument/2006/relationships/image" Target="../media/image5.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16.xml"/><Relationship Id="rId3" Type="http://schemas.openxmlformats.org/officeDocument/2006/relationships/image" Target="../media/image12.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17.xml"/><Relationship Id="rId3" Type="http://schemas.openxmlformats.org/officeDocument/2006/relationships/image" Target="../media/image9.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8.xml"/><Relationship Id="rId3" Type="http://schemas.openxmlformats.org/officeDocument/2006/relationships/image" Target="../media/image14.jpg"/><Relationship Id="rId4" Type="http://schemas.openxmlformats.org/officeDocument/2006/relationships/image" Target="../media/image5.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15.png"/><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20.xml"/><Relationship Id="rId3" Type="http://schemas.openxmlformats.org/officeDocument/2006/relationships/image" Target="../media/image17.jpg"/><Relationship Id="rId4" Type="http://schemas.openxmlformats.org/officeDocument/2006/relationships/image" Target="../media/image16.jpg"/><Relationship Id="rId9" Type="http://schemas.openxmlformats.org/officeDocument/2006/relationships/image" Target="../media/image27.jpg"/><Relationship Id="rId5" Type="http://schemas.openxmlformats.org/officeDocument/2006/relationships/image" Target="../media/image21.jpg"/><Relationship Id="rId6" Type="http://schemas.openxmlformats.org/officeDocument/2006/relationships/image" Target="../media/image18.jpg"/><Relationship Id="rId7" Type="http://schemas.openxmlformats.org/officeDocument/2006/relationships/image" Target="../media/image22.jpg"/><Relationship Id="rId8" Type="http://schemas.openxmlformats.org/officeDocument/2006/relationships/image" Target="../media/image20.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2.xml"/><Relationship Id="rId3" Type="http://schemas.openxmlformats.org/officeDocument/2006/relationships/image" Target="../media/image33.png"/><Relationship Id="rId4" Type="http://schemas.openxmlformats.org/officeDocument/2006/relationships/image" Target="../media/image5.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4.xml"/><Relationship Id="rId3" Type="http://schemas.openxmlformats.org/officeDocument/2006/relationships/image" Target="../media/image35.jpg"/><Relationship Id="rId4" Type="http://schemas.openxmlformats.org/officeDocument/2006/relationships/image" Target="../media/image5.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26.xml"/><Relationship Id="rId3" Type="http://schemas.openxmlformats.org/officeDocument/2006/relationships/image" Target="../media/image30.png"/><Relationship Id="rId4" Type="http://schemas.openxmlformats.org/officeDocument/2006/relationships/image" Target="../media/image25.jpg"/><Relationship Id="rId9" Type="http://schemas.openxmlformats.org/officeDocument/2006/relationships/image" Target="../media/image32.jpg"/><Relationship Id="rId5" Type="http://schemas.openxmlformats.org/officeDocument/2006/relationships/image" Target="../media/image28.png"/><Relationship Id="rId6" Type="http://schemas.openxmlformats.org/officeDocument/2006/relationships/image" Target="../media/image24.png"/><Relationship Id="rId7" Type="http://schemas.openxmlformats.org/officeDocument/2006/relationships/image" Target="../media/image31.png"/><Relationship Id="rId8" Type="http://schemas.openxmlformats.org/officeDocument/2006/relationships/image" Target="../media/image29.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27.xml"/><Relationship Id="rId3" Type="http://schemas.openxmlformats.org/officeDocument/2006/relationships/image" Target="../media/image3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xml"/><Relationship Id="rId3" Type="http://schemas.openxmlformats.org/officeDocument/2006/relationships/image" Target="../media/image3.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4.xml"/><Relationship Id="rId3" Type="http://schemas.openxmlformats.org/officeDocument/2006/relationships/image" Target="../media/image6.jpg"/><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11.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7.xml"/><Relationship Id="rId3" Type="http://schemas.openxmlformats.org/officeDocument/2006/relationships/hyperlink" Target="https://www.nytimes.com/2022/05/17/business/blm-black-lives-matter-finances.html" TargetMode="Externa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8.xml"/><Relationship Id="rId3" Type="http://schemas.openxmlformats.org/officeDocument/2006/relationships/image" Target="../media/image26.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9.xml"/><Relationship Id="rId3" Type="http://schemas.openxmlformats.org/officeDocument/2006/relationships/image" Target="../media/image8.jpg"/><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9" name="Shape 159"/>
        <p:cNvGrpSpPr/>
        <p:nvPr/>
      </p:nvGrpSpPr>
      <p:grpSpPr>
        <a:xfrm>
          <a:off x="0" y="0"/>
          <a:ext cx="0" cy="0"/>
          <a:chOff x="0" y="0"/>
          <a:chExt cx="0" cy="0"/>
        </a:xfrm>
      </p:grpSpPr>
      <p:pic>
        <p:nvPicPr>
          <p:cNvPr id="160" name="Google Shape;160;p1"/>
          <p:cNvPicPr preferRelativeResize="0"/>
          <p:nvPr/>
        </p:nvPicPr>
        <p:blipFill rotWithShape="1">
          <a:blip r:embed="rId3">
            <a:alphaModFix/>
          </a:blip>
          <a:srcRect b="0" l="0" r="0" t="0"/>
          <a:stretch/>
        </p:blipFill>
        <p:spPr>
          <a:xfrm>
            <a:off x="0" y="-191825"/>
            <a:ext cx="9137475" cy="7049825"/>
          </a:xfrm>
          <a:prstGeom prst="rect">
            <a:avLst/>
          </a:prstGeom>
          <a:noFill/>
          <a:ln>
            <a:noFill/>
          </a:ln>
        </p:spPr>
      </p:pic>
      <p:sp>
        <p:nvSpPr>
          <p:cNvPr id="161" name="Google Shape;161;p1"/>
          <p:cNvSpPr txBox="1"/>
          <p:nvPr/>
        </p:nvSpPr>
        <p:spPr>
          <a:xfrm>
            <a:off x="5197366" y="3358055"/>
            <a:ext cx="3147848"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62" name="Google Shape;162;p1"/>
          <p:cNvSpPr txBox="1"/>
          <p:nvPr/>
        </p:nvSpPr>
        <p:spPr>
          <a:xfrm rot="-1201720">
            <a:off x="4129841" y="4882929"/>
            <a:ext cx="3288270" cy="461712"/>
          </a:xfrm>
          <a:prstGeom prst="rect">
            <a:avLst/>
          </a:prstGeom>
          <a:solidFill>
            <a:schemeClr val="dk1"/>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1" i="0" lang="en-US" sz="1800" u="none" cap="none" strike="noStrike">
                <a:solidFill>
                  <a:schemeClr val="lt2"/>
                </a:solidFill>
                <a:latin typeface="Calibri"/>
                <a:ea typeface="Calibri"/>
                <a:cs typeface="Calibri"/>
                <a:sym typeface="Calibri"/>
              </a:rPr>
              <a:t>Racial Justice and Equity</a:t>
            </a:r>
            <a:endParaRPr b="1" i="0" sz="1800" u="none" cap="none" strike="noStrike">
              <a:solidFill>
                <a:schemeClr val="lt2"/>
              </a:solidFill>
              <a:latin typeface="Calibri"/>
              <a:ea typeface="Calibri"/>
              <a:cs typeface="Calibri"/>
              <a:sym typeface="Calibri"/>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5" name="Shape 225"/>
        <p:cNvGrpSpPr/>
        <p:nvPr/>
      </p:nvGrpSpPr>
      <p:grpSpPr>
        <a:xfrm>
          <a:off x="0" y="0"/>
          <a:ext cx="0" cy="0"/>
          <a:chOff x="0" y="0"/>
          <a:chExt cx="0" cy="0"/>
        </a:xfrm>
      </p:grpSpPr>
      <p:sp>
        <p:nvSpPr>
          <p:cNvPr id="226" name="Google Shape;226;g13d9371e7e5_1_0"/>
          <p:cNvSpPr/>
          <p:nvPr/>
        </p:nvSpPr>
        <p:spPr>
          <a:xfrm>
            <a:off x="100289" y="879817"/>
            <a:ext cx="9002415" cy="5173734"/>
          </a:xfrm>
          <a:custGeom>
            <a:rect b="b" l="l" r="r" t="t"/>
            <a:pathLst>
              <a:path extrusionOk="0" h="120000" w="120000">
                <a:moveTo>
                  <a:pt x="0" y="0"/>
                </a:moveTo>
                <a:lnTo>
                  <a:pt x="120000" y="0"/>
                </a:lnTo>
                <a:lnTo>
                  <a:pt x="120000" y="120000"/>
                </a:lnTo>
                <a:lnTo>
                  <a:pt x="0" y="120000"/>
                </a:lnTo>
                <a:close/>
              </a:path>
              <a:path extrusionOk="0" fill="none" h="120000" w="120000">
                <a:moveTo>
                  <a:pt x="-10000" y="0"/>
                </a:moveTo>
                <a:close/>
                <a:lnTo>
                  <a:pt x="-10000" y="120000"/>
                </a:lnTo>
              </a:path>
              <a:path extrusionOk="0" fill="none" h="120000" w="120000">
                <a:moveTo>
                  <a:pt x="-10000" y="22500"/>
                </a:moveTo>
                <a:lnTo>
                  <a:pt x="-46000" y="135000"/>
                </a:lnTo>
              </a:path>
            </a:pathLst>
          </a:custGeom>
          <a:noFill/>
          <a:ln>
            <a:noFill/>
          </a:ln>
        </p:spPr>
        <p:txBody>
          <a:bodyPr anchorCtr="1" anchor="ctr" bIns="45700" lIns="91425" spcFirstLastPara="1" rIns="91425" wrap="square" tIns="45700">
            <a:noAutofit/>
          </a:bodyPr>
          <a:lstStyle/>
          <a:p>
            <a:pPr indent="0" lvl="0" marL="0" rtl="0" algn="l">
              <a:spcBef>
                <a:spcPts val="0"/>
              </a:spcBef>
              <a:spcAft>
                <a:spcPts val="0"/>
              </a:spcAft>
              <a:buNone/>
            </a:pPr>
            <a:r>
              <a:t/>
            </a:r>
            <a:endParaRPr/>
          </a:p>
        </p:txBody>
      </p:sp>
      <p:sp>
        <p:nvSpPr>
          <p:cNvPr id="227" name="Google Shape;227;g13d9371e7e5_1_0"/>
          <p:cNvSpPr/>
          <p:nvPr/>
        </p:nvSpPr>
        <p:spPr>
          <a:xfrm>
            <a:off x="4299945" y="3135778"/>
            <a:ext cx="2845553" cy="2845553"/>
          </a:xfrm>
          <a:custGeom>
            <a:rect b="b" l="l" r="r" t="t"/>
            <a:pathLst>
              <a:path extrusionOk="0" h="2845553" w="2845553">
                <a:moveTo>
                  <a:pt x="2019786" y="453691"/>
                </a:moveTo>
                <a:lnTo>
                  <a:pt x="2241125" y="267955"/>
                </a:lnTo>
                <a:lnTo>
                  <a:pt x="2417949" y="416328"/>
                </a:lnTo>
                <a:lnTo>
                  <a:pt x="2273470" y="666557"/>
                </a:lnTo>
                <a:cubicBezTo>
                  <a:pt x="2376202" y="782124"/>
                  <a:pt x="2454311" y="917411"/>
                  <a:pt x="2503028" y="1064163"/>
                </a:cubicBezTo>
                <a:lnTo>
                  <a:pt x="2791972" y="1064156"/>
                </a:lnTo>
                <a:lnTo>
                  <a:pt x="2832055" y="1291477"/>
                </a:lnTo>
                <a:lnTo>
                  <a:pt x="2560534" y="1390294"/>
                </a:lnTo>
                <a:cubicBezTo>
                  <a:pt x="2564947" y="1544859"/>
                  <a:pt x="2537820" y="1698701"/>
                  <a:pt x="2480809" y="1842435"/>
                </a:cubicBezTo>
                <a:lnTo>
                  <a:pt x="2702158" y="2028159"/>
                </a:lnTo>
                <a:lnTo>
                  <a:pt x="2586744" y="2228062"/>
                </a:lnTo>
                <a:lnTo>
                  <a:pt x="2315229" y="2129230"/>
                </a:lnTo>
                <a:cubicBezTo>
                  <a:pt x="2219257" y="2250470"/>
                  <a:pt x="2099589" y="2350884"/>
                  <a:pt x="1963526" y="2424344"/>
                </a:cubicBezTo>
                <a:lnTo>
                  <a:pt x="2013707" y="2708897"/>
                </a:lnTo>
                <a:lnTo>
                  <a:pt x="1796800" y="2787845"/>
                </a:lnTo>
                <a:lnTo>
                  <a:pt x="1652335" y="2537609"/>
                </a:lnTo>
                <a:cubicBezTo>
                  <a:pt x="1500885" y="2568795"/>
                  <a:pt x="1344669" y="2568795"/>
                  <a:pt x="1193219" y="2537609"/>
                </a:cubicBezTo>
                <a:lnTo>
                  <a:pt x="1048753" y="2787845"/>
                </a:lnTo>
                <a:lnTo>
                  <a:pt x="831846" y="2708897"/>
                </a:lnTo>
                <a:lnTo>
                  <a:pt x="882028" y="2424345"/>
                </a:lnTo>
                <a:cubicBezTo>
                  <a:pt x="745965" y="2350884"/>
                  <a:pt x="626296" y="2250470"/>
                  <a:pt x="530324" y="2129231"/>
                </a:cubicBezTo>
                <a:lnTo>
                  <a:pt x="258809" y="2228062"/>
                </a:lnTo>
                <a:lnTo>
                  <a:pt x="143395" y="2028159"/>
                </a:lnTo>
                <a:lnTo>
                  <a:pt x="364744" y="1842436"/>
                </a:lnTo>
                <a:cubicBezTo>
                  <a:pt x="307733" y="1698702"/>
                  <a:pt x="280607" y="1544859"/>
                  <a:pt x="285019" y="1390295"/>
                </a:cubicBezTo>
                <a:lnTo>
                  <a:pt x="13498" y="1291477"/>
                </a:lnTo>
                <a:lnTo>
                  <a:pt x="53581" y="1064156"/>
                </a:lnTo>
                <a:lnTo>
                  <a:pt x="342524" y="1064164"/>
                </a:lnTo>
                <a:cubicBezTo>
                  <a:pt x="391242" y="917412"/>
                  <a:pt x="469350" y="782124"/>
                  <a:pt x="572082" y="666558"/>
                </a:cubicBezTo>
                <a:lnTo>
                  <a:pt x="427604" y="416328"/>
                </a:lnTo>
                <a:lnTo>
                  <a:pt x="604428" y="267955"/>
                </a:lnTo>
                <a:lnTo>
                  <a:pt x="825767" y="453691"/>
                </a:lnTo>
                <a:cubicBezTo>
                  <a:pt x="957417" y="372587"/>
                  <a:pt x="1104213" y="319158"/>
                  <a:pt x="1257195" y="296664"/>
                </a:cubicBezTo>
                <a:lnTo>
                  <a:pt x="1307363" y="12108"/>
                </a:lnTo>
                <a:lnTo>
                  <a:pt x="1538190" y="12108"/>
                </a:lnTo>
                <a:lnTo>
                  <a:pt x="1588357" y="296664"/>
                </a:lnTo>
                <a:cubicBezTo>
                  <a:pt x="1741340" y="319158"/>
                  <a:pt x="1888135" y="372587"/>
                  <a:pt x="2019785" y="453691"/>
                </a:cubicBezTo>
                <a:lnTo>
                  <a:pt x="2019786" y="453691"/>
                </a:lnTo>
                <a:close/>
              </a:path>
            </a:pathLst>
          </a:custGeom>
          <a:solidFill>
            <a:schemeClr val="accent2"/>
          </a:solidFill>
          <a:ln cap="flat" cmpd="sng" w="38100">
            <a:solidFill>
              <a:schemeClr val="lt1"/>
            </a:solidFill>
            <a:prstDash val="solid"/>
            <a:round/>
            <a:headEnd len="sm" w="sm" type="none"/>
            <a:tailEnd len="sm" w="sm" type="none"/>
          </a:ln>
          <a:effectLst>
            <a:outerShdw blurRad="40000" rotWithShape="0" dir="5400000" dist="20000">
              <a:srgbClr val="000000">
                <a:alpha val="37647"/>
              </a:srgbClr>
            </a:outerShdw>
          </a:effectLst>
        </p:spPr>
        <p:txBody>
          <a:bodyPr anchorCtr="0" anchor="ctr" bIns="736625" lIns="592400" spcFirstLastPara="1" rIns="592400" wrap="square" tIns="686875">
            <a:noAutofit/>
          </a:bodyPr>
          <a:lstStyle/>
          <a:p>
            <a:pPr indent="0" lvl="0" marL="0" marR="0" rtl="0" algn="ctr">
              <a:lnSpc>
                <a:spcPct val="90000"/>
              </a:lnSpc>
              <a:spcBef>
                <a:spcPts val="0"/>
              </a:spcBef>
              <a:spcAft>
                <a:spcPts val="0"/>
              </a:spcAft>
              <a:buNone/>
            </a:pPr>
            <a:r>
              <a:rPr lang="en-US" sz="1600">
                <a:solidFill>
                  <a:schemeClr val="lt1"/>
                </a:solidFill>
                <a:latin typeface="Franklin Gothic"/>
                <a:ea typeface="Franklin Gothic"/>
                <a:cs typeface="Franklin Gothic"/>
                <a:sym typeface="Franklin Gothic"/>
              </a:rPr>
              <a:t>Cultural Responsiveness (CLR)</a:t>
            </a:r>
            <a:endParaRPr/>
          </a:p>
        </p:txBody>
      </p:sp>
      <p:sp>
        <p:nvSpPr>
          <p:cNvPr id="228" name="Google Shape;228;g13d9371e7e5_1_0"/>
          <p:cNvSpPr/>
          <p:nvPr/>
        </p:nvSpPr>
        <p:spPr>
          <a:xfrm>
            <a:off x="1848678" y="2574176"/>
            <a:ext cx="2713799" cy="2167625"/>
          </a:xfrm>
          <a:custGeom>
            <a:rect b="b" l="l" r="r" t="t"/>
            <a:pathLst>
              <a:path extrusionOk="0" h="2069493" w="2069493">
                <a:moveTo>
                  <a:pt x="1548492" y="524150"/>
                </a:moveTo>
                <a:lnTo>
                  <a:pt x="1853812" y="432132"/>
                </a:lnTo>
                <a:lnTo>
                  <a:pt x="1966159" y="626722"/>
                </a:lnTo>
                <a:lnTo>
                  <a:pt x="1733809" y="845128"/>
                </a:lnTo>
                <a:cubicBezTo>
                  <a:pt x="1767489" y="969297"/>
                  <a:pt x="1767489" y="1100196"/>
                  <a:pt x="1733809" y="1224365"/>
                </a:cubicBezTo>
                <a:lnTo>
                  <a:pt x="1966159" y="1442771"/>
                </a:lnTo>
                <a:lnTo>
                  <a:pt x="1853812" y="1637361"/>
                </a:lnTo>
                <a:lnTo>
                  <a:pt x="1548492" y="1545343"/>
                </a:lnTo>
                <a:cubicBezTo>
                  <a:pt x="1457799" y="1636596"/>
                  <a:pt x="1344437" y="1702045"/>
                  <a:pt x="1220063" y="1734961"/>
                </a:cubicBezTo>
                <a:lnTo>
                  <a:pt x="1147093" y="2045385"/>
                </a:lnTo>
                <a:lnTo>
                  <a:pt x="922400" y="2045385"/>
                </a:lnTo>
                <a:lnTo>
                  <a:pt x="849430" y="1734961"/>
                </a:lnTo>
                <a:cubicBezTo>
                  <a:pt x="725056" y="1702045"/>
                  <a:pt x="611694" y="1636595"/>
                  <a:pt x="521001" y="1545343"/>
                </a:cubicBezTo>
                <a:lnTo>
                  <a:pt x="215681" y="1637361"/>
                </a:lnTo>
                <a:lnTo>
                  <a:pt x="103334" y="1442771"/>
                </a:lnTo>
                <a:lnTo>
                  <a:pt x="335684" y="1224365"/>
                </a:lnTo>
                <a:cubicBezTo>
                  <a:pt x="302004" y="1100196"/>
                  <a:pt x="302004" y="969297"/>
                  <a:pt x="335684" y="845128"/>
                </a:cubicBezTo>
                <a:lnTo>
                  <a:pt x="103334" y="626722"/>
                </a:lnTo>
                <a:lnTo>
                  <a:pt x="215681" y="432132"/>
                </a:lnTo>
                <a:lnTo>
                  <a:pt x="521001" y="524150"/>
                </a:lnTo>
                <a:cubicBezTo>
                  <a:pt x="611694" y="432897"/>
                  <a:pt x="725056" y="367448"/>
                  <a:pt x="849430" y="334532"/>
                </a:cubicBezTo>
                <a:lnTo>
                  <a:pt x="922400" y="24108"/>
                </a:lnTo>
                <a:lnTo>
                  <a:pt x="1147093" y="24108"/>
                </a:lnTo>
                <a:lnTo>
                  <a:pt x="1220063" y="334532"/>
                </a:lnTo>
                <a:cubicBezTo>
                  <a:pt x="1344437" y="367448"/>
                  <a:pt x="1457799" y="432898"/>
                  <a:pt x="1548492" y="524150"/>
                </a:cubicBezTo>
                <a:close/>
              </a:path>
            </a:pathLst>
          </a:custGeom>
          <a:solidFill>
            <a:schemeClr val="accent6"/>
          </a:solidFill>
          <a:ln cap="flat" cmpd="sng" w="38100">
            <a:solidFill>
              <a:schemeClr val="lt1"/>
            </a:solidFill>
            <a:prstDash val="solid"/>
            <a:round/>
            <a:headEnd len="sm" w="sm" type="none"/>
            <a:tailEnd len="sm" w="sm" type="none"/>
          </a:ln>
          <a:effectLst>
            <a:outerShdw blurRad="40000" rotWithShape="0" dir="5400000" dist="20000">
              <a:srgbClr val="000000">
                <a:alpha val="37647"/>
              </a:srgbClr>
            </a:outerShdw>
          </a:effectLst>
        </p:spPr>
        <p:txBody>
          <a:bodyPr anchorCtr="0" anchor="ctr" bIns="544450" lIns="541300" spcFirstLastPara="1" rIns="541300" wrap="square" tIns="544450">
            <a:noAutofit/>
          </a:bodyPr>
          <a:lstStyle/>
          <a:p>
            <a:pPr indent="0" lvl="0" marL="0" marR="0" rtl="0" algn="ctr">
              <a:lnSpc>
                <a:spcPct val="90000"/>
              </a:lnSpc>
              <a:spcBef>
                <a:spcPts val="0"/>
              </a:spcBef>
              <a:spcAft>
                <a:spcPts val="0"/>
              </a:spcAft>
              <a:buNone/>
            </a:pPr>
            <a:r>
              <a:rPr lang="en-US" sz="1600">
                <a:solidFill>
                  <a:schemeClr val="lt1"/>
                </a:solidFill>
                <a:latin typeface="Franklin Gothic"/>
                <a:ea typeface="Franklin Gothic"/>
                <a:cs typeface="Franklin Gothic"/>
                <a:sym typeface="Franklin Gothic"/>
              </a:rPr>
              <a:t>Instruction</a:t>
            </a:r>
            <a:endParaRPr/>
          </a:p>
        </p:txBody>
      </p:sp>
      <p:sp>
        <p:nvSpPr>
          <p:cNvPr id="229" name="Google Shape;229;g13d9371e7e5_1_0"/>
          <p:cNvSpPr/>
          <p:nvPr/>
        </p:nvSpPr>
        <p:spPr>
          <a:xfrm>
            <a:off x="3678143" y="460455"/>
            <a:ext cx="2934692" cy="2845553"/>
          </a:xfrm>
          <a:custGeom>
            <a:rect b="b" l="l" r="r" t="t"/>
            <a:pathLst>
              <a:path extrusionOk="0" h="2027681" w="2027681">
                <a:moveTo>
                  <a:pt x="1305111" y="512908"/>
                </a:moveTo>
                <a:lnTo>
                  <a:pt x="1521991" y="378584"/>
                </a:lnTo>
                <a:lnTo>
                  <a:pt x="1649096" y="505690"/>
                </a:lnTo>
                <a:lnTo>
                  <a:pt x="1514773" y="722570"/>
                </a:lnTo>
                <a:cubicBezTo>
                  <a:pt x="1566509" y="811547"/>
                  <a:pt x="1593612" y="912697"/>
                  <a:pt x="1593296" y="1015621"/>
                </a:cubicBezTo>
                <a:lnTo>
                  <a:pt x="1818064" y="1136284"/>
                </a:lnTo>
                <a:lnTo>
                  <a:pt x="1771540" y="1309913"/>
                </a:lnTo>
                <a:lnTo>
                  <a:pt x="1516554" y="1302026"/>
                </a:lnTo>
                <a:cubicBezTo>
                  <a:pt x="1465366" y="1391319"/>
                  <a:pt x="1391318" y="1465366"/>
                  <a:pt x="1302025" y="1516554"/>
                </a:cubicBezTo>
                <a:lnTo>
                  <a:pt x="1309913" y="1771540"/>
                </a:lnTo>
                <a:lnTo>
                  <a:pt x="1136284" y="1818064"/>
                </a:lnTo>
                <a:lnTo>
                  <a:pt x="1015622" y="1593295"/>
                </a:lnTo>
                <a:cubicBezTo>
                  <a:pt x="912698" y="1593612"/>
                  <a:pt x="811547" y="1566509"/>
                  <a:pt x="722570" y="1514773"/>
                </a:cubicBezTo>
                <a:lnTo>
                  <a:pt x="505690" y="1649097"/>
                </a:lnTo>
                <a:lnTo>
                  <a:pt x="378585" y="1521991"/>
                </a:lnTo>
                <a:lnTo>
                  <a:pt x="512908" y="1305111"/>
                </a:lnTo>
                <a:cubicBezTo>
                  <a:pt x="461172" y="1216134"/>
                  <a:pt x="434069" y="1114984"/>
                  <a:pt x="434385" y="1012060"/>
                </a:cubicBezTo>
                <a:lnTo>
                  <a:pt x="209617" y="891397"/>
                </a:lnTo>
                <a:lnTo>
                  <a:pt x="256141" y="717768"/>
                </a:lnTo>
                <a:lnTo>
                  <a:pt x="511127" y="725655"/>
                </a:lnTo>
                <a:cubicBezTo>
                  <a:pt x="562315" y="636362"/>
                  <a:pt x="636363" y="562315"/>
                  <a:pt x="725656" y="511127"/>
                </a:cubicBezTo>
                <a:lnTo>
                  <a:pt x="717768" y="256141"/>
                </a:lnTo>
                <a:lnTo>
                  <a:pt x="891397" y="209617"/>
                </a:lnTo>
                <a:lnTo>
                  <a:pt x="1012059" y="434386"/>
                </a:lnTo>
                <a:cubicBezTo>
                  <a:pt x="1114983" y="434069"/>
                  <a:pt x="1216134" y="461172"/>
                  <a:pt x="1305111" y="512908"/>
                </a:cubicBezTo>
                <a:close/>
              </a:path>
            </a:pathLst>
          </a:custGeom>
          <a:solidFill>
            <a:schemeClr val="accent3"/>
          </a:solidFill>
          <a:ln cap="flat" cmpd="sng" w="38100">
            <a:solidFill>
              <a:schemeClr val="lt1"/>
            </a:solidFill>
            <a:prstDash val="solid"/>
            <a:round/>
            <a:headEnd len="sm" w="sm" type="none"/>
            <a:tailEnd len="sm" w="sm" type="none"/>
          </a:ln>
          <a:effectLst>
            <a:outerShdw blurRad="40000" rotWithShape="0" dir="5400000" dist="20000">
              <a:srgbClr val="000000">
                <a:alpha val="37647"/>
              </a:srgbClr>
            </a:outerShdw>
          </a:effectLst>
        </p:spPr>
        <p:txBody>
          <a:bodyPr anchorCtr="0" anchor="ctr" bIns="692900" lIns="692900" spcFirstLastPara="1" rIns="692900" wrap="square" tIns="692900">
            <a:noAutofit/>
          </a:bodyPr>
          <a:lstStyle/>
          <a:p>
            <a:pPr indent="0" lvl="0" marL="0" marR="0" rtl="0" algn="ctr">
              <a:lnSpc>
                <a:spcPct val="90000"/>
              </a:lnSpc>
              <a:spcBef>
                <a:spcPts val="0"/>
              </a:spcBef>
              <a:spcAft>
                <a:spcPts val="0"/>
              </a:spcAft>
              <a:buNone/>
            </a:pPr>
            <a:r>
              <a:rPr lang="en-US" sz="1600">
                <a:solidFill>
                  <a:schemeClr val="lt1"/>
                </a:solidFill>
                <a:latin typeface="Franklin Gothic"/>
                <a:ea typeface="Franklin Gothic"/>
                <a:cs typeface="Franklin Gothic"/>
                <a:sym typeface="Franklin Gothic"/>
              </a:rPr>
              <a:t>Equity</a:t>
            </a:r>
            <a:endParaRPr/>
          </a:p>
        </p:txBody>
      </p:sp>
      <p:sp>
        <p:nvSpPr>
          <p:cNvPr id="230" name="Google Shape;230;g13d9371e7e5_1_0"/>
          <p:cNvSpPr/>
          <p:nvPr/>
        </p:nvSpPr>
        <p:spPr>
          <a:xfrm>
            <a:off x="4092043" y="2700161"/>
            <a:ext cx="3642308" cy="3642308"/>
          </a:xfrm>
          <a:custGeom>
            <a:rect b="b" l="l" r="r" t="t"/>
            <a:pathLst>
              <a:path extrusionOk="0" h="120000" w="120000">
                <a:moveTo>
                  <a:pt x="53800" y="4093"/>
                </a:moveTo>
                <a:lnTo>
                  <a:pt x="53800" y="4093"/>
                </a:lnTo>
                <a:cubicBezTo>
                  <a:pt x="77095" y="1509"/>
                  <a:pt x="99551" y="13641"/>
                  <a:pt x="110159" y="34542"/>
                </a:cubicBezTo>
                <a:cubicBezTo>
                  <a:pt x="120767" y="55442"/>
                  <a:pt x="117304" y="80729"/>
                  <a:pt x="101467" y="98007"/>
                </a:cubicBezTo>
                <a:lnTo>
                  <a:pt x="104006" y="100753"/>
                </a:lnTo>
                <a:lnTo>
                  <a:pt x="96279" y="99235"/>
                </a:lnTo>
                <a:lnTo>
                  <a:pt x="95095" y="91116"/>
                </a:lnTo>
                <a:lnTo>
                  <a:pt x="97633" y="93861"/>
                </a:lnTo>
                <a:lnTo>
                  <a:pt x="97633" y="93861"/>
                </a:lnTo>
                <a:cubicBezTo>
                  <a:pt x="111685" y="78244"/>
                  <a:pt x="114631" y="55570"/>
                  <a:pt x="105037" y="36880"/>
                </a:cubicBezTo>
                <a:cubicBezTo>
                  <a:pt x="95442" y="18190"/>
                  <a:pt x="75301" y="7368"/>
                  <a:pt x="54420" y="9684"/>
                </a:cubicBezTo>
                <a:close/>
              </a:path>
            </a:pathLst>
          </a:custGeom>
          <a:solidFill>
            <a:srgbClr val="BF504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1" name="Google Shape;231;g13d9371e7e5_1_0"/>
          <p:cNvSpPr/>
          <p:nvPr/>
        </p:nvSpPr>
        <p:spPr>
          <a:xfrm>
            <a:off x="1445679" y="2133591"/>
            <a:ext cx="2646364" cy="2646364"/>
          </a:xfrm>
          <a:custGeom>
            <a:rect b="b" l="l" r="r" t="t"/>
            <a:pathLst>
              <a:path extrusionOk="0" h="120000" w="120000">
                <a:moveTo>
                  <a:pt x="38835" y="9410"/>
                </a:moveTo>
                <a:lnTo>
                  <a:pt x="41823" y="16553"/>
                </a:lnTo>
                <a:lnTo>
                  <a:pt x="41823" y="16553"/>
                </a:lnTo>
                <a:cubicBezTo>
                  <a:pt x="23032" y="24414"/>
                  <a:pt x="11425" y="43464"/>
                  <a:pt x="13055" y="63768"/>
                </a:cubicBezTo>
                <a:lnTo>
                  <a:pt x="18064" y="62671"/>
                </a:lnTo>
                <a:lnTo>
                  <a:pt x="10211" y="70899"/>
                </a:lnTo>
                <a:lnTo>
                  <a:pt x="417" y="66534"/>
                </a:lnTo>
                <a:lnTo>
                  <a:pt x="5431" y="65437"/>
                </a:lnTo>
                <a:lnTo>
                  <a:pt x="5431" y="65437"/>
                </a:lnTo>
                <a:cubicBezTo>
                  <a:pt x="3042" y="41449"/>
                  <a:pt x="16596" y="18714"/>
                  <a:pt x="38835" y="9410"/>
                </a:cubicBezTo>
                <a:close/>
              </a:path>
            </a:pathLst>
          </a:custGeom>
          <a:solidFill>
            <a:srgbClr val="BB995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2" name="Google Shape;232;g13d9371e7e5_1_0"/>
          <p:cNvSpPr/>
          <p:nvPr/>
        </p:nvSpPr>
        <p:spPr>
          <a:xfrm>
            <a:off x="3377318" y="646719"/>
            <a:ext cx="2853314" cy="2853314"/>
          </a:xfrm>
          <a:custGeom>
            <a:rect b="b" l="l" r="r" t="t"/>
            <a:pathLst>
              <a:path extrusionOk="0" h="120000" w="120000">
                <a:moveTo>
                  <a:pt x="4986" y="64681"/>
                </a:moveTo>
                <a:lnTo>
                  <a:pt x="4986" y="64681"/>
                </a:lnTo>
                <a:cubicBezTo>
                  <a:pt x="3682" y="49360"/>
                  <a:pt x="8826" y="34190"/>
                  <a:pt x="19179" y="22822"/>
                </a:cubicBezTo>
                <a:lnTo>
                  <a:pt x="16020" y="19256"/>
                </a:lnTo>
                <a:lnTo>
                  <a:pt x="25771" y="21357"/>
                </a:lnTo>
                <a:lnTo>
                  <a:pt x="27129" y="31797"/>
                </a:lnTo>
                <a:lnTo>
                  <a:pt x="23972" y="28233"/>
                </a:lnTo>
                <a:lnTo>
                  <a:pt x="23972" y="28233"/>
                </a:lnTo>
                <a:cubicBezTo>
                  <a:pt x="15304" y="38065"/>
                  <a:pt x="11029" y="51012"/>
                  <a:pt x="12141" y="64072"/>
                </a:cubicBezTo>
                <a:close/>
              </a:path>
            </a:pathLst>
          </a:custGeom>
          <a:solidFill>
            <a:srgbClr val="99B95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3" name="Google Shape;233;g13d9371e7e5_1_0"/>
          <p:cNvSpPr txBox="1"/>
          <p:nvPr/>
        </p:nvSpPr>
        <p:spPr>
          <a:xfrm>
            <a:off x="151349" y="1334646"/>
            <a:ext cx="3165716" cy="369332"/>
          </a:xfrm>
          <a:prstGeom prst="rect">
            <a:avLst/>
          </a:prstGeom>
          <a:solidFill>
            <a:schemeClr val="accent3"/>
          </a:solidFill>
          <a:ln cap="flat" cmpd="sng" w="25400">
            <a:solidFill>
              <a:srgbClr val="718840"/>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rPr lang="en-US" sz="1800">
                <a:solidFill>
                  <a:schemeClr val="lt1"/>
                </a:solidFill>
                <a:latin typeface="Franklin Gothic"/>
                <a:ea typeface="Franklin Gothic"/>
                <a:cs typeface="Franklin Gothic"/>
                <a:sym typeface="Franklin Gothic"/>
              </a:rPr>
              <a:t>Equity is the umbrella term.</a:t>
            </a:r>
            <a:endParaRPr/>
          </a:p>
        </p:txBody>
      </p:sp>
      <p:sp>
        <p:nvSpPr>
          <p:cNvPr id="234" name="Google Shape;234;g13d9371e7e5_1_0"/>
          <p:cNvSpPr txBox="1"/>
          <p:nvPr/>
        </p:nvSpPr>
        <p:spPr>
          <a:xfrm>
            <a:off x="327923" y="5234152"/>
            <a:ext cx="2646364" cy="646331"/>
          </a:xfrm>
          <a:prstGeom prst="rect">
            <a:avLst/>
          </a:prstGeom>
          <a:solidFill>
            <a:schemeClr val="accent2"/>
          </a:solidFill>
          <a:ln cap="flat" cmpd="sng" w="25400">
            <a:solidFill>
              <a:srgbClr val="8C3A38"/>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rPr lang="en-US" sz="1800">
                <a:solidFill>
                  <a:schemeClr val="lt1"/>
                </a:solidFill>
                <a:latin typeface="Franklin Gothic"/>
                <a:ea typeface="Franklin Gothic"/>
                <a:cs typeface="Franklin Gothic"/>
                <a:sym typeface="Franklin Gothic"/>
              </a:rPr>
              <a:t>Know your brand of cultural responsiveness.</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mph" presetID="8" presetSubtype="0">
                                  <p:stCondLst>
                                    <p:cond delay="0"/>
                                  </p:stCondLst>
                                  <p:childTnLst>
                                    <p:animRot by="-21600000">
                                      <p:cBhvr>
                                        <p:cTn dur="2000" fill="hold"/>
                                        <p:tgtEl>
                                          <p:spTgt spid="229"/>
                                        </p:tgtEl>
                                        <p:attrNameLst>
                                          <p:attrName>r</p:attrName>
                                        </p:attrNameLst>
                                      </p:cBhvr>
                                    </p:animRot>
                                  </p:childTnLst>
                                </p:cTn>
                              </p:par>
                            </p:childTnLst>
                          </p:cTn>
                        </p:par>
                        <p:par>
                          <p:cTn fill="hold">
                            <p:stCondLst>
                              <p:cond delay="2000"/>
                            </p:stCondLst>
                            <p:childTnLst>
                              <p:par>
                                <p:cTn fill="hold" nodeType="afterEffect" presetClass="emph" presetID="8" presetSubtype="0">
                                  <p:stCondLst>
                                    <p:cond delay="0"/>
                                  </p:stCondLst>
                                  <p:childTnLst>
                                    <p:animRot by="-21600000">
                                      <p:cBhvr>
                                        <p:cTn dur="2000" fill="hold"/>
                                        <p:tgtEl>
                                          <p:spTgt spid="228"/>
                                        </p:tgtEl>
                                        <p:attrNameLst>
                                          <p:attrName>r</p:attrName>
                                        </p:attrNameLst>
                                      </p:cBhvr>
                                    </p:animRot>
                                  </p:childTnLst>
                                </p:cTn>
                              </p:par>
                            </p:childTnLst>
                          </p:cTn>
                        </p:par>
                        <p:par>
                          <p:cTn fill="hold">
                            <p:stCondLst>
                              <p:cond delay="4000"/>
                            </p:stCondLst>
                            <p:childTnLst>
                              <p:par>
                                <p:cTn fill="hold" nodeType="afterEffect" presetClass="emph" presetID="8" presetSubtype="0">
                                  <p:stCondLst>
                                    <p:cond delay="0"/>
                                  </p:stCondLst>
                                  <p:childTnLst>
                                    <p:animRot by="-21600000">
                                      <p:cBhvr>
                                        <p:cTn dur="2000" fill="hold"/>
                                        <p:tgtEl>
                                          <p:spTgt spid="227"/>
                                        </p:tgtEl>
                                        <p:attrNameLst>
                                          <p:attrName>r</p:attrName>
                                        </p:attrNameLst>
                                      </p:cBhvr>
                                    </p:animRo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8" name="Shape 238"/>
        <p:cNvGrpSpPr/>
        <p:nvPr/>
      </p:nvGrpSpPr>
      <p:grpSpPr>
        <a:xfrm>
          <a:off x="0" y="0"/>
          <a:ext cx="0" cy="0"/>
          <a:chOff x="0" y="0"/>
          <a:chExt cx="0" cy="0"/>
        </a:xfrm>
      </p:grpSpPr>
      <p:pic>
        <p:nvPicPr>
          <p:cNvPr descr="nm_black_child_swimming_100620_mn.jpg" id="239" name="Google Shape;239;g13d9371e7e5_1_14"/>
          <p:cNvPicPr preferRelativeResize="0"/>
          <p:nvPr/>
        </p:nvPicPr>
        <p:blipFill rotWithShape="1">
          <a:blip r:embed="rId3">
            <a:alphaModFix amt="50000"/>
          </a:blip>
          <a:srcRect b="0" l="0" r="0" t="0"/>
          <a:stretch/>
        </p:blipFill>
        <p:spPr>
          <a:xfrm>
            <a:off x="6118860" y="3971924"/>
            <a:ext cx="2819400" cy="2114551"/>
          </a:xfrm>
          <a:prstGeom prst="ellipse">
            <a:avLst/>
          </a:prstGeom>
          <a:noFill/>
          <a:ln>
            <a:noFill/>
          </a:ln>
        </p:spPr>
      </p:pic>
      <p:sp>
        <p:nvSpPr>
          <p:cNvPr id="240" name="Google Shape;240;g13d9371e7e5_1_14"/>
          <p:cNvSpPr txBox="1"/>
          <p:nvPr/>
        </p:nvSpPr>
        <p:spPr>
          <a:xfrm>
            <a:off x="-15240" y="838200"/>
            <a:ext cx="9144000" cy="1143000"/>
          </a:xfrm>
          <a:prstGeom prst="rect">
            <a:avLst/>
          </a:prstGeom>
          <a:noFill/>
          <a:ln>
            <a:noFill/>
          </a:ln>
        </p:spPr>
        <p:txBody>
          <a:bodyPr anchorCtr="0" anchor="t" bIns="30425" lIns="60850" spcFirstLastPara="1" rIns="60850" wrap="square" tIns="30425">
            <a:noAutofit/>
          </a:bodyPr>
          <a:lstStyle/>
          <a:p>
            <a:pPr indent="0" lvl="0" marL="0" marR="0" rtl="0" algn="ctr">
              <a:lnSpc>
                <a:spcPct val="100000"/>
              </a:lnSpc>
              <a:spcBef>
                <a:spcPts val="0"/>
              </a:spcBef>
              <a:spcAft>
                <a:spcPts val="0"/>
              </a:spcAft>
              <a:buClr>
                <a:schemeClr val="dk1"/>
              </a:buClr>
              <a:buSzPts val="725"/>
              <a:buFont typeface="Calibri"/>
              <a:buNone/>
            </a:pPr>
            <a:r>
              <a:rPr b="1" i="0" lang="en-US" sz="2900" u="none" cap="none" strike="noStrike">
                <a:solidFill>
                  <a:schemeClr val="dk1"/>
                </a:solidFill>
                <a:latin typeface="Calibri"/>
                <a:ea typeface="Calibri"/>
                <a:cs typeface="Calibri"/>
                <a:sym typeface="Calibri"/>
              </a:rPr>
              <a:t>What </a:t>
            </a:r>
            <a:r>
              <a:rPr b="1" i="1" lang="en-US" sz="2900" u="none" cap="none" strike="noStrike">
                <a:solidFill>
                  <a:schemeClr val="dk1"/>
                </a:solidFill>
                <a:latin typeface="Calibri"/>
                <a:ea typeface="Calibri"/>
                <a:cs typeface="Calibri"/>
                <a:sym typeface="Calibri"/>
              </a:rPr>
              <a:t>Exactly</a:t>
            </a:r>
            <a:r>
              <a:rPr b="1" i="0" lang="en-US" sz="2900" u="none" cap="none" strike="noStrike">
                <a:solidFill>
                  <a:schemeClr val="dk1"/>
                </a:solidFill>
                <a:latin typeface="Calibri"/>
                <a:ea typeface="Calibri"/>
                <a:cs typeface="Calibri"/>
                <a:sym typeface="Calibri"/>
              </a:rPr>
              <a:t> Is Culturally and Linguistically Responsive Teaching and Learning (CLR)?</a:t>
            </a:r>
            <a:endParaRPr/>
          </a:p>
        </p:txBody>
      </p:sp>
      <p:sp>
        <p:nvSpPr>
          <p:cNvPr id="241" name="Google Shape;241;g13d9371e7e5_1_14"/>
          <p:cNvSpPr txBox="1"/>
          <p:nvPr/>
        </p:nvSpPr>
        <p:spPr>
          <a:xfrm>
            <a:off x="365760" y="1828800"/>
            <a:ext cx="8381999" cy="2209800"/>
          </a:xfrm>
          <a:prstGeom prst="rect">
            <a:avLst/>
          </a:prstGeom>
          <a:solidFill>
            <a:srgbClr val="DAEEF3"/>
          </a:solidFill>
          <a:ln>
            <a:noFill/>
          </a:ln>
        </p:spPr>
        <p:txBody>
          <a:bodyPr anchorCtr="0" anchor="t" bIns="30425" lIns="60850" spcFirstLastPara="1" rIns="60850" wrap="square" tIns="30425">
            <a:noAutofit/>
          </a:bodyPr>
          <a:lstStyle/>
          <a:p>
            <a:pPr indent="-228218" lvl="0" marL="228218" marR="0" rtl="0" algn="l">
              <a:lnSpc>
                <a:spcPct val="100000"/>
              </a:lnSpc>
              <a:spcBef>
                <a:spcPts val="0"/>
              </a:spcBef>
              <a:spcAft>
                <a:spcPts val="0"/>
              </a:spcAft>
              <a:buClr>
                <a:schemeClr val="dk1"/>
              </a:buClr>
              <a:buSzPts val="600"/>
              <a:buFont typeface="Arial"/>
              <a:buNone/>
            </a:pPr>
            <a:r>
              <a:rPr b="1" i="0" lang="en-US" sz="2400" u="none" cap="none" strike="noStrike">
                <a:solidFill>
                  <a:srgbClr val="FF0000"/>
                </a:solidFill>
                <a:latin typeface="Calibri"/>
                <a:ea typeface="Calibri"/>
                <a:cs typeface="Calibri"/>
                <a:sym typeface="Calibri"/>
              </a:rPr>
              <a:t>CLR </a:t>
            </a:r>
            <a:r>
              <a:rPr b="1" i="0" lang="en-US" sz="2400" u="none" cap="none" strike="noStrike">
                <a:solidFill>
                  <a:schemeClr val="dk1"/>
                </a:solidFill>
                <a:latin typeface="Calibri"/>
                <a:ea typeface="Calibri"/>
                <a:cs typeface="Calibri"/>
                <a:sym typeface="Calibri"/>
              </a:rPr>
              <a:t>is:</a:t>
            </a:r>
            <a:r>
              <a:rPr b="1" i="0" lang="en-US" sz="2400" u="none" cap="none" strike="noStrike">
                <a:solidFill>
                  <a:schemeClr val="dk2"/>
                </a:solidFill>
                <a:latin typeface="Calibri"/>
                <a:ea typeface="Calibri"/>
                <a:cs typeface="Calibri"/>
                <a:sym typeface="Calibri"/>
              </a:rPr>
              <a:t>    </a:t>
            </a:r>
            <a:endParaRPr b="1" i="0" sz="1800" u="none" cap="none" strike="noStrike">
              <a:solidFill>
                <a:schemeClr val="dk1"/>
              </a:solidFill>
              <a:latin typeface="Calibri"/>
              <a:ea typeface="Calibri"/>
              <a:cs typeface="Calibri"/>
              <a:sym typeface="Calibri"/>
            </a:endParaRPr>
          </a:p>
          <a:p>
            <a:pPr indent="0" lvl="0" marL="0" marR="0" rtl="0" algn="l">
              <a:lnSpc>
                <a:spcPct val="100000"/>
              </a:lnSpc>
              <a:spcBef>
                <a:spcPts val="400"/>
              </a:spcBef>
              <a:spcAft>
                <a:spcPts val="0"/>
              </a:spcAft>
              <a:buClr>
                <a:schemeClr val="dk1"/>
              </a:buClr>
              <a:buSzPts val="1800"/>
              <a:buFont typeface="Calibri"/>
              <a:buNone/>
            </a:pPr>
            <a:r>
              <a:rPr b="1" i="0" lang="en-US" sz="1800" u="none" cap="none" strike="noStrike">
                <a:solidFill>
                  <a:schemeClr val="dk1"/>
                </a:solidFill>
                <a:latin typeface="Calibri"/>
                <a:ea typeface="Calibri"/>
                <a:cs typeface="Calibri"/>
                <a:sym typeface="Calibri"/>
              </a:rPr>
              <a:t>“The </a:t>
            </a:r>
            <a:r>
              <a:rPr b="1" i="0" lang="en-US" sz="1800" u="none" cap="none" strike="noStrike">
                <a:solidFill>
                  <a:srgbClr val="FF0000"/>
                </a:solidFill>
                <a:latin typeface="Calibri"/>
                <a:ea typeface="Calibri"/>
                <a:cs typeface="Calibri"/>
                <a:sym typeface="Calibri"/>
              </a:rPr>
              <a:t>validation and affirmation </a:t>
            </a:r>
            <a:r>
              <a:rPr b="1" i="0" lang="en-US" sz="1800" u="none" cap="none" strike="noStrike">
                <a:solidFill>
                  <a:schemeClr val="dk1"/>
                </a:solidFill>
                <a:latin typeface="Calibri"/>
                <a:ea typeface="Calibri"/>
                <a:cs typeface="Calibri"/>
                <a:sym typeface="Calibri"/>
              </a:rPr>
              <a:t>of the home (indigenous) culture and home language for the purposes of </a:t>
            </a:r>
            <a:r>
              <a:rPr b="1" i="0" lang="en-US" sz="1800" u="none" cap="none" strike="noStrike">
                <a:solidFill>
                  <a:srgbClr val="FF0000"/>
                </a:solidFill>
                <a:latin typeface="Calibri"/>
                <a:ea typeface="Calibri"/>
                <a:cs typeface="Calibri"/>
                <a:sym typeface="Calibri"/>
              </a:rPr>
              <a:t>building and bridging </a:t>
            </a:r>
            <a:r>
              <a:rPr b="1" i="0" lang="en-US" sz="1800" u="none" cap="none" strike="noStrike">
                <a:solidFill>
                  <a:schemeClr val="dk1"/>
                </a:solidFill>
                <a:latin typeface="Calibri"/>
                <a:ea typeface="Calibri"/>
                <a:cs typeface="Calibri"/>
                <a:sym typeface="Calibri"/>
              </a:rPr>
              <a:t>the student to success in the culture of academia and mainstream society.” </a:t>
            </a:r>
            <a:endParaRPr b="1" i="0" sz="1200" u="none" cap="none" strike="noStrike">
              <a:solidFill>
                <a:srgbClr val="000000"/>
              </a:solidFill>
              <a:latin typeface="Calibri"/>
              <a:ea typeface="Calibri"/>
              <a:cs typeface="Calibri"/>
              <a:sym typeface="Calibri"/>
            </a:endParaRPr>
          </a:p>
          <a:p>
            <a:pPr indent="0" lvl="0" marL="0" marR="0" rtl="0" algn="r">
              <a:lnSpc>
                <a:spcPct val="100000"/>
              </a:lnSpc>
              <a:spcBef>
                <a:spcPts val="400"/>
              </a:spcBef>
              <a:spcAft>
                <a:spcPts val="0"/>
              </a:spcAft>
              <a:buClr>
                <a:schemeClr val="dk1"/>
              </a:buClr>
              <a:buSzPts val="1800"/>
              <a:buFont typeface="Calibri"/>
              <a:buNone/>
            </a:pPr>
            <a:r>
              <a:rPr b="1" i="0" lang="en-US" sz="1800" u="none" cap="none" strike="noStrike">
                <a:solidFill>
                  <a:schemeClr val="dk1"/>
                </a:solidFill>
                <a:latin typeface="Calibri"/>
                <a:ea typeface="Calibri"/>
                <a:cs typeface="Calibri"/>
                <a:sym typeface="Calibri"/>
              </a:rPr>
              <a:t>—Hollie, </a:t>
            </a:r>
            <a:r>
              <a:rPr b="1" i="1" lang="en-US" sz="1800" u="none" cap="none" strike="noStrike">
                <a:solidFill>
                  <a:schemeClr val="dk1"/>
                </a:solidFill>
                <a:latin typeface="Calibri"/>
                <a:ea typeface="Calibri"/>
                <a:cs typeface="Calibri"/>
                <a:sym typeface="Calibri"/>
              </a:rPr>
              <a:t>Culturally and Linguistically Responsive Teaching and Learning: Classroom Practices for Student Success </a:t>
            </a:r>
            <a:r>
              <a:rPr b="1" i="0" lang="en-US" sz="1800" u="none" cap="none" strike="noStrike">
                <a:solidFill>
                  <a:schemeClr val="dk1"/>
                </a:solidFill>
                <a:latin typeface="Calibri"/>
                <a:ea typeface="Calibri"/>
                <a:cs typeface="Calibri"/>
                <a:sym typeface="Calibri"/>
              </a:rPr>
              <a:t>(2017)</a:t>
            </a:r>
            <a:endParaRPr/>
          </a:p>
          <a:p>
            <a:pPr indent="0" lvl="0" marL="0" marR="0" rtl="0" algn="l">
              <a:lnSpc>
                <a:spcPct val="100000"/>
              </a:lnSpc>
              <a:spcBef>
                <a:spcPts val="400"/>
              </a:spcBef>
              <a:spcAft>
                <a:spcPts val="0"/>
              </a:spcAft>
              <a:buClr>
                <a:schemeClr val="dk1"/>
              </a:buClr>
              <a:buSzPts val="1800"/>
              <a:buFont typeface="Arial"/>
              <a:buNone/>
            </a:pPr>
            <a:r>
              <a:t/>
            </a:r>
            <a:endParaRPr b="1" i="0" sz="1800" u="none" cap="none" strike="noStrike">
              <a:solidFill>
                <a:srgbClr val="FF0000"/>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2000"/>
              <a:buFont typeface="Calibri"/>
              <a:buNone/>
            </a:pPr>
            <a:br>
              <a:rPr b="1" i="0" lang="en-US" sz="2000" u="none" cap="none" strike="noStrike">
                <a:solidFill>
                  <a:srgbClr val="FF0000"/>
                </a:solidFill>
                <a:latin typeface="Calibri"/>
                <a:ea typeface="Calibri"/>
                <a:cs typeface="Calibri"/>
                <a:sym typeface="Calibri"/>
              </a:rPr>
            </a:br>
            <a:r>
              <a:rPr b="1" i="0" lang="en-US" sz="2000" u="none" cap="none" strike="noStrike">
                <a:solidFill>
                  <a:srgbClr val="FF0000"/>
                </a:solidFill>
                <a:latin typeface="Calibri"/>
                <a:ea typeface="Calibri"/>
                <a:cs typeface="Calibri"/>
                <a:sym typeface="Calibri"/>
              </a:rPr>
              <a:t>CLR</a:t>
            </a:r>
            <a:r>
              <a:rPr b="1" i="0" lang="en-US" sz="2000" u="none" cap="none" strike="noStrike">
                <a:solidFill>
                  <a:schemeClr val="dk2"/>
                </a:solidFill>
                <a:latin typeface="Calibri"/>
                <a:ea typeface="Calibri"/>
                <a:cs typeface="Calibri"/>
                <a:sym typeface="Calibri"/>
              </a:rPr>
              <a:t> </a:t>
            </a:r>
            <a:r>
              <a:rPr b="0" i="0" lang="en-US" sz="2000" u="none" cap="none" strike="noStrike">
                <a:solidFill>
                  <a:schemeClr val="dk1"/>
                </a:solidFill>
                <a:latin typeface="Calibri"/>
                <a:ea typeface="Calibri"/>
                <a:cs typeface="Calibri"/>
                <a:sym typeface="Calibri"/>
              </a:rPr>
              <a:t>is going where the students are culturally and linguistically for the purpose of bringing them where they need to be academically. </a:t>
            </a:r>
            <a:br>
              <a:rPr b="0" i="0" lang="en-US" sz="1400" u="none" cap="none" strike="noStrike">
                <a:solidFill>
                  <a:srgbClr val="000000"/>
                </a:solidFill>
                <a:latin typeface="Calibri"/>
                <a:ea typeface="Calibri"/>
                <a:cs typeface="Calibri"/>
                <a:sym typeface="Calibri"/>
              </a:rPr>
            </a:br>
            <a:endParaRPr b="1" i="0" sz="2000" u="none" cap="none" strike="noStrike">
              <a:solidFill>
                <a:srgbClr val="FF0000"/>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2000"/>
              <a:buFont typeface="Calibri"/>
              <a:buNone/>
            </a:pPr>
            <a:r>
              <a:rPr b="1" i="0" lang="en-US" sz="2000" u="none" cap="none" strike="noStrike">
                <a:solidFill>
                  <a:srgbClr val="FF0000"/>
                </a:solidFill>
                <a:latin typeface="Calibri"/>
                <a:ea typeface="Calibri"/>
                <a:cs typeface="Calibri"/>
                <a:sym typeface="Calibri"/>
              </a:rPr>
              <a:t>CLR</a:t>
            </a:r>
            <a:r>
              <a:rPr b="1" i="0" lang="en-US" sz="2000" u="none" cap="none" strike="noStrike">
                <a:solidFill>
                  <a:schemeClr val="dk2"/>
                </a:solidFill>
                <a:latin typeface="Calibri"/>
                <a:ea typeface="Calibri"/>
                <a:cs typeface="Calibri"/>
                <a:sym typeface="Calibri"/>
              </a:rPr>
              <a:t> </a:t>
            </a:r>
            <a:r>
              <a:rPr b="0" i="0" lang="en-US" sz="2000" u="none" cap="none" strike="noStrike">
                <a:solidFill>
                  <a:schemeClr val="dk1"/>
                </a:solidFill>
                <a:latin typeface="Calibri"/>
                <a:ea typeface="Calibri"/>
                <a:cs typeface="Calibri"/>
                <a:sym typeface="Calibri"/>
              </a:rPr>
              <a:t>is the opposite of the sink-or-swim  approach to teaching and learning, or traditional schooling.</a:t>
            </a:r>
            <a:r>
              <a:rPr b="0" i="0" lang="en-US" sz="2800" u="none" cap="none" strike="noStrike">
                <a:solidFill>
                  <a:schemeClr val="dk1"/>
                </a:solidFill>
                <a:latin typeface="Calibri"/>
                <a:ea typeface="Calibri"/>
                <a:cs typeface="Calibri"/>
                <a:sym typeface="Calibri"/>
              </a:rPr>
              <a:t> </a:t>
            </a:r>
            <a:endParaRPr b="0" i="0" sz="14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400"/>
              <a:buFont typeface="Arial"/>
              <a:buNone/>
            </a:pPr>
            <a:r>
              <a:t/>
            </a:r>
            <a:endParaRPr b="1" i="0" sz="1400" u="none" cap="none" strike="noStrike">
              <a:solidFill>
                <a:srgbClr val="000000"/>
              </a:solidFill>
              <a:latin typeface="Arial"/>
              <a:ea typeface="Arial"/>
              <a:cs typeface="Arial"/>
              <a:sym typeface="Arial"/>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5" name="Shape 245"/>
        <p:cNvGrpSpPr/>
        <p:nvPr/>
      </p:nvGrpSpPr>
      <p:grpSpPr>
        <a:xfrm>
          <a:off x="0" y="0"/>
          <a:ext cx="0" cy="0"/>
          <a:chOff x="0" y="0"/>
          <a:chExt cx="0" cy="0"/>
        </a:xfrm>
      </p:grpSpPr>
      <p:sp>
        <p:nvSpPr>
          <p:cNvPr id="246" name="Google Shape;246;g13d9371e7e5_1_20"/>
          <p:cNvSpPr txBox="1"/>
          <p:nvPr/>
        </p:nvSpPr>
        <p:spPr>
          <a:xfrm>
            <a:off x="1771650" y="2171700"/>
            <a:ext cx="400050" cy="514350"/>
          </a:xfrm>
          <a:prstGeom prst="rect">
            <a:avLst/>
          </a:prstGeom>
          <a:noFill/>
          <a:ln>
            <a:noFill/>
          </a:ln>
        </p:spPr>
        <p:txBody>
          <a:bodyPr anchorCtr="0" anchor="t" bIns="34275" lIns="68550" spcFirstLastPara="1" rIns="68550" wrap="square" tIns="34275">
            <a:noAutofit/>
          </a:bodyPr>
          <a:lstStyle/>
          <a:p>
            <a:pPr indent="0" lvl="0" marL="0" marR="0" rtl="0" algn="ctr">
              <a:spcBef>
                <a:spcPts val="0"/>
              </a:spcBef>
              <a:spcAft>
                <a:spcPts val="0"/>
              </a:spcAft>
              <a:buNone/>
            </a:pPr>
            <a:r>
              <a:rPr b="1" lang="en-US" sz="1800">
                <a:solidFill>
                  <a:schemeClr val="accent2"/>
                </a:solidFill>
                <a:latin typeface="Arial"/>
                <a:ea typeface="Arial"/>
                <a:cs typeface="Arial"/>
                <a:sym typeface="Arial"/>
              </a:rPr>
              <a:t>V</a:t>
            </a:r>
            <a:endParaRPr/>
          </a:p>
        </p:txBody>
      </p:sp>
      <p:sp>
        <p:nvSpPr>
          <p:cNvPr id="247" name="Google Shape;247;g13d9371e7e5_1_20"/>
          <p:cNvSpPr txBox="1"/>
          <p:nvPr/>
        </p:nvSpPr>
        <p:spPr>
          <a:xfrm>
            <a:off x="6915150" y="2228850"/>
            <a:ext cx="400050" cy="514350"/>
          </a:xfrm>
          <a:prstGeom prst="rect">
            <a:avLst/>
          </a:prstGeom>
          <a:noFill/>
          <a:ln>
            <a:noFill/>
          </a:ln>
        </p:spPr>
        <p:txBody>
          <a:bodyPr anchorCtr="0" anchor="t" bIns="34275" lIns="68550" spcFirstLastPara="1" rIns="68550" wrap="square" tIns="34275">
            <a:noAutofit/>
          </a:bodyPr>
          <a:lstStyle/>
          <a:p>
            <a:pPr indent="0" lvl="0" marL="0" marR="0" rtl="0" algn="ctr">
              <a:spcBef>
                <a:spcPts val="0"/>
              </a:spcBef>
              <a:spcAft>
                <a:spcPts val="0"/>
              </a:spcAft>
              <a:buNone/>
            </a:pPr>
            <a:r>
              <a:rPr b="1" lang="en-US" sz="1800">
                <a:solidFill>
                  <a:srgbClr val="C0504D"/>
                </a:solidFill>
                <a:latin typeface="Arial"/>
                <a:ea typeface="Arial"/>
                <a:cs typeface="Arial"/>
                <a:sym typeface="Arial"/>
              </a:rPr>
              <a:t>A</a:t>
            </a:r>
            <a:endParaRPr/>
          </a:p>
        </p:txBody>
      </p:sp>
      <p:sp>
        <p:nvSpPr>
          <p:cNvPr id="248" name="Google Shape;248;g13d9371e7e5_1_20"/>
          <p:cNvSpPr txBox="1"/>
          <p:nvPr/>
        </p:nvSpPr>
        <p:spPr>
          <a:xfrm>
            <a:off x="1657350" y="4114800"/>
            <a:ext cx="400050" cy="514350"/>
          </a:xfrm>
          <a:prstGeom prst="rect">
            <a:avLst/>
          </a:prstGeom>
          <a:noFill/>
          <a:ln>
            <a:noFill/>
          </a:ln>
        </p:spPr>
        <p:txBody>
          <a:bodyPr anchorCtr="0" anchor="t" bIns="34275" lIns="68550" spcFirstLastPara="1" rIns="68550" wrap="square" tIns="34275">
            <a:noAutofit/>
          </a:bodyPr>
          <a:lstStyle/>
          <a:p>
            <a:pPr indent="0" lvl="0" marL="0" marR="0" rtl="0" algn="ctr">
              <a:spcBef>
                <a:spcPts val="0"/>
              </a:spcBef>
              <a:spcAft>
                <a:spcPts val="0"/>
              </a:spcAft>
              <a:buNone/>
            </a:pPr>
            <a:r>
              <a:rPr b="1" lang="en-US" sz="1800">
                <a:solidFill>
                  <a:srgbClr val="C0504D"/>
                </a:solidFill>
                <a:latin typeface="Arial"/>
                <a:ea typeface="Arial"/>
                <a:cs typeface="Arial"/>
                <a:sym typeface="Arial"/>
              </a:rPr>
              <a:t>B</a:t>
            </a:r>
            <a:endParaRPr/>
          </a:p>
        </p:txBody>
      </p:sp>
      <p:sp>
        <p:nvSpPr>
          <p:cNvPr id="249" name="Google Shape;249;g13d9371e7e5_1_20"/>
          <p:cNvSpPr txBox="1"/>
          <p:nvPr/>
        </p:nvSpPr>
        <p:spPr>
          <a:xfrm>
            <a:off x="6915150" y="4057650"/>
            <a:ext cx="400050" cy="514350"/>
          </a:xfrm>
          <a:prstGeom prst="rect">
            <a:avLst/>
          </a:prstGeom>
          <a:noFill/>
          <a:ln>
            <a:noFill/>
          </a:ln>
        </p:spPr>
        <p:txBody>
          <a:bodyPr anchorCtr="0" anchor="t" bIns="34275" lIns="68550" spcFirstLastPara="1" rIns="68550" wrap="square" tIns="34275">
            <a:noAutofit/>
          </a:bodyPr>
          <a:lstStyle/>
          <a:p>
            <a:pPr indent="0" lvl="0" marL="0" marR="0" rtl="0" algn="ctr">
              <a:spcBef>
                <a:spcPts val="0"/>
              </a:spcBef>
              <a:spcAft>
                <a:spcPts val="0"/>
              </a:spcAft>
              <a:buNone/>
            </a:pPr>
            <a:r>
              <a:rPr b="1" lang="en-US" sz="1800">
                <a:solidFill>
                  <a:srgbClr val="C0504D"/>
                </a:solidFill>
                <a:latin typeface="Arial"/>
                <a:ea typeface="Arial"/>
                <a:cs typeface="Arial"/>
                <a:sym typeface="Arial"/>
              </a:rPr>
              <a:t>B</a:t>
            </a:r>
            <a:endParaRPr/>
          </a:p>
        </p:txBody>
      </p:sp>
      <p:grpSp>
        <p:nvGrpSpPr>
          <p:cNvPr id="250" name="Google Shape;250;g13d9371e7e5_1_20"/>
          <p:cNvGrpSpPr/>
          <p:nvPr/>
        </p:nvGrpSpPr>
        <p:grpSpPr>
          <a:xfrm>
            <a:off x="356913" y="1740386"/>
            <a:ext cx="8787087" cy="4224960"/>
            <a:chOff x="0" y="63985"/>
            <a:chExt cx="8787087" cy="4224960"/>
          </a:xfrm>
        </p:grpSpPr>
        <p:sp>
          <p:nvSpPr>
            <p:cNvPr id="251" name="Google Shape;251;g13d9371e7e5_1_20"/>
            <p:cNvSpPr/>
            <p:nvPr/>
          </p:nvSpPr>
          <p:spPr>
            <a:xfrm>
              <a:off x="0" y="461285"/>
              <a:ext cx="8787087" cy="604800"/>
            </a:xfrm>
            <a:prstGeom prst="rect">
              <a:avLst/>
            </a:prstGeom>
            <a:solidFill>
              <a:schemeClr val="lt1">
                <a:alpha val="89803"/>
              </a:schemeClr>
            </a:solidFill>
            <a:ln cap="flat" cmpd="sng" w="9525">
              <a:solidFill>
                <a:srgbClr val="BF504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2" name="Google Shape;252;g13d9371e7e5_1_20"/>
            <p:cNvSpPr/>
            <p:nvPr/>
          </p:nvSpPr>
          <p:spPr>
            <a:xfrm>
              <a:off x="439354" y="63985"/>
              <a:ext cx="7729912" cy="708480"/>
            </a:xfrm>
            <a:prstGeom prst="roundRect">
              <a:avLst>
                <a:gd fmla="val 16667" name="adj"/>
              </a:avLst>
            </a:prstGeom>
            <a:gradFill>
              <a:gsLst>
                <a:gs pos="0">
                  <a:srgbClr val="D03F3B"/>
                </a:gs>
                <a:gs pos="100000">
                  <a:srgbClr val="FF9995"/>
                </a:gs>
              </a:gsLst>
              <a:lin ang="16200000" scaled="0"/>
            </a:gradFill>
            <a:ln>
              <a:noFill/>
            </a:ln>
            <a:effectLst>
              <a:outerShdw blurRad="40000" rotWithShape="0" dir="5400000" dist="23000">
                <a:srgbClr val="000000">
                  <a:alpha val="34901"/>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3" name="Google Shape;253;g13d9371e7e5_1_20"/>
            <p:cNvSpPr txBox="1"/>
            <p:nvPr/>
          </p:nvSpPr>
          <p:spPr>
            <a:xfrm>
              <a:off x="473939" y="98570"/>
              <a:ext cx="7660742" cy="639310"/>
            </a:xfrm>
            <a:prstGeom prst="rect">
              <a:avLst/>
            </a:prstGeom>
            <a:noFill/>
            <a:ln>
              <a:noFill/>
            </a:ln>
          </p:spPr>
          <p:txBody>
            <a:bodyPr anchorCtr="0" anchor="ctr" bIns="0" lIns="232475" spcFirstLastPara="1" rIns="232475" wrap="square" tIns="0">
              <a:noAutofit/>
            </a:bodyPr>
            <a:lstStyle/>
            <a:p>
              <a:pPr indent="0" lvl="0" marL="0" marR="0" rtl="0" algn="l">
                <a:lnSpc>
                  <a:spcPct val="90000"/>
                </a:lnSpc>
                <a:spcBef>
                  <a:spcPts val="0"/>
                </a:spcBef>
                <a:spcAft>
                  <a:spcPts val="0"/>
                </a:spcAft>
                <a:buClr>
                  <a:schemeClr val="dk1"/>
                </a:buClr>
                <a:buSzPts val="2400"/>
                <a:buFont typeface="Candara"/>
                <a:buNone/>
              </a:pPr>
              <a:r>
                <a:rPr b="1" i="0" lang="en-US" sz="2400" u="none" cap="none" strike="noStrike">
                  <a:solidFill>
                    <a:schemeClr val="dk1"/>
                  </a:solidFill>
                  <a:latin typeface="Candara"/>
                  <a:ea typeface="Candara"/>
                  <a:cs typeface="Candara"/>
                  <a:sym typeface="Candara"/>
                </a:rPr>
                <a:t>VALIDATE </a:t>
              </a:r>
              <a:r>
                <a:rPr b="1" i="0" lang="en-US" sz="1400" u="none" cap="none" strike="noStrike">
                  <a:solidFill>
                    <a:schemeClr val="dk1"/>
                  </a:solidFill>
                  <a:latin typeface="Calibri"/>
                  <a:ea typeface="Calibri"/>
                  <a:cs typeface="Calibri"/>
                  <a:sym typeface="Calibri"/>
                </a:rPr>
                <a:t>Make legitimate that which the institution (academia) and mainstream media have made illegitimate culturall</a:t>
              </a:r>
              <a:r>
                <a:rPr b="1" lang="en-US" sz="1400">
                  <a:solidFill>
                    <a:schemeClr val="dk1"/>
                  </a:solidFill>
                  <a:latin typeface="Calibri"/>
                  <a:ea typeface="Calibri"/>
                  <a:cs typeface="Calibri"/>
                  <a:sym typeface="Calibri"/>
                </a:rPr>
                <a:t>y and linguistically</a:t>
              </a:r>
              <a:endParaRPr sz="1400">
                <a:solidFill>
                  <a:schemeClr val="dk1"/>
                </a:solidFill>
                <a:latin typeface="Calibri"/>
                <a:ea typeface="Calibri"/>
                <a:cs typeface="Calibri"/>
                <a:sym typeface="Calibri"/>
              </a:endParaRPr>
            </a:p>
          </p:txBody>
        </p:sp>
        <p:sp>
          <p:nvSpPr>
            <p:cNvPr id="254" name="Google Shape;254;g13d9371e7e5_1_20"/>
            <p:cNvSpPr/>
            <p:nvPr/>
          </p:nvSpPr>
          <p:spPr>
            <a:xfrm>
              <a:off x="0" y="1506865"/>
              <a:ext cx="8787087" cy="604800"/>
            </a:xfrm>
            <a:prstGeom prst="rect">
              <a:avLst/>
            </a:prstGeom>
            <a:solidFill>
              <a:schemeClr val="lt1">
                <a:alpha val="89803"/>
              </a:schemeClr>
            </a:solidFill>
            <a:ln cap="flat" cmpd="sng" w="9525">
              <a:solidFill>
                <a:srgbClr val="BC825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5" name="Google Shape;255;g13d9371e7e5_1_20"/>
            <p:cNvSpPr/>
            <p:nvPr/>
          </p:nvSpPr>
          <p:spPr>
            <a:xfrm>
              <a:off x="435921" y="1152625"/>
              <a:ext cx="8346090" cy="708480"/>
            </a:xfrm>
            <a:prstGeom prst="roundRect">
              <a:avLst>
                <a:gd fmla="val 16667" name="adj"/>
              </a:avLst>
            </a:prstGeom>
            <a:gradFill>
              <a:gsLst>
                <a:gs pos="0">
                  <a:srgbClr val="CC803F"/>
                </a:gs>
                <a:gs pos="100000">
                  <a:srgbClr val="FFBF99"/>
                </a:gs>
              </a:gsLst>
              <a:lin ang="16200000" scaled="0"/>
            </a:gradFill>
            <a:ln>
              <a:noFill/>
            </a:ln>
            <a:effectLst>
              <a:outerShdw blurRad="40000" rotWithShape="0" dir="5400000" dist="23000">
                <a:srgbClr val="000000">
                  <a:alpha val="34901"/>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6" name="Google Shape;256;g13d9371e7e5_1_20"/>
            <p:cNvSpPr txBox="1"/>
            <p:nvPr/>
          </p:nvSpPr>
          <p:spPr>
            <a:xfrm>
              <a:off x="470506" y="1187210"/>
              <a:ext cx="8276920" cy="639310"/>
            </a:xfrm>
            <a:prstGeom prst="rect">
              <a:avLst/>
            </a:prstGeom>
            <a:noFill/>
            <a:ln>
              <a:noFill/>
            </a:ln>
          </p:spPr>
          <p:txBody>
            <a:bodyPr anchorCtr="0" anchor="ctr" bIns="0" lIns="232475" spcFirstLastPara="1" rIns="232475" wrap="square" tIns="0">
              <a:noAutofit/>
            </a:bodyPr>
            <a:lstStyle/>
            <a:p>
              <a:pPr indent="0" lvl="0" marL="0" marR="0" rtl="0" algn="l">
                <a:lnSpc>
                  <a:spcPct val="90000"/>
                </a:lnSpc>
                <a:spcBef>
                  <a:spcPts val="0"/>
                </a:spcBef>
                <a:spcAft>
                  <a:spcPts val="0"/>
                </a:spcAft>
                <a:buClr>
                  <a:schemeClr val="dk1"/>
                </a:buClr>
                <a:buSzPts val="2400"/>
                <a:buFont typeface="Candara"/>
                <a:buNone/>
              </a:pPr>
              <a:r>
                <a:rPr b="1" i="0" lang="en-US" sz="2400" u="none" cap="none" strike="noStrike">
                  <a:solidFill>
                    <a:schemeClr val="dk1"/>
                  </a:solidFill>
                  <a:latin typeface="Candara"/>
                  <a:ea typeface="Candara"/>
                  <a:cs typeface="Candara"/>
                  <a:sym typeface="Candara"/>
                </a:rPr>
                <a:t>AFFIRM </a:t>
              </a:r>
              <a:r>
                <a:rPr b="1" i="0" lang="en-US" sz="1400" u="none" cap="none" strike="noStrike">
                  <a:solidFill>
                    <a:schemeClr val="dk1"/>
                  </a:solidFill>
                  <a:latin typeface="Calibri"/>
                  <a:ea typeface="Calibri"/>
                  <a:cs typeface="Calibri"/>
                  <a:sym typeface="Calibri"/>
                </a:rPr>
                <a:t>Make positive that which the institution (academia) and mainstream media have made negative culturally and linguistically</a:t>
              </a:r>
              <a:endParaRPr/>
            </a:p>
          </p:txBody>
        </p:sp>
        <p:sp>
          <p:nvSpPr>
            <p:cNvPr id="257" name="Google Shape;257;g13d9371e7e5_1_20"/>
            <p:cNvSpPr/>
            <p:nvPr/>
          </p:nvSpPr>
          <p:spPr>
            <a:xfrm>
              <a:off x="0" y="2595505"/>
              <a:ext cx="8787087" cy="604800"/>
            </a:xfrm>
            <a:prstGeom prst="rect">
              <a:avLst/>
            </a:prstGeom>
            <a:solidFill>
              <a:schemeClr val="lt1">
                <a:alpha val="89803"/>
              </a:schemeClr>
            </a:solidFill>
            <a:ln cap="flat" cmpd="sng" w="9525">
              <a:solidFill>
                <a:srgbClr val="BBB05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8" name="Google Shape;258;g13d9371e7e5_1_20"/>
            <p:cNvSpPr/>
            <p:nvPr/>
          </p:nvSpPr>
          <p:spPr>
            <a:xfrm>
              <a:off x="439354" y="2241265"/>
              <a:ext cx="7916594" cy="708480"/>
            </a:xfrm>
            <a:prstGeom prst="roundRect">
              <a:avLst>
                <a:gd fmla="val 16667" name="adj"/>
              </a:avLst>
            </a:prstGeom>
            <a:gradFill>
              <a:gsLst>
                <a:gs pos="0">
                  <a:srgbClr val="CABC44"/>
                </a:gs>
                <a:gs pos="100000">
                  <a:srgbClr val="FFF89A"/>
                </a:gs>
              </a:gsLst>
              <a:lin ang="16200000" scaled="0"/>
            </a:gradFill>
            <a:ln>
              <a:noFill/>
            </a:ln>
            <a:effectLst>
              <a:outerShdw blurRad="40000" rotWithShape="0" dir="5400000" dist="23000">
                <a:srgbClr val="000000">
                  <a:alpha val="34901"/>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9" name="Google Shape;259;g13d9371e7e5_1_20"/>
            <p:cNvSpPr txBox="1"/>
            <p:nvPr/>
          </p:nvSpPr>
          <p:spPr>
            <a:xfrm>
              <a:off x="473939" y="2275850"/>
              <a:ext cx="7847424" cy="639310"/>
            </a:xfrm>
            <a:prstGeom prst="rect">
              <a:avLst/>
            </a:prstGeom>
            <a:noFill/>
            <a:ln>
              <a:noFill/>
            </a:ln>
          </p:spPr>
          <p:txBody>
            <a:bodyPr anchorCtr="0" anchor="ctr" bIns="0" lIns="232475" spcFirstLastPara="1" rIns="232475" wrap="square" tIns="0">
              <a:noAutofit/>
            </a:bodyPr>
            <a:lstStyle/>
            <a:p>
              <a:pPr indent="0" lvl="0" marL="0" marR="0" rtl="0" algn="l">
                <a:lnSpc>
                  <a:spcPct val="90000"/>
                </a:lnSpc>
                <a:spcBef>
                  <a:spcPts val="0"/>
                </a:spcBef>
                <a:spcAft>
                  <a:spcPts val="0"/>
                </a:spcAft>
                <a:buClr>
                  <a:schemeClr val="dk1"/>
                </a:buClr>
                <a:buSzPts val="2400"/>
                <a:buFont typeface="Candara"/>
                <a:buNone/>
              </a:pPr>
              <a:r>
                <a:rPr b="1" i="0" lang="en-US" sz="2400" u="none" cap="none" strike="noStrike">
                  <a:solidFill>
                    <a:schemeClr val="dk1"/>
                  </a:solidFill>
                  <a:latin typeface="Candara"/>
                  <a:ea typeface="Candara"/>
                  <a:cs typeface="Candara"/>
                  <a:sym typeface="Candara"/>
                </a:rPr>
                <a:t>BUILD </a:t>
              </a:r>
              <a:r>
                <a:rPr b="1" i="0" lang="en-US" sz="1400" u="none" cap="none" strike="noStrike">
                  <a:solidFill>
                    <a:schemeClr val="dk1"/>
                  </a:solidFill>
                  <a:latin typeface="Calibri"/>
                  <a:ea typeface="Calibri"/>
                  <a:cs typeface="Calibri"/>
                  <a:sym typeface="Calibri"/>
                </a:rPr>
                <a:t>Create the connections between the home culture/language and the school culture/language through instruction</a:t>
              </a:r>
              <a:r>
                <a:rPr b="1" lang="en-US" sz="1400">
                  <a:solidFill>
                    <a:schemeClr val="dk1"/>
                  </a:solidFill>
                  <a:latin typeface="Calibri"/>
                  <a:ea typeface="Calibri"/>
                  <a:cs typeface="Calibri"/>
                  <a:sym typeface="Calibri"/>
                </a:rPr>
                <a:t> (teaching necessary skills) for success in school and the broader social context</a:t>
              </a:r>
              <a:endParaRPr sz="1400">
                <a:solidFill>
                  <a:schemeClr val="dk1"/>
                </a:solidFill>
                <a:latin typeface="Calibri"/>
                <a:ea typeface="Calibri"/>
                <a:cs typeface="Calibri"/>
                <a:sym typeface="Calibri"/>
              </a:endParaRPr>
            </a:p>
          </p:txBody>
        </p:sp>
        <p:sp>
          <p:nvSpPr>
            <p:cNvPr id="260" name="Google Shape;260;g13d9371e7e5_1_20"/>
            <p:cNvSpPr/>
            <p:nvPr/>
          </p:nvSpPr>
          <p:spPr>
            <a:xfrm>
              <a:off x="0" y="3684145"/>
              <a:ext cx="8787087" cy="604800"/>
            </a:xfrm>
            <a:prstGeom prst="rect">
              <a:avLst/>
            </a:prstGeom>
            <a:solidFill>
              <a:schemeClr val="lt1">
                <a:alpha val="89803"/>
              </a:schemeClr>
            </a:solidFill>
            <a:ln cap="flat" cmpd="sng" w="9525">
              <a:solidFill>
                <a:srgbClr val="99B958"/>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1" name="Google Shape;261;g13d9371e7e5_1_20"/>
            <p:cNvSpPr/>
            <p:nvPr/>
          </p:nvSpPr>
          <p:spPr>
            <a:xfrm>
              <a:off x="424710" y="3335289"/>
              <a:ext cx="8025712" cy="708480"/>
            </a:xfrm>
            <a:prstGeom prst="roundRect">
              <a:avLst>
                <a:gd fmla="val 16667" name="adj"/>
              </a:avLst>
            </a:prstGeom>
            <a:gradFill>
              <a:gsLst>
                <a:gs pos="0">
                  <a:srgbClr val="9DC749"/>
                </a:gs>
                <a:gs pos="100000">
                  <a:srgbClr val="D9FF9D"/>
                </a:gs>
              </a:gsLst>
              <a:lin ang="16200000" scaled="0"/>
            </a:gradFill>
            <a:ln>
              <a:noFill/>
            </a:ln>
            <a:effectLst>
              <a:outerShdw blurRad="40000" rotWithShape="0" dir="5400000" dist="23000">
                <a:srgbClr val="000000">
                  <a:alpha val="34901"/>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2" name="Google Shape;262;g13d9371e7e5_1_20"/>
            <p:cNvSpPr txBox="1"/>
            <p:nvPr/>
          </p:nvSpPr>
          <p:spPr>
            <a:xfrm>
              <a:off x="459295" y="3369874"/>
              <a:ext cx="7956542" cy="639310"/>
            </a:xfrm>
            <a:prstGeom prst="rect">
              <a:avLst/>
            </a:prstGeom>
            <a:noFill/>
            <a:ln>
              <a:noFill/>
            </a:ln>
          </p:spPr>
          <p:txBody>
            <a:bodyPr anchorCtr="0" anchor="ctr" bIns="0" lIns="232475" spcFirstLastPara="1" rIns="232475" wrap="square" tIns="0">
              <a:noAutofit/>
            </a:bodyPr>
            <a:lstStyle/>
            <a:p>
              <a:pPr indent="0" lvl="0" marL="0" marR="0" rtl="0" algn="l">
                <a:lnSpc>
                  <a:spcPct val="90000"/>
                </a:lnSpc>
                <a:spcBef>
                  <a:spcPts val="0"/>
                </a:spcBef>
                <a:spcAft>
                  <a:spcPts val="0"/>
                </a:spcAft>
                <a:buClr>
                  <a:schemeClr val="dk1"/>
                </a:buClr>
                <a:buSzPts val="2400"/>
                <a:buFont typeface="Candara"/>
                <a:buNone/>
              </a:pPr>
              <a:r>
                <a:rPr b="1" i="0" lang="en-US" sz="2400" u="none" cap="none" strike="noStrike">
                  <a:solidFill>
                    <a:schemeClr val="dk1"/>
                  </a:solidFill>
                  <a:latin typeface="Candara"/>
                  <a:ea typeface="Candara"/>
                  <a:cs typeface="Candara"/>
                  <a:sym typeface="Candara"/>
                </a:rPr>
                <a:t>BRIDGE </a:t>
              </a:r>
              <a:r>
                <a:rPr b="1" i="0" lang="en-US" sz="1400" u="none" cap="none" strike="noStrike">
                  <a:solidFill>
                    <a:schemeClr val="dk1"/>
                  </a:solidFill>
                  <a:latin typeface="Calibri"/>
                  <a:ea typeface="Calibri"/>
                  <a:cs typeface="Calibri"/>
                  <a:sym typeface="Calibri"/>
                </a:rPr>
                <a:t>Create opportunities for situational appropriateness or utilizing appropriate cultural or linguistic behaviors         </a:t>
              </a:r>
              <a:r>
                <a:rPr b="1" i="0" lang="en-US" sz="1600" u="none" cap="none" strike="noStrike">
                  <a:solidFill>
                    <a:schemeClr val="dk1"/>
                  </a:solidFill>
                  <a:latin typeface="Candara"/>
                  <a:ea typeface="Candara"/>
                  <a:cs typeface="Candara"/>
                  <a:sym typeface="Candara"/>
                </a:rPr>
                <a:t>                     </a:t>
              </a:r>
              <a:r>
                <a:rPr b="1" i="0" lang="en-US" sz="1600" u="none" cap="none" strike="noStrike">
                  <a:solidFill>
                    <a:srgbClr val="000000"/>
                  </a:solidFill>
                  <a:latin typeface="Candara"/>
                  <a:ea typeface="Candara"/>
                  <a:cs typeface="Candara"/>
                  <a:sym typeface="Candara"/>
                </a:rPr>
                <a:t>                                                     </a:t>
              </a:r>
              <a:endParaRPr sz="1600">
                <a:solidFill>
                  <a:schemeClr val="lt1"/>
                </a:solidFill>
                <a:latin typeface="Candara"/>
                <a:ea typeface="Candara"/>
                <a:cs typeface="Candara"/>
                <a:sym typeface="Candara"/>
              </a:endParaRPr>
            </a:p>
          </p:txBody>
        </p:sp>
      </p:grpSp>
      <p:sp>
        <p:nvSpPr>
          <p:cNvPr id="263" name="Google Shape;263;g13d9371e7e5_1_20"/>
          <p:cNvSpPr txBox="1"/>
          <p:nvPr>
            <p:ph type="title"/>
          </p:nvPr>
        </p:nvSpPr>
        <p:spPr>
          <a:xfrm>
            <a:off x="-1428750" y="6915856"/>
            <a:ext cx="7886700" cy="734277"/>
          </a:xfrm>
          <a:prstGeom prst="rect">
            <a:avLst/>
          </a:prstGeom>
          <a:noFill/>
          <a:ln>
            <a:noFill/>
          </a:ln>
        </p:spPr>
        <p:txBody>
          <a:bodyPr anchorCtr="0" anchor="ctr" bIns="91425" lIns="91425" spcFirstLastPara="1" rIns="91425" wrap="square" tIns="91425">
            <a:normAutofit/>
          </a:bodyPr>
          <a:lstStyle/>
          <a:p>
            <a:pPr indent="0" lvl="0" marL="0" rtl="0" algn="ctr">
              <a:lnSpc>
                <a:spcPct val="100000"/>
              </a:lnSpc>
              <a:spcBef>
                <a:spcPts val="0"/>
              </a:spcBef>
              <a:spcAft>
                <a:spcPts val="0"/>
              </a:spcAft>
              <a:buSzPts val="2900"/>
              <a:buNone/>
            </a:pPr>
            <a:r>
              <a:t/>
            </a:r>
            <a:endParaRPr b="1"/>
          </a:p>
        </p:txBody>
      </p:sp>
      <p:sp>
        <p:nvSpPr>
          <p:cNvPr id="264" name="Google Shape;264;g13d9371e7e5_1_20"/>
          <p:cNvSpPr/>
          <p:nvPr/>
        </p:nvSpPr>
        <p:spPr>
          <a:xfrm>
            <a:off x="1" y="685010"/>
            <a:ext cx="9144000" cy="1200329"/>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en-US" sz="7200" cap="none">
                <a:solidFill>
                  <a:srgbClr val="E5B8B7"/>
                </a:solidFill>
                <a:latin typeface="Calibri"/>
                <a:ea typeface="Calibri"/>
                <a:cs typeface="Calibri"/>
                <a:sym typeface="Calibri"/>
              </a:rPr>
              <a:t>VABB</a:t>
            </a:r>
            <a:endParaRPr/>
          </a:p>
        </p:txBody>
      </p:sp>
    </p:spTree>
  </p:cSld>
  <p:clrMapOvr>
    <a:masterClrMapping/>
  </p:clrMapOvr>
  <p:transition spd="med">
    <p:fade/>
  </p:transition>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8" name="Shape 268"/>
        <p:cNvGrpSpPr/>
        <p:nvPr/>
      </p:nvGrpSpPr>
      <p:grpSpPr>
        <a:xfrm>
          <a:off x="0" y="0"/>
          <a:ext cx="0" cy="0"/>
          <a:chOff x="0" y="0"/>
          <a:chExt cx="0" cy="0"/>
        </a:xfrm>
      </p:grpSpPr>
      <p:sp>
        <p:nvSpPr>
          <p:cNvPr id="269" name="Google Shape;269;g13d9371e7e5_1_45"/>
          <p:cNvSpPr txBox="1"/>
          <p:nvPr>
            <p:ph type="title"/>
          </p:nvPr>
        </p:nvSpPr>
        <p:spPr>
          <a:xfrm>
            <a:off x="98575" y="763101"/>
            <a:ext cx="3067500" cy="1143200"/>
          </a:xfrm>
          <a:prstGeom prst="rect">
            <a:avLst/>
          </a:prstGeom>
          <a:noFill/>
          <a:ln>
            <a:noFill/>
          </a:ln>
        </p:spPr>
        <p:txBody>
          <a:bodyPr anchorCtr="0" anchor="ctr" bIns="91425" lIns="91425" spcFirstLastPara="1" rIns="91425" wrap="square" tIns="91425">
            <a:normAutofit/>
          </a:bodyPr>
          <a:lstStyle/>
          <a:p>
            <a:pPr indent="0" lvl="0" marL="0" rtl="0" algn="ctr">
              <a:lnSpc>
                <a:spcPct val="100000"/>
              </a:lnSpc>
              <a:spcBef>
                <a:spcPts val="0"/>
              </a:spcBef>
              <a:spcAft>
                <a:spcPts val="0"/>
              </a:spcAft>
              <a:buSzPts val="8500"/>
              <a:buNone/>
            </a:pPr>
            <a:r>
              <a:rPr lang="en-US" sz="8500">
                <a:solidFill>
                  <a:srgbClr val="0000FF"/>
                </a:solidFill>
                <a:latin typeface="Cherry Cream Soda"/>
                <a:ea typeface="Cherry Cream Soda"/>
                <a:cs typeface="Cherry Cream Soda"/>
                <a:sym typeface="Cherry Cream Soda"/>
              </a:rPr>
              <a:t>WE</a:t>
            </a:r>
            <a:endParaRPr/>
          </a:p>
        </p:txBody>
      </p:sp>
      <p:sp>
        <p:nvSpPr>
          <p:cNvPr id="270" name="Google Shape;270;g13d9371e7e5_1_45"/>
          <p:cNvSpPr txBox="1"/>
          <p:nvPr>
            <p:ph idx="4294967295" type="title"/>
          </p:nvPr>
        </p:nvSpPr>
        <p:spPr>
          <a:xfrm>
            <a:off x="5025538" y="4448433"/>
            <a:ext cx="4493399" cy="1143200"/>
          </a:xfrm>
          <a:prstGeom prst="rect">
            <a:avLst/>
          </a:prstGeom>
          <a:noFill/>
          <a:ln>
            <a:noFill/>
          </a:ln>
        </p:spPr>
        <p:txBody>
          <a:bodyPr anchorCtr="0" anchor="ctr" bIns="91425" lIns="91425" spcFirstLastPara="1" rIns="91425" wrap="square" tIns="91425">
            <a:normAutofit/>
          </a:bodyPr>
          <a:lstStyle/>
          <a:p>
            <a:pPr indent="0" lvl="0" marL="0" rtl="0" algn="ctr">
              <a:lnSpc>
                <a:spcPct val="100000"/>
              </a:lnSpc>
              <a:spcBef>
                <a:spcPts val="0"/>
              </a:spcBef>
              <a:spcAft>
                <a:spcPts val="0"/>
              </a:spcAft>
              <a:buSzPts val="8500"/>
              <a:buNone/>
            </a:pPr>
            <a:r>
              <a:rPr lang="en-US" sz="8500">
                <a:solidFill>
                  <a:srgbClr val="0000FF"/>
                </a:solidFill>
                <a:latin typeface="Cherry Cream Soda"/>
                <a:ea typeface="Cherry Cream Soda"/>
                <a:cs typeface="Cherry Cream Soda"/>
                <a:sym typeface="Cherry Cream Soda"/>
              </a:rPr>
              <a:t>HERE!</a:t>
            </a:r>
            <a:endParaRPr/>
          </a:p>
        </p:txBody>
      </p:sp>
      <p:sp>
        <p:nvSpPr>
          <p:cNvPr id="271" name="Google Shape;271;g13d9371e7e5_1_45"/>
          <p:cNvSpPr txBox="1"/>
          <p:nvPr>
            <p:ph idx="4294967295" type="title"/>
          </p:nvPr>
        </p:nvSpPr>
        <p:spPr>
          <a:xfrm>
            <a:off x="-658049" y="2488667"/>
            <a:ext cx="10764899" cy="1143200"/>
          </a:xfrm>
          <a:prstGeom prst="rect">
            <a:avLst/>
          </a:prstGeom>
          <a:noFill/>
          <a:ln>
            <a:noFill/>
          </a:ln>
        </p:spPr>
        <p:txBody>
          <a:bodyPr anchorCtr="0" anchor="ctr" bIns="91425" lIns="91425" spcFirstLastPara="1" rIns="91425" wrap="square" tIns="91425">
            <a:normAutofit/>
          </a:bodyPr>
          <a:lstStyle/>
          <a:p>
            <a:pPr indent="0" lvl="0" marL="0" rtl="0" algn="ctr">
              <a:lnSpc>
                <a:spcPct val="100000"/>
              </a:lnSpc>
              <a:spcBef>
                <a:spcPts val="0"/>
              </a:spcBef>
              <a:spcAft>
                <a:spcPts val="0"/>
              </a:spcAft>
              <a:buSzPts val="17000"/>
              <a:buNone/>
            </a:pPr>
            <a:r>
              <a:rPr lang="en-US" sz="17000">
                <a:solidFill>
                  <a:srgbClr val="FF0000"/>
                </a:solidFill>
                <a:latin typeface="Cherry Cream Soda"/>
                <a:ea typeface="Cherry Cream Soda"/>
                <a:cs typeface="Cherry Cream Soda"/>
                <a:sym typeface="Cherry Cream Soda"/>
              </a:rPr>
              <a:t>V</a:t>
            </a:r>
            <a:r>
              <a:rPr lang="en-US" sz="17000">
                <a:solidFill>
                  <a:srgbClr val="000000"/>
                </a:solidFill>
                <a:latin typeface="Cherry Cream Soda"/>
                <a:ea typeface="Cherry Cream Soda"/>
                <a:cs typeface="Cherry Cream Soda"/>
                <a:sym typeface="Cherry Cream Soda"/>
              </a:rPr>
              <a:t>.</a:t>
            </a:r>
            <a:r>
              <a:rPr lang="en-US" sz="17000">
                <a:solidFill>
                  <a:srgbClr val="FF9900"/>
                </a:solidFill>
                <a:latin typeface="Cherry Cream Soda"/>
                <a:ea typeface="Cherry Cream Soda"/>
                <a:cs typeface="Cherry Cream Soda"/>
                <a:sym typeface="Cherry Cream Soda"/>
              </a:rPr>
              <a:t>A</a:t>
            </a:r>
            <a:r>
              <a:rPr lang="en-US" sz="17000">
                <a:solidFill>
                  <a:srgbClr val="000000"/>
                </a:solidFill>
                <a:latin typeface="Cherry Cream Soda"/>
                <a:ea typeface="Cherry Cream Soda"/>
                <a:cs typeface="Cherry Cream Soda"/>
                <a:sym typeface="Cherry Cream Soda"/>
              </a:rPr>
              <a:t>.</a:t>
            </a:r>
            <a:r>
              <a:rPr lang="en-US" sz="17000">
                <a:solidFill>
                  <a:srgbClr val="9900FF"/>
                </a:solidFill>
                <a:latin typeface="Cherry Cream Soda"/>
                <a:ea typeface="Cherry Cream Soda"/>
                <a:cs typeface="Cherry Cream Soda"/>
                <a:sym typeface="Cherry Cream Soda"/>
              </a:rPr>
              <a:t>B</a:t>
            </a:r>
            <a:r>
              <a:rPr lang="en-US" sz="17000">
                <a:solidFill>
                  <a:srgbClr val="000000"/>
                </a:solidFill>
                <a:latin typeface="Cherry Cream Soda"/>
                <a:ea typeface="Cherry Cream Soda"/>
                <a:cs typeface="Cherry Cream Soda"/>
                <a:sym typeface="Cherry Cream Soda"/>
              </a:rPr>
              <a:t>.</a:t>
            </a:r>
            <a:r>
              <a:rPr lang="en-US" sz="17000">
                <a:solidFill>
                  <a:srgbClr val="00FF00"/>
                </a:solidFill>
                <a:latin typeface="Cherry Cream Soda"/>
                <a:ea typeface="Cherry Cream Soda"/>
                <a:cs typeface="Cherry Cream Soda"/>
                <a:sym typeface="Cherry Cream Soda"/>
              </a:rPr>
              <a:t>B</a:t>
            </a:r>
            <a:r>
              <a:rPr lang="en-US" sz="17000">
                <a:solidFill>
                  <a:srgbClr val="000000"/>
                </a:solidFill>
                <a:latin typeface="Cherry Cream Soda"/>
                <a:ea typeface="Cherry Cream Soda"/>
                <a:cs typeface="Cherry Cream Soda"/>
                <a:sym typeface="Cherry Cream Soda"/>
              </a:rPr>
              <a:t>.</a:t>
            </a:r>
            <a:endParaRPr/>
          </a:p>
        </p:txBody>
      </p:sp>
      <p:sp>
        <p:nvSpPr>
          <p:cNvPr id="272" name="Google Shape;272;g13d9371e7e5_1_45"/>
          <p:cNvSpPr txBox="1"/>
          <p:nvPr>
            <p:ph idx="1" type="body"/>
          </p:nvPr>
        </p:nvSpPr>
        <p:spPr>
          <a:xfrm>
            <a:off x="98575" y="6180242"/>
            <a:ext cx="3067500" cy="674799"/>
          </a:xfrm>
          <a:prstGeom prst="rect">
            <a:avLst/>
          </a:prstGeom>
          <a:noFill/>
          <a:ln>
            <a:noFill/>
          </a:ln>
        </p:spPr>
        <p:txBody>
          <a:bodyPr anchorCtr="0" anchor="t" bIns="91425" lIns="91425" spcFirstLastPara="1" rIns="91425" wrap="square" tIns="91425">
            <a:normAutofit/>
          </a:bodyPr>
          <a:lstStyle/>
          <a:p>
            <a:pPr indent="-222250" lvl="0" marL="342900" rtl="0" algn="l">
              <a:lnSpc>
                <a:spcPct val="100000"/>
              </a:lnSpc>
              <a:spcBef>
                <a:spcPts val="0"/>
              </a:spcBef>
              <a:spcAft>
                <a:spcPts val="0"/>
              </a:spcAft>
              <a:buSzPts val="1000"/>
              <a:buNone/>
            </a:pPr>
            <a:r>
              <a:rPr lang="en-US" sz="1000">
                <a:solidFill>
                  <a:srgbClr val="FFFFFF"/>
                </a:solidFill>
                <a:latin typeface="Cherry Cream Soda"/>
                <a:ea typeface="Cherry Cream Soda"/>
                <a:cs typeface="Cherry Cream Soda"/>
                <a:sym typeface="Cherry Cream Soda"/>
              </a:rPr>
              <a:t>Design and Illustration by Carleen Matts</a:t>
            </a:r>
            <a:endParaRPr/>
          </a:p>
        </p:txBody>
      </p:sp>
      <p:sp>
        <p:nvSpPr>
          <p:cNvPr id="273" name="Google Shape;273;g13d9371e7e5_1_45"/>
          <p:cNvSpPr txBox="1"/>
          <p:nvPr>
            <p:ph idx="4294967295" type="body"/>
          </p:nvPr>
        </p:nvSpPr>
        <p:spPr>
          <a:xfrm>
            <a:off x="7380649" y="5676575"/>
            <a:ext cx="1938900" cy="675199"/>
          </a:xfrm>
          <a:prstGeom prst="rect">
            <a:avLst/>
          </a:prstGeom>
          <a:noFill/>
          <a:ln>
            <a:noFill/>
          </a:ln>
        </p:spPr>
        <p:txBody>
          <a:bodyPr anchorCtr="0" anchor="t" bIns="91425" lIns="91425" spcFirstLastPara="1" rIns="91425" wrap="square" tIns="91425">
            <a:normAutofit/>
          </a:bodyPr>
          <a:lstStyle/>
          <a:p>
            <a:pPr indent="-222250" lvl="0" marL="342900" rtl="0" algn="l">
              <a:lnSpc>
                <a:spcPct val="100000"/>
              </a:lnSpc>
              <a:spcBef>
                <a:spcPts val="0"/>
              </a:spcBef>
              <a:spcAft>
                <a:spcPts val="0"/>
              </a:spcAft>
              <a:buSzPts val="1000"/>
              <a:buNone/>
            </a:pPr>
            <a:r>
              <a:rPr lang="en-US" sz="1000">
                <a:solidFill>
                  <a:srgbClr val="000000"/>
                </a:solidFill>
                <a:latin typeface="Cherry Cream Soda"/>
                <a:ea typeface="Cherry Cream Soda"/>
                <a:cs typeface="Cherry Cream Soda"/>
                <a:sym typeface="Cherry Cream Soda"/>
              </a:rPr>
              <a:t>Dr. Sharroky Hollie</a:t>
            </a:r>
            <a:endParaRPr/>
          </a:p>
        </p:txBody>
      </p:sp>
      <p:sp>
        <p:nvSpPr>
          <p:cNvPr id="274" name="Google Shape;274;g13d9371e7e5_1_45"/>
          <p:cNvSpPr/>
          <p:nvPr/>
        </p:nvSpPr>
        <p:spPr>
          <a:xfrm>
            <a:off x="306238" y="4708542"/>
            <a:ext cx="4609199" cy="674799"/>
          </a:xfrm>
          <a:prstGeom prst="notchedRightArrow">
            <a:avLst>
              <a:gd fmla="val 24779" name="adj1"/>
              <a:gd fmla="val 50000" name="adj2"/>
            </a:avLst>
          </a:prstGeom>
          <a:solidFill>
            <a:srgbClr val="0000FF"/>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1800">
              <a:solidFill>
                <a:schemeClr val="dk1"/>
              </a:solidFill>
              <a:latin typeface="Franklin Gothic"/>
              <a:ea typeface="Franklin Gothic"/>
              <a:cs typeface="Franklin Gothic"/>
              <a:sym typeface="Franklin Gothic"/>
            </a:endParaRPr>
          </a:p>
        </p:txBody>
      </p:sp>
      <p:sp>
        <p:nvSpPr>
          <p:cNvPr id="275" name="Google Shape;275;g13d9371e7e5_1_45"/>
          <p:cNvSpPr/>
          <p:nvPr/>
        </p:nvSpPr>
        <p:spPr>
          <a:xfrm flipH="1">
            <a:off x="2610837" y="997302"/>
            <a:ext cx="6392400" cy="674799"/>
          </a:xfrm>
          <a:prstGeom prst="notchedRightArrow">
            <a:avLst>
              <a:gd fmla="val 24779" name="adj1"/>
              <a:gd fmla="val 50000" name="adj2"/>
            </a:avLst>
          </a:prstGeom>
          <a:solidFill>
            <a:srgbClr val="0000FF"/>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1800">
              <a:solidFill>
                <a:schemeClr val="dk1"/>
              </a:solidFill>
              <a:latin typeface="Franklin Gothic"/>
              <a:ea typeface="Franklin Gothic"/>
              <a:cs typeface="Franklin Gothic"/>
              <a:sym typeface="Franklin Gothic"/>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79" name="Shape 279"/>
        <p:cNvGrpSpPr/>
        <p:nvPr/>
      </p:nvGrpSpPr>
      <p:grpSpPr>
        <a:xfrm>
          <a:off x="0" y="0"/>
          <a:ext cx="0" cy="0"/>
          <a:chOff x="0" y="0"/>
          <a:chExt cx="0" cy="0"/>
        </a:xfrm>
      </p:grpSpPr>
      <p:pic>
        <p:nvPicPr>
          <p:cNvPr id="280" name="Google Shape;280;p8"/>
          <p:cNvPicPr preferRelativeResize="0"/>
          <p:nvPr/>
        </p:nvPicPr>
        <p:blipFill rotWithShape="1">
          <a:blip r:embed="rId4">
            <a:alphaModFix/>
          </a:blip>
          <a:srcRect b="0" l="0" r="0" t="0"/>
          <a:stretch/>
        </p:blipFill>
        <p:spPr>
          <a:xfrm>
            <a:off x="121965" y="1693669"/>
            <a:ext cx="3546785" cy="3657406"/>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4" name="Shape 284"/>
        <p:cNvGrpSpPr/>
        <p:nvPr/>
      </p:nvGrpSpPr>
      <p:grpSpPr>
        <a:xfrm>
          <a:off x="0" y="0"/>
          <a:ext cx="0" cy="0"/>
          <a:chOff x="0" y="0"/>
          <a:chExt cx="0" cy="0"/>
        </a:xfrm>
      </p:grpSpPr>
      <p:sp>
        <p:nvSpPr>
          <p:cNvPr id="285" name="Google Shape;285;p9"/>
          <p:cNvSpPr txBox="1"/>
          <p:nvPr>
            <p:ph type="title"/>
          </p:nvPr>
        </p:nvSpPr>
        <p:spPr>
          <a:xfrm>
            <a:off x="-178067" y="592273"/>
            <a:ext cx="9495321" cy="11430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chemeClr val="dk1"/>
              </a:buClr>
              <a:buSzPts val="2800"/>
              <a:buFont typeface="Calibri"/>
              <a:buNone/>
            </a:pPr>
            <a:r>
              <a:rPr b="1" lang="en-US" sz="2800"/>
              <a:t>No Plan vs Professional Learning Plan vs. Implementation Plan</a:t>
            </a:r>
            <a:endParaRPr/>
          </a:p>
        </p:txBody>
      </p:sp>
      <p:grpSp>
        <p:nvGrpSpPr>
          <p:cNvPr id="286" name="Google Shape;286;p9"/>
          <p:cNvGrpSpPr/>
          <p:nvPr/>
        </p:nvGrpSpPr>
        <p:grpSpPr>
          <a:xfrm>
            <a:off x="0" y="1743589"/>
            <a:ext cx="9144000" cy="4299509"/>
            <a:chOff x="0" y="2101"/>
            <a:chExt cx="9144000" cy="4299509"/>
          </a:xfrm>
        </p:grpSpPr>
        <p:sp>
          <p:nvSpPr>
            <p:cNvPr id="287" name="Google Shape;287;p9"/>
            <p:cNvSpPr/>
            <p:nvPr/>
          </p:nvSpPr>
          <p:spPr>
            <a:xfrm>
              <a:off x="0" y="2101"/>
              <a:ext cx="9144000" cy="1386938"/>
            </a:xfrm>
            <a:prstGeom prst="rect">
              <a:avLst/>
            </a:prstGeom>
            <a:solidFill>
              <a:srgbClr val="715A92"/>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8" name="Google Shape;288;p9"/>
            <p:cNvSpPr txBox="1"/>
            <p:nvPr/>
          </p:nvSpPr>
          <p:spPr>
            <a:xfrm>
              <a:off x="0" y="2101"/>
              <a:ext cx="9144000" cy="1386938"/>
            </a:xfrm>
            <a:prstGeom prst="rect">
              <a:avLst/>
            </a:prstGeom>
            <a:noFill/>
            <a:ln>
              <a:noFill/>
            </a:ln>
          </p:spPr>
          <p:txBody>
            <a:bodyPr anchorCtr="0" anchor="ctr" bIns="106675" lIns="106675" spcFirstLastPara="1" rIns="106675" wrap="square" tIns="106675">
              <a:noAutofit/>
            </a:bodyPr>
            <a:lstStyle/>
            <a:p>
              <a:pPr indent="0" lvl="0" marL="0" marR="0" rtl="0" algn="ctr">
                <a:lnSpc>
                  <a:spcPct val="90000"/>
                </a:lnSpc>
                <a:spcBef>
                  <a:spcPts val="0"/>
                </a:spcBef>
                <a:spcAft>
                  <a:spcPts val="0"/>
                </a:spcAft>
                <a:buClr>
                  <a:schemeClr val="dk1"/>
                </a:buClr>
                <a:buSzPts val="4200"/>
                <a:buFont typeface="Calibri"/>
                <a:buNone/>
              </a:pPr>
              <a:r>
                <a:rPr b="0" i="0" lang="en-US" sz="4200" u="none" cap="none" strike="noStrike">
                  <a:solidFill>
                    <a:schemeClr val="dk1"/>
                  </a:solidFill>
                  <a:latin typeface="Calibri"/>
                  <a:ea typeface="Calibri"/>
                  <a:cs typeface="Calibri"/>
                  <a:sym typeface="Calibri"/>
                </a:rPr>
                <a:t>Superficially Based </a:t>
              </a:r>
              <a:endParaRPr b="0" i="0" sz="1400" u="none" cap="none" strike="noStrike">
                <a:solidFill>
                  <a:srgbClr val="000000"/>
                </a:solidFill>
                <a:latin typeface="Arial"/>
                <a:ea typeface="Arial"/>
                <a:cs typeface="Arial"/>
                <a:sym typeface="Arial"/>
              </a:endParaRPr>
            </a:p>
          </p:txBody>
        </p:sp>
        <p:sp>
          <p:nvSpPr>
            <p:cNvPr id="289" name="Google Shape;289;p9"/>
            <p:cNvSpPr/>
            <p:nvPr/>
          </p:nvSpPr>
          <p:spPr>
            <a:xfrm>
              <a:off x="0" y="1458386"/>
              <a:ext cx="9144000" cy="1386938"/>
            </a:xfrm>
            <a:prstGeom prst="rect">
              <a:avLst/>
            </a:prstGeom>
            <a:solidFill>
              <a:srgbClr val="917EAC"/>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0" name="Google Shape;290;p9"/>
            <p:cNvSpPr txBox="1"/>
            <p:nvPr/>
          </p:nvSpPr>
          <p:spPr>
            <a:xfrm>
              <a:off x="0" y="1458386"/>
              <a:ext cx="9144000" cy="1386938"/>
            </a:xfrm>
            <a:prstGeom prst="rect">
              <a:avLst/>
            </a:prstGeom>
            <a:noFill/>
            <a:ln>
              <a:noFill/>
            </a:ln>
          </p:spPr>
          <p:txBody>
            <a:bodyPr anchorCtr="0" anchor="ctr" bIns="106675" lIns="106675" spcFirstLastPara="1" rIns="106675" wrap="square" tIns="106675">
              <a:noAutofit/>
            </a:bodyPr>
            <a:lstStyle/>
            <a:p>
              <a:pPr indent="0" lvl="0" marL="0" marR="0" rtl="0" algn="ctr">
                <a:lnSpc>
                  <a:spcPct val="90000"/>
                </a:lnSpc>
                <a:spcBef>
                  <a:spcPts val="0"/>
                </a:spcBef>
                <a:spcAft>
                  <a:spcPts val="0"/>
                </a:spcAft>
                <a:buClr>
                  <a:schemeClr val="dk1"/>
                </a:buClr>
                <a:buSzPts val="4200"/>
                <a:buFont typeface="Calibri"/>
                <a:buNone/>
              </a:pPr>
              <a:r>
                <a:rPr b="0" i="0" lang="en-US" sz="4200" u="none" cap="none" strike="noStrike">
                  <a:solidFill>
                    <a:schemeClr val="dk1"/>
                  </a:solidFill>
                  <a:latin typeface="Calibri"/>
                  <a:ea typeface="Calibri"/>
                  <a:cs typeface="Calibri"/>
                  <a:sym typeface="Calibri"/>
                </a:rPr>
                <a:t>One and Done (or two and through) Professional Learning</a:t>
              </a:r>
              <a:endParaRPr b="0" i="0" sz="1400" u="none" cap="none" strike="noStrike">
                <a:solidFill>
                  <a:srgbClr val="000000"/>
                </a:solidFill>
                <a:latin typeface="Arial"/>
                <a:ea typeface="Arial"/>
                <a:cs typeface="Arial"/>
                <a:sym typeface="Arial"/>
              </a:endParaRPr>
            </a:p>
          </p:txBody>
        </p:sp>
        <p:sp>
          <p:nvSpPr>
            <p:cNvPr id="291" name="Google Shape;291;p9"/>
            <p:cNvSpPr/>
            <p:nvPr/>
          </p:nvSpPr>
          <p:spPr>
            <a:xfrm>
              <a:off x="0" y="2914672"/>
              <a:ext cx="9144000" cy="1386938"/>
            </a:xfrm>
            <a:prstGeom prst="rect">
              <a:avLst/>
            </a:prstGeom>
            <a:solidFill>
              <a:srgbClr val="B2A7C3"/>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2" name="Google Shape;292;p9"/>
            <p:cNvSpPr txBox="1"/>
            <p:nvPr/>
          </p:nvSpPr>
          <p:spPr>
            <a:xfrm>
              <a:off x="0" y="2914672"/>
              <a:ext cx="9144000" cy="1386938"/>
            </a:xfrm>
            <a:prstGeom prst="rect">
              <a:avLst/>
            </a:prstGeom>
            <a:noFill/>
            <a:ln>
              <a:noFill/>
            </a:ln>
          </p:spPr>
          <p:txBody>
            <a:bodyPr anchorCtr="0" anchor="ctr" bIns="106675" lIns="106675" spcFirstLastPara="1" rIns="106675" wrap="square" tIns="106675">
              <a:noAutofit/>
            </a:bodyPr>
            <a:lstStyle/>
            <a:p>
              <a:pPr indent="0" lvl="0" marL="0" marR="0" rtl="0" algn="ctr">
                <a:lnSpc>
                  <a:spcPct val="90000"/>
                </a:lnSpc>
                <a:spcBef>
                  <a:spcPts val="0"/>
                </a:spcBef>
                <a:spcAft>
                  <a:spcPts val="0"/>
                </a:spcAft>
                <a:buClr>
                  <a:schemeClr val="dk1"/>
                </a:buClr>
                <a:buSzPts val="4200"/>
                <a:buFont typeface="Calibri"/>
                <a:buNone/>
              </a:pPr>
              <a:r>
                <a:rPr b="0" i="0" lang="en-US" sz="4200" u="none" cap="none" strike="noStrike">
                  <a:solidFill>
                    <a:schemeClr val="dk1"/>
                  </a:solidFill>
                  <a:latin typeface="Calibri"/>
                  <a:ea typeface="Calibri"/>
                  <a:cs typeface="Calibri"/>
                  <a:sym typeface="Calibri"/>
                </a:rPr>
                <a:t>Focused on Evidence-based Districtwide/Schoolwide Implementation</a:t>
              </a:r>
              <a:endParaRPr b="0" i="0" sz="1400" u="none" cap="none" strike="noStrike">
                <a:solidFill>
                  <a:srgbClr val="000000"/>
                </a:solidFill>
                <a:latin typeface="Arial"/>
                <a:ea typeface="Arial"/>
                <a:cs typeface="Arial"/>
                <a:sym typeface="Arial"/>
              </a:endParaRPr>
            </a:p>
          </p:txBody>
        </p:sp>
      </p:gr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96" name="Shape 296"/>
        <p:cNvGrpSpPr/>
        <p:nvPr/>
      </p:nvGrpSpPr>
      <p:grpSpPr>
        <a:xfrm>
          <a:off x="0" y="0"/>
          <a:ext cx="0" cy="0"/>
          <a:chOff x="0" y="0"/>
          <a:chExt cx="0" cy="0"/>
        </a:xfrm>
      </p:grpSpPr>
      <p:sp>
        <p:nvSpPr>
          <p:cNvPr id="297" name="Google Shape;297;p10"/>
          <p:cNvSpPr/>
          <p:nvPr/>
        </p:nvSpPr>
        <p:spPr>
          <a:xfrm>
            <a:off x="252663" y="321177"/>
            <a:ext cx="3249230" cy="6179552"/>
          </a:xfrm>
          <a:prstGeom prst="rect">
            <a:avLst/>
          </a:prstGeom>
          <a:solidFill>
            <a:srgbClr val="404040">
              <a:alpha val="89411"/>
            </a:srgbClr>
          </a:solidFill>
          <a:ln cap="sq" cmpd="thinThick" w="127000">
            <a:solidFill>
              <a:srgbClr val="595959">
                <a:alpha val="80000"/>
              </a:srgbClr>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98" name="Google Shape;298;p10"/>
          <p:cNvSpPr txBox="1"/>
          <p:nvPr>
            <p:ph type="title"/>
          </p:nvPr>
        </p:nvSpPr>
        <p:spPr>
          <a:xfrm>
            <a:off x="505677" y="914400"/>
            <a:ext cx="2743200" cy="2887579"/>
          </a:xfrm>
          <a:prstGeom prst="rect">
            <a:avLst/>
          </a:prstGeom>
          <a:noFill/>
          <a:ln>
            <a:noFill/>
          </a:ln>
        </p:spPr>
        <p:txBody>
          <a:bodyPr anchorCtr="0" anchor="b" bIns="45700" lIns="91425" spcFirstLastPara="1" rIns="91425" wrap="square" tIns="45700">
            <a:normAutofit/>
          </a:bodyPr>
          <a:lstStyle/>
          <a:p>
            <a:pPr indent="0" lvl="0" marL="0" rtl="0" algn="ctr">
              <a:lnSpc>
                <a:spcPct val="90000"/>
              </a:lnSpc>
              <a:spcBef>
                <a:spcPts val="0"/>
              </a:spcBef>
              <a:spcAft>
                <a:spcPts val="0"/>
              </a:spcAft>
              <a:buClr>
                <a:srgbClr val="FFFFFF"/>
              </a:buClr>
              <a:buSzPts val="3300"/>
              <a:buFont typeface="Calibri"/>
              <a:buNone/>
            </a:pPr>
            <a:r>
              <a:rPr lang="en-US" sz="3300">
                <a:solidFill>
                  <a:srgbClr val="FFFFFF"/>
                </a:solidFill>
                <a:latin typeface="Calibri"/>
                <a:ea typeface="Calibri"/>
                <a:cs typeface="Calibri"/>
                <a:sym typeface="Calibri"/>
              </a:rPr>
              <a:t>What/When Was Your Last Professional Learning around </a:t>
            </a:r>
            <a:r>
              <a:rPr lang="en-US" sz="3300">
                <a:solidFill>
                  <a:srgbClr val="FFFFFF"/>
                </a:solidFill>
              </a:rPr>
              <a:t>“</a:t>
            </a:r>
            <a:r>
              <a:rPr lang="en-US" sz="3300">
                <a:solidFill>
                  <a:srgbClr val="FFFFFF"/>
                </a:solidFill>
                <a:latin typeface="Calibri"/>
                <a:ea typeface="Calibri"/>
                <a:cs typeface="Calibri"/>
                <a:sym typeface="Calibri"/>
              </a:rPr>
              <a:t>This Work</a:t>
            </a:r>
            <a:r>
              <a:rPr lang="en-US" sz="3300">
                <a:solidFill>
                  <a:srgbClr val="FFFFFF"/>
                </a:solidFill>
              </a:rPr>
              <a:t>”</a:t>
            </a:r>
            <a:r>
              <a:rPr lang="en-US" sz="3300">
                <a:solidFill>
                  <a:srgbClr val="FFFFFF"/>
                </a:solidFill>
                <a:latin typeface="Calibri"/>
                <a:ea typeface="Calibri"/>
                <a:cs typeface="Calibri"/>
                <a:sym typeface="Calibri"/>
              </a:rPr>
              <a:t>?</a:t>
            </a:r>
            <a:endParaRPr/>
          </a:p>
        </p:txBody>
      </p:sp>
      <p:cxnSp>
        <p:nvCxnSpPr>
          <p:cNvPr id="299" name="Google Shape;299;p10"/>
          <p:cNvCxnSpPr/>
          <p:nvPr/>
        </p:nvCxnSpPr>
        <p:spPr>
          <a:xfrm>
            <a:off x="893344" y="3910267"/>
            <a:ext cx="1940093" cy="0"/>
          </a:xfrm>
          <a:prstGeom prst="straightConnector1">
            <a:avLst/>
          </a:prstGeom>
          <a:noFill/>
          <a:ln cap="flat" cmpd="sng" w="22225">
            <a:solidFill>
              <a:srgbClr val="D9D9D9"/>
            </a:solidFill>
            <a:prstDash val="solid"/>
            <a:round/>
            <a:headEnd len="sm" w="sm" type="none"/>
            <a:tailEnd len="sm" w="sm" type="none"/>
          </a:ln>
        </p:spPr>
      </p:cxnSp>
      <p:pic>
        <p:nvPicPr>
          <p:cNvPr descr="A screenshot of a cell phone&#10;&#10;Description automatically generated" id="300" name="Google Shape;300;p10"/>
          <p:cNvPicPr preferRelativeResize="0"/>
          <p:nvPr>
            <p:ph idx="1" type="body"/>
          </p:nvPr>
        </p:nvPicPr>
        <p:blipFill rotWithShape="1">
          <a:blip r:embed="rId3">
            <a:alphaModFix/>
          </a:blip>
          <a:srcRect b="0" l="0" r="0" t="0"/>
          <a:stretch/>
        </p:blipFill>
        <p:spPr>
          <a:xfrm>
            <a:off x="3663280" y="528193"/>
            <a:ext cx="5355771" cy="5651105"/>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04" name="Shape 304"/>
        <p:cNvGrpSpPr/>
        <p:nvPr/>
      </p:nvGrpSpPr>
      <p:grpSpPr>
        <a:xfrm>
          <a:off x="0" y="0"/>
          <a:ext cx="0" cy="0"/>
          <a:chOff x="0" y="0"/>
          <a:chExt cx="0" cy="0"/>
        </a:xfrm>
      </p:grpSpPr>
      <p:sp>
        <p:nvSpPr>
          <p:cNvPr id="305" name="Google Shape;305;p11"/>
          <p:cNvSpPr/>
          <p:nvPr/>
        </p:nvSpPr>
        <p:spPr>
          <a:xfrm>
            <a:off x="283551" y="343486"/>
            <a:ext cx="8579094" cy="1844256"/>
          </a:xfrm>
          <a:prstGeom prst="rect">
            <a:avLst/>
          </a:prstGeom>
          <a:solidFill>
            <a:srgbClr val="404040"/>
          </a:solidFill>
          <a:ln cap="sq" cmpd="thinThick" w="127000">
            <a:solidFill>
              <a:srgbClr val="40404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306" name="Google Shape;306;p11"/>
          <p:cNvSpPr txBox="1"/>
          <p:nvPr>
            <p:ph type="title"/>
          </p:nvPr>
        </p:nvSpPr>
        <p:spPr>
          <a:xfrm>
            <a:off x="394554" y="466578"/>
            <a:ext cx="8354891" cy="930447"/>
          </a:xfrm>
          <a:prstGeom prst="rect">
            <a:avLst/>
          </a:prstGeom>
          <a:noFill/>
          <a:ln>
            <a:noFill/>
          </a:ln>
        </p:spPr>
        <p:txBody>
          <a:bodyPr anchorCtr="0" anchor="b" bIns="45700" lIns="91425" spcFirstLastPara="1" rIns="91425" wrap="square" tIns="45700">
            <a:normAutofit/>
          </a:bodyPr>
          <a:lstStyle/>
          <a:p>
            <a:pPr indent="0" lvl="0" marL="0" rtl="0" algn="ctr">
              <a:lnSpc>
                <a:spcPct val="90000"/>
              </a:lnSpc>
              <a:spcBef>
                <a:spcPts val="0"/>
              </a:spcBef>
              <a:spcAft>
                <a:spcPts val="0"/>
              </a:spcAft>
              <a:buClr>
                <a:srgbClr val="FFFFFF"/>
              </a:buClr>
              <a:buSzPts val="2900"/>
              <a:buFont typeface="Calibri"/>
              <a:buNone/>
            </a:pPr>
            <a:r>
              <a:rPr lang="en-US" sz="2900">
                <a:solidFill>
                  <a:srgbClr val="FFFFFF"/>
                </a:solidFill>
                <a:latin typeface="Calibri"/>
                <a:ea typeface="Calibri"/>
                <a:cs typeface="Calibri"/>
                <a:sym typeface="Calibri"/>
              </a:rPr>
              <a:t>What Is Your Implementation (Practice) Plan For </a:t>
            </a:r>
            <a:r>
              <a:rPr lang="en-US" sz="2900">
                <a:solidFill>
                  <a:srgbClr val="FFFFFF"/>
                </a:solidFill>
              </a:rPr>
              <a:t>Cultural Responsiveness</a:t>
            </a:r>
            <a:r>
              <a:rPr lang="en-US" sz="2900">
                <a:solidFill>
                  <a:srgbClr val="FFFFFF"/>
                </a:solidFill>
                <a:latin typeface="Calibri"/>
                <a:ea typeface="Calibri"/>
                <a:cs typeface="Calibri"/>
                <a:sym typeface="Calibri"/>
              </a:rPr>
              <a:t> In Every Classroom?</a:t>
            </a:r>
            <a:endParaRPr/>
          </a:p>
        </p:txBody>
      </p:sp>
      <p:cxnSp>
        <p:nvCxnSpPr>
          <p:cNvPr id="307" name="Google Shape;307;p11"/>
          <p:cNvCxnSpPr/>
          <p:nvPr/>
        </p:nvCxnSpPr>
        <p:spPr>
          <a:xfrm>
            <a:off x="1657350" y="1448631"/>
            <a:ext cx="5829300" cy="0"/>
          </a:xfrm>
          <a:prstGeom prst="straightConnector1">
            <a:avLst/>
          </a:prstGeom>
          <a:noFill/>
          <a:ln cap="flat" cmpd="sng" w="22225">
            <a:solidFill>
              <a:srgbClr val="D9D9D9"/>
            </a:solidFill>
            <a:prstDash val="solid"/>
            <a:round/>
            <a:headEnd len="sm" w="sm" type="none"/>
            <a:tailEnd len="sm" w="sm" type="none"/>
          </a:ln>
        </p:spPr>
      </p:cxnSp>
      <p:pic>
        <p:nvPicPr>
          <p:cNvPr descr="A close up of a logo&#10;&#10;Description automatically generated" id="308" name="Google Shape;308;p11"/>
          <p:cNvPicPr preferRelativeResize="0"/>
          <p:nvPr>
            <p:ph idx="1" type="body"/>
          </p:nvPr>
        </p:nvPicPr>
        <p:blipFill rotWithShape="1">
          <a:blip r:embed="rId3">
            <a:alphaModFix/>
          </a:blip>
          <a:srcRect b="0" l="0" r="0" t="0"/>
          <a:stretch/>
        </p:blipFill>
        <p:spPr>
          <a:xfrm>
            <a:off x="240030" y="2514750"/>
            <a:ext cx="8622615" cy="3987959"/>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12" name="Shape 312"/>
        <p:cNvGrpSpPr/>
        <p:nvPr/>
      </p:nvGrpSpPr>
      <p:grpSpPr>
        <a:xfrm>
          <a:off x="0" y="0"/>
          <a:ext cx="0" cy="0"/>
          <a:chOff x="0" y="0"/>
          <a:chExt cx="0" cy="0"/>
        </a:xfrm>
      </p:grpSpPr>
      <p:pic>
        <p:nvPicPr>
          <p:cNvPr id="313" name="Google Shape;313;p12"/>
          <p:cNvPicPr preferRelativeResize="0"/>
          <p:nvPr/>
        </p:nvPicPr>
        <p:blipFill rotWithShape="1">
          <a:blip r:embed="rId4">
            <a:alphaModFix/>
          </a:blip>
          <a:srcRect b="0" l="0" r="0" t="0"/>
          <a:stretch/>
        </p:blipFill>
        <p:spPr>
          <a:xfrm>
            <a:off x="121965" y="1693669"/>
            <a:ext cx="3546785" cy="3657406"/>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7" name="Shape 317"/>
        <p:cNvGrpSpPr/>
        <p:nvPr/>
      </p:nvGrpSpPr>
      <p:grpSpPr>
        <a:xfrm>
          <a:off x="0" y="0"/>
          <a:ext cx="0" cy="0"/>
          <a:chOff x="0" y="0"/>
          <a:chExt cx="0" cy="0"/>
        </a:xfrm>
      </p:grpSpPr>
      <p:sp>
        <p:nvSpPr>
          <p:cNvPr id="318" name="Google Shape;318;p13"/>
          <p:cNvSpPr txBox="1"/>
          <p:nvPr>
            <p:ph type="title"/>
          </p:nvPr>
        </p:nvSpPr>
        <p:spPr>
          <a:xfrm>
            <a:off x="1006475" y="796475"/>
            <a:ext cx="7359652" cy="1028700"/>
          </a:xfrm>
          <a:prstGeom prst="rect">
            <a:avLst/>
          </a:prstGeom>
          <a:no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Clr>
                <a:schemeClr val="dk2"/>
              </a:buClr>
              <a:buSzPts val="3600"/>
              <a:buFont typeface="Calibri"/>
              <a:buNone/>
            </a:pPr>
            <a:r>
              <a:rPr b="1" lang="en-US" sz="3600">
                <a:solidFill>
                  <a:schemeClr val="dk2"/>
                </a:solidFill>
              </a:rPr>
              <a:t>You Know Who You are Serving</a:t>
            </a:r>
            <a:endParaRPr/>
          </a:p>
        </p:txBody>
      </p:sp>
      <p:sp>
        <p:nvSpPr>
          <p:cNvPr id="319" name="Google Shape;319;p13"/>
          <p:cNvSpPr txBox="1"/>
          <p:nvPr>
            <p:ph idx="1" type="body"/>
          </p:nvPr>
        </p:nvSpPr>
        <p:spPr>
          <a:xfrm>
            <a:off x="342900" y="1813905"/>
            <a:ext cx="8458200" cy="2677603"/>
          </a:xfrm>
          <a:prstGeom prst="rect">
            <a:avLst/>
          </a:prstGeom>
          <a:solidFill>
            <a:srgbClr val="FFC362">
              <a:alpha val="49411"/>
            </a:srgbClr>
          </a:solidFill>
          <a:ln>
            <a:noFill/>
          </a:ln>
        </p:spPr>
        <p:txBody>
          <a:bodyPr anchorCtr="0" anchor="ctr" bIns="45700" lIns="91425" spcFirstLastPara="1" rIns="91425" wrap="square" tIns="45700">
            <a:normAutofit/>
          </a:bodyPr>
          <a:lstStyle/>
          <a:p>
            <a:pPr indent="-342900" lvl="0" marL="342900" rtl="0" algn="l">
              <a:lnSpc>
                <a:spcPct val="100000"/>
              </a:lnSpc>
              <a:spcBef>
                <a:spcPts val="0"/>
              </a:spcBef>
              <a:spcAft>
                <a:spcPts val="0"/>
              </a:spcAft>
              <a:buClr>
                <a:srgbClr val="FF6600"/>
              </a:buClr>
              <a:buSzPts val="2900"/>
              <a:buFont typeface="Calibri"/>
              <a:buNone/>
            </a:pPr>
            <a:r>
              <a:rPr lang="en-US" sz="2900">
                <a:solidFill>
                  <a:srgbClr val="FF6600"/>
                </a:solidFill>
                <a:latin typeface="Calibri"/>
                <a:ea typeface="Calibri"/>
                <a:cs typeface="Calibri"/>
                <a:sym typeface="Calibri"/>
              </a:rPr>
              <a:t>Key term 2 is </a:t>
            </a:r>
            <a:r>
              <a:rPr b="1" lang="en-US" sz="2900" u="sng">
                <a:solidFill>
                  <a:srgbClr val="FF6600"/>
                </a:solidFill>
                <a:latin typeface="Calibri"/>
                <a:ea typeface="Calibri"/>
                <a:cs typeface="Calibri"/>
                <a:sym typeface="Calibri"/>
              </a:rPr>
              <a:t>underserved</a:t>
            </a:r>
            <a:r>
              <a:rPr lang="en-US" sz="2900">
                <a:solidFill>
                  <a:srgbClr val="FF6600"/>
                </a:solidFill>
                <a:latin typeface="Calibri"/>
                <a:ea typeface="Calibri"/>
                <a:cs typeface="Calibri"/>
                <a:sym typeface="Calibri"/>
              </a:rPr>
              <a:t>:</a:t>
            </a:r>
            <a:endParaRPr/>
          </a:p>
          <a:p>
            <a:pPr indent="-342900" lvl="0" marL="342900" rtl="0" algn="l">
              <a:lnSpc>
                <a:spcPct val="100000"/>
              </a:lnSpc>
              <a:spcBef>
                <a:spcPts val="520"/>
              </a:spcBef>
              <a:spcAft>
                <a:spcPts val="0"/>
              </a:spcAft>
              <a:buClr>
                <a:schemeClr val="dk1"/>
              </a:buClr>
              <a:buSzPts val="2600"/>
              <a:buFont typeface="Calibri"/>
              <a:buNone/>
            </a:pPr>
            <a:r>
              <a:rPr lang="en-US" sz="2600">
                <a:latin typeface="Calibri"/>
                <a:ea typeface="Calibri"/>
                <a:cs typeface="Calibri"/>
                <a:sym typeface="Calibri"/>
              </a:rPr>
              <a:t>    An underserved student is any student who is not successful academically, socially, and/or behaviorally in school because the school as an institution is not being responsive to the student. </a:t>
            </a:r>
            <a:endParaRPr/>
          </a:p>
        </p:txBody>
      </p:sp>
      <p:sp>
        <p:nvSpPr>
          <p:cNvPr id="320" name="Google Shape;320;p13"/>
          <p:cNvSpPr txBox="1"/>
          <p:nvPr/>
        </p:nvSpPr>
        <p:spPr>
          <a:xfrm>
            <a:off x="0" y="4754157"/>
            <a:ext cx="9067801" cy="1082689"/>
          </a:xfrm>
          <a:prstGeom prst="rect">
            <a:avLst/>
          </a:prstGeom>
          <a:noFill/>
          <a:ln>
            <a:noFill/>
          </a:ln>
        </p:spPr>
        <p:txBody>
          <a:bodyPr anchorCtr="0" anchor="t" bIns="40800" lIns="81600" spcFirstLastPara="1" rIns="81600" wrap="square" tIns="40800">
            <a:spAutoFit/>
          </a:bodyPr>
          <a:lstStyle/>
          <a:p>
            <a:pPr indent="0" lvl="0" marL="0" marR="0" rtl="0" algn="ctr">
              <a:lnSpc>
                <a:spcPct val="100000"/>
              </a:lnSpc>
              <a:spcBef>
                <a:spcPts val="0"/>
              </a:spcBef>
              <a:spcAft>
                <a:spcPts val="0"/>
              </a:spcAft>
              <a:buClr>
                <a:srgbClr val="000000"/>
              </a:buClr>
              <a:buSzPts val="2200"/>
              <a:buFont typeface="Calibri"/>
              <a:buNone/>
            </a:pPr>
            <a:r>
              <a:rPr b="0" i="0" lang="en-US" sz="2200" u="none" cap="none" strike="noStrike">
                <a:solidFill>
                  <a:srgbClr val="000000"/>
                </a:solidFill>
                <a:latin typeface="Calibri"/>
                <a:ea typeface="Calibri"/>
                <a:cs typeface="Calibri"/>
                <a:sym typeface="Calibri"/>
              </a:rPr>
              <a:t>Words to consider when thinking of your underserved:</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500"/>
              <a:buFont typeface="Calibri"/>
              <a:buNone/>
            </a:pPr>
            <a:r>
              <a:rPr b="0" i="0" lang="en-US" sz="1500" u="none" cap="none" strike="noStrike">
                <a:solidFill>
                  <a:srgbClr val="000000"/>
                </a:solidFill>
                <a:latin typeface="Calibri"/>
                <a:ea typeface="Calibri"/>
                <a:cs typeface="Calibri"/>
                <a:sym typeface="Calibri"/>
              </a:rPr>
              <a:t> </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2800"/>
              <a:buFont typeface="Calibri"/>
              <a:buNone/>
            </a:pPr>
            <a:r>
              <a:rPr b="1" i="0" lang="en-US" sz="2800" u="none" cap="none" strike="noStrike">
                <a:solidFill>
                  <a:srgbClr val="000000"/>
                </a:solidFill>
                <a:latin typeface="Calibri"/>
                <a:ea typeface="Calibri"/>
                <a:cs typeface="Calibri"/>
                <a:sym typeface="Calibri"/>
              </a:rPr>
              <a:t>Disproportionality – Historic - Institutional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166" name="Shape 166"/>
        <p:cNvGrpSpPr/>
        <p:nvPr/>
      </p:nvGrpSpPr>
      <p:grpSpPr>
        <a:xfrm>
          <a:off x="0" y="0"/>
          <a:ext cx="0" cy="0"/>
          <a:chOff x="0" y="0"/>
          <a:chExt cx="0" cy="0"/>
        </a:xfrm>
      </p:grpSpPr>
      <p:sp>
        <p:nvSpPr>
          <p:cNvPr id="167" name="Google Shape;167;p2"/>
          <p:cNvSpPr txBox="1"/>
          <p:nvPr>
            <p:ph type="title"/>
          </p:nvPr>
        </p:nvSpPr>
        <p:spPr>
          <a:xfrm>
            <a:off x="448725" y="566025"/>
            <a:ext cx="9230100" cy="99990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3600"/>
              <a:buFont typeface="Calibri"/>
              <a:buNone/>
            </a:pPr>
            <a:r>
              <a:rPr b="1" lang="en-US" sz="3600">
                <a:solidFill>
                  <a:schemeClr val="dk1"/>
                </a:solidFill>
                <a:latin typeface="Calibri"/>
                <a:ea typeface="Calibri"/>
                <a:cs typeface="Calibri"/>
                <a:sym typeface="Calibri"/>
              </a:rPr>
              <a:t>About our Executive Director</a:t>
            </a:r>
            <a:endParaRPr/>
          </a:p>
        </p:txBody>
      </p:sp>
      <p:pic>
        <p:nvPicPr>
          <p:cNvPr id="168" name="Google Shape;168;p2"/>
          <p:cNvPicPr preferRelativeResize="0"/>
          <p:nvPr>
            <p:ph idx="1" type="body"/>
          </p:nvPr>
        </p:nvPicPr>
        <p:blipFill rotWithShape="1">
          <a:blip r:embed="rId3">
            <a:alphaModFix/>
          </a:blip>
          <a:srcRect b="0" l="0" r="0" t="0"/>
          <a:stretch/>
        </p:blipFill>
        <p:spPr>
          <a:xfrm>
            <a:off x="76200" y="3657600"/>
            <a:ext cx="9067800" cy="2376546"/>
          </a:xfrm>
          <a:prstGeom prst="rect">
            <a:avLst/>
          </a:prstGeom>
          <a:noFill/>
          <a:ln>
            <a:noFill/>
          </a:ln>
        </p:spPr>
      </p:pic>
      <p:sp>
        <p:nvSpPr>
          <p:cNvPr id="169" name="Google Shape;169;p2"/>
          <p:cNvSpPr txBox="1"/>
          <p:nvPr/>
        </p:nvSpPr>
        <p:spPr>
          <a:xfrm>
            <a:off x="2195900" y="1704825"/>
            <a:ext cx="6893700" cy="1952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chemeClr val="dk1"/>
                </a:solidFill>
                <a:latin typeface="Calibri"/>
                <a:ea typeface="Calibri"/>
                <a:cs typeface="Calibri"/>
                <a:sym typeface="Calibri"/>
              </a:rPr>
              <a:t>Professor Sharroky Hollie is a national educator who provides professional development to thousands of educators in the area of cultural responsiveness. Since 2000, Dr. Hollie has trained over 150,000 educators and worked in nearly 2000 classrooms. Going back 25 years, he has been a classroom teacher at the middle and high school levels, a central office professional development coordinator in Los Angeles Unified School District, a school founder and administrator, and university professor in teacher education at the Cal State University. Sharroky has also been a visiting professor for Webster University in St. Louis and a guest lecturer at Stanford and UCLA.</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pic>
        <p:nvPicPr>
          <p:cNvPr id="170" name="Google Shape;170;p2"/>
          <p:cNvPicPr preferRelativeResize="0"/>
          <p:nvPr/>
        </p:nvPicPr>
        <p:blipFill rotWithShape="1">
          <a:blip r:embed="rId4">
            <a:alphaModFix/>
          </a:blip>
          <a:srcRect b="0" l="0" r="0" t="0"/>
          <a:stretch/>
        </p:blipFill>
        <p:spPr>
          <a:xfrm>
            <a:off x="76200" y="868125"/>
            <a:ext cx="2036625" cy="2789475"/>
          </a:xfrm>
          <a:prstGeom prst="rect">
            <a:avLst/>
          </a:prstGeom>
          <a:noFill/>
          <a:ln>
            <a:noFill/>
          </a:ln>
        </p:spPr>
      </p:pic>
      <p:sp>
        <p:nvSpPr>
          <p:cNvPr id="171" name="Google Shape;171;p2"/>
          <p:cNvSpPr txBox="1"/>
          <p:nvPr/>
        </p:nvSpPr>
        <p:spPr>
          <a:xfrm>
            <a:off x="2733580" y="1304632"/>
            <a:ext cx="3590700" cy="4002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000"/>
              <a:buFont typeface="Arial"/>
              <a:buNone/>
            </a:pPr>
            <a:r>
              <a:rPr b="1" i="1" lang="en-US" sz="2000" u="none" cap="none" strike="noStrike">
                <a:solidFill>
                  <a:srgbClr val="2F5496"/>
                </a:solidFill>
                <a:latin typeface="Calibri"/>
                <a:ea typeface="Calibri"/>
                <a:cs typeface="Calibri"/>
                <a:sym typeface="Calibri"/>
              </a:rPr>
              <a:t>Dr. Sharroky Hollie</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5" name="Shape 325"/>
        <p:cNvGrpSpPr/>
        <p:nvPr/>
      </p:nvGrpSpPr>
      <p:grpSpPr>
        <a:xfrm>
          <a:off x="0" y="0"/>
          <a:ext cx="0" cy="0"/>
          <a:chOff x="0" y="0"/>
          <a:chExt cx="0" cy="0"/>
        </a:xfrm>
      </p:grpSpPr>
      <p:pic>
        <p:nvPicPr>
          <p:cNvPr descr="nativeam.jpg" id="326" name="Google Shape;326;p14"/>
          <p:cNvPicPr preferRelativeResize="0"/>
          <p:nvPr/>
        </p:nvPicPr>
        <p:blipFill rotWithShape="1">
          <a:blip r:embed="rId3">
            <a:alphaModFix/>
          </a:blip>
          <a:srcRect b="0" l="0" r="0" t="0"/>
          <a:stretch/>
        </p:blipFill>
        <p:spPr>
          <a:xfrm>
            <a:off x="4910776" y="4362149"/>
            <a:ext cx="2465525" cy="1555107"/>
          </a:xfrm>
          <a:prstGeom prst="rect">
            <a:avLst/>
          </a:prstGeom>
          <a:noFill/>
          <a:ln>
            <a:noFill/>
          </a:ln>
        </p:spPr>
      </p:pic>
      <p:sp>
        <p:nvSpPr>
          <p:cNvPr id="327" name="Google Shape;327;p14"/>
          <p:cNvSpPr txBox="1"/>
          <p:nvPr>
            <p:ph type="title"/>
          </p:nvPr>
        </p:nvSpPr>
        <p:spPr>
          <a:xfrm>
            <a:off x="-138046" y="833782"/>
            <a:ext cx="9144000" cy="800785"/>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SzPts val="900"/>
              <a:buNone/>
            </a:pPr>
            <a:r>
              <a:rPr b="1" i="0" lang="en-US" sz="3600" u="none" cap="none" strike="noStrike">
                <a:solidFill>
                  <a:schemeClr val="dk1"/>
                </a:solidFill>
                <a:latin typeface="Calibri"/>
                <a:ea typeface="Calibri"/>
                <a:cs typeface="Calibri"/>
                <a:sym typeface="Calibri"/>
              </a:rPr>
              <a:t>Top Five Underserved Populations</a:t>
            </a:r>
            <a:endParaRPr/>
          </a:p>
        </p:txBody>
      </p:sp>
      <p:sp>
        <p:nvSpPr>
          <p:cNvPr id="328" name="Google Shape;328;p14"/>
          <p:cNvSpPr txBox="1"/>
          <p:nvPr>
            <p:ph idx="1" type="body"/>
          </p:nvPr>
        </p:nvSpPr>
        <p:spPr>
          <a:xfrm>
            <a:off x="132750" y="1529825"/>
            <a:ext cx="3786000" cy="3699000"/>
          </a:xfrm>
          <a:prstGeom prst="rect">
            <a:avLst/>
          </a:prstGeom>
          <a:noFill/>
          <a:ln>
            <a:noFill/>
          </a:ln>
        </p:spPr>
        <p:txBody>
          <a:bodyPr anchorCtr="0" anchor="t" bIns="45700" lIns="91425" spcFirstLastPara="1" rIns="91425" wrap="square" tIns="45700">
            <a:noAutofit/>
          </a:bodyPr>
          <a:lstStyle/>
          <a:p>
            <a:pPr indent="0" lvl="0" marL="228217" marR="0" rtl="0" algn="ctr">
              <a:lnSpc>
                <a:spcPct val="100000"/>
              </a:lnSpc>
              <a:spcBef>
                <a:spcPts val="0"/>
              </a:spcBef>
              <a:spcAft>
                <a:spcPts val="0"/>
              </a:spcAft>
              <a:buSzPts val="2200"/>
              <a:buNone/>
            </a:pPr>
            <a:r>
              <a:rPr b="1" lang="en-US" sz="2400">
                <a:solidFill>
                  <a:srgbClr val="000000"/>
                </a:solidFill>
              </a:rPr>
              <a:t>So-Called</a:t>
            </a:r>
            <a:endParaRPr b="1" sz="2400">
              <a:solidFill>
                <a:srgbClr val="000000"/>
              </a:solidFill>
            </a:endParaRPr>
          </a:p>
          <a:p>
            <a:pPr indent="0" lvl="0" marL="228217" marR="0" rtl="0" algn="ctr">
              <a:lnSpc>
                <a:spcPct val="100000"/>
              </a:lnSpc>
              <a:spcBef>
                <a:spcPts val="0"/>
              </a:spcBef>
              <a:spcAft>
                <a:spcPts val="0"/>
              </a:spcAft>
              <a:buSzPts val="2200"/>
              <a:buNone/>
            </a:pPr>
            <a:r>
              <a:t/>
            </a:r>
            <a:endParaRPr b="1" sz="2400">
              <a:solidFill>
                <a:srgbClr val="000000"/>
              </a:solidFill>
            </a:endParaRPr>
          </a:p>
          <a:p>
            <a:pPr indent="-347472" lvl="0" marL="347472" marR="0" rtl="0" algn="ctr">
              <a:lnSpc>
                <a:spcPct val="100000"/>
              </a:lnSpc>
              <a:spcBef>
                <a:spcPts val="0"/>
              </a:spcBef>
              <a:spcAft>
                <a:spcPts val="0"/>
              </a:spcAft>
              <a:buClr>
                <a:schemeClr val="accent3"/>
              </a:buClr>
              <a:buSzPts val="2400"/>
              <a:buFont typeface="Arial"/>
              <a:buAutoNum type="arabicPeriod"/>
            </a:pPr>
            <a:r>
              <a:rPr b="1" i="0" lang="en-US" sz="2400" u="none" cap="none" strike="noStrike">
                <a:solidFill>
                  <a:srgbClr val="000000"/>
                </a:solidFill>
                <a:latin typeface="Calibri"/>
                <a:ea typeface="Calibri"/>
                <a:cs typeface="Calibri"/>
                <a:sym typeface="Calibri"/>
              </a:rPr>
              <a:t>Native Americans</a:t>
            </a:r>
            <a:endParaRPr b="1" sz="2400">
              <a:solidFill>
                <a:srgbClr val="000000"/>
              </a:solidFill>
            </a:endParaRPr>
          </a:p>
          <a:p>
            <a:pPr indent="-347472" lvl="0" marL="347472" marR="0" rtl="0" algn="ctr">
              <a:lnSpc>
                <a:spcPct val="100000"/>
              </a:lnSpc>
              <a:spcBef>
                <a:spcPts val="600"/>
              </a:spcBef>
              <a:spcAft>
                <a:spcPts val="0"/>
              </a:spcAft>
              <a:buClr>
                <a:schemeClr val="accent3"/>
              </a:buClr>
              <a:buSzPts val="2400"/>
              <a:buFont typeface="Arial"/>
              <a:buAutoNum type="arabicPeriod"/>
            </a:pPr>
            <a:r>
              <a:rPr b="1" i="0" lang="en-US" sz="2400" u="none" cap="none" strike="noStrike">
                <a:solidFill>
                  <a:srgbClr val="000000"/>
                </a:solidFill>
                <a:latin typeface="Calibri"/>
                <a:ea typeface="Calibri"/>
                <a:cs typeface="Calibri"/>
                <a:sym typeface="Calibri"/>
              </a:rPr>
              <a:t>African Americans</a:t>
            </a:r>
            <a:endParaRPr/>
          </a:p>
          <a:p>
            <a:pPr indent="-347472" lvl="0" marL="347472" marR="0" rtl="0" algn="ctr">
              <a:lnSpc>
                <a:spcPct val="100000"/>
              </a:lnSpc>
              <a:spcBef>
                <a:spcPts val="600"/>
              </a:spcBef>
              <a:spcAft>
                <a:spcPts val="0"/>
              </a:spcAft>
              <a:buClr>
                <a:schemeClr val="accent3"/>
              </a:buClr>
              <a:buSzPts val="2400"/>
              <a:buFont typeface="Arial"/>
              <a:buAutoNum type="arabicPeriod"/>
            </a:pPr>
            <a:r>
              <a:rPr b="1" lang="en-US" sz="2400">
                <a:solidFill>
                  <a:srgbClr val="000000"/>
                </a:solidFill>
              </a:rPr>
              <a:t>Latinx</a:t>
            </a:r>
            <a:r>
              <a:rPr b="1" i="0" lang="en-US" sz="2400" u="none" cap="none" strike="noStrike">
                <a:solidFill>
                  <a:srgbClr val="000000"/>
                </a:solidFill>
                <a:latin typeface="Calibri"/>
                <a:ea typeface="Calibri"/>
                <a:cs typeface="Calibri"/>
                <a:sym typeface="Calibri"/>
              </a:rPr>
              <a:t> Americans</a:t>
            </a:r>
            <a:endParaRPr/>
          </a:p>
          <a:p>
            <a:pPr indent="-347472" lvl="0" marL="347472" marR="0" rtl="0" algn="ctr">
              <a:lnSpc>
                <a:spcPct val="100000"/>
              </a:lnSpc>
              <a:spcBef>
                <a:spcPts val="600"/>
              </a:spcBef>
              <a:spcAft>
                <a:spcPts val="0"/>
              </a:spcAft>
              <a:buClr>
                <a:schemeClr val="accent3"/>
              </a:buClr>
              <a:buSzPts val="2400"/>
              <a:buFont typeface="Arial"/>
              <a:buAutoNum type="arabicPeriod"/>
            </a:pPr>
            <a:r>
              <a:rPr b="1" i="0" lang="en-US" sz="2400" u="none" cap="none" strike="noStrike">
                <a:solidFill>
                  <a:srgbClr val="000000"/>
                </a:solidFill>
                <a:latin typeface="Calibri"/>
                <a:ea typeface="Calibri"/>
                <a:cs typeface="Calibri"/>
                <a:sym typeface="Calibri"/>
              </a:rPr>
              <a:t>Hawaiian Americans</a:t>
            </a:r>
            <a:endParaRPr/>
          </a:p>
          <a:p>
            <a:pPr indent="-347472" lvl="0" marL="347472" marR="0" rtl="0" algn="ctr">
              <a:lnSpc>
                <a:spcPct val="100000"/>
              </a:lnSpc>
              <a:spcBef>
                <a:spcPts val="600"/>
              </a:spcBef>
              <a:spcAft>
                <a:spcPts val="0"/>
              </a:spcAft>
              <a:buClr>
                <a:schemeClr val="accent3"/>
              </a:buClr>
              <a:buSzPts val="2400"/>
              <a:buFont typeface="Arial"/>
              <a:buAutoNum type="arabicPeriod"/>
            </a:pPr>
            <a:r>
              <a:rPr b="1" i="0" lang="en-US" sz="2400" u="none" cap="none" strike="noStrike">
                <a:solidFill>
                  <a:srgbClr val="000000"/>
                </a:solidFill>
                <a:latin typeface="Calibri"/>
                <a:ea typeface="Calibri"/>
                <a:cs typeface="Calibri"/>
                <a:sym typeface="Calibri"/>
              </a:rPr>
              <a:t>Asian Americans</a:t>
            </a:r>
            <a:endParaRPr>
              <a:latin typeface="Calibri"/>
              <a:ea typeface="Calibri"/>
              <a:cs typeface="Calibri"/>
              <a:sym typeface="Calibri"/>
            </a:endParaRPr>
          </a:p>
          <a:p>
            <a:pPr indent="-5967" lvl="0" marL="228218" rtl="0" algn="l">
              <a:lnSpc>
                <a:spcPct val="100000"/>
              </a:lnSpc>
              <a:spcBef>
                <a:spcPts val="440"/>
              </a:spcBef>
              <a:spcAft>
                <a:spcPts val="0"/>
              </a:spcAft>
              <a:buClr>
                <a:schemeClr val="dk1"/>
              </a:buClr>
              <a:buSzPts val="2200"/>
              <a:buFont typeface="Arial"/>
              <a:buNone/>
            </a:pPr>
            <a:r>
              <a:t/>
            </a:r>
            <a:endParaRPr>
              <a:latin typeface="Calibri"/>
              <a:ea typeface="Calibri"/>
              <a:cs typeface="Calibri"/>
              <a:sym typeface="Calibri"/>
            </a:endParaRPr>
          </a:p>
        </p:txBody>
      </p:sp>
      <p:pic>
        <p:nvPicPr>
          <p:cNvPr descr="black-boy-writing.jpg" id="329" name="Google Shape;329;p14"/>
          <p:cNvPicPr preferRelativeResize="0"/>
          <p:nvPr/>
        </p:nvPicPr>
        <p:blipFill rotWithShape="1">
          <a:blip r:embed="rId4">
            <a:alphaModFix/>
          </a:blip>
          <a:srcRect b="0" l="0" r="0" t="0"/>
          <a:stretch/>
        </p:blipFill>
        <p:spPr>
          <a:xfrm>
            <a:off x="6324600" y="1436111"/>
            <a:ext cx="2667000" cy="1773557"/>
          </a:xfrm>
          <a:prstGeom prst="rect">
            <a:avLst/>
          </a:prstGeom>
          <a:noFill/>
          <a:ln>
            <a:noFill/>
          </a:ln>
        </p:spPr>
      </p:pic>
      <p:pic>
        <p:nvPicPr>
          <p:cNvPr descr="hawaiian-ancestry.jpg" id="330" name="Google Shape;330;p14"/>
          <p:cNvPicPr preferRelativeResize="0"/>
          <p:nvPr/>
        </p:nvPicPr>
        <p:blipFill rotWithShape="1">
          <a:blip r:embed="rId5">
            <a:alphaModFix/>
          </a:blip>
          <a:srcRect b="0" l="0" r="0" t="0"/>
          <a:stretch/>
        </p:blipFill>
        <p:spPr>
          <a:xfrm>
            <a:off x="4367645" y="3341917"/>
            <a:ext cx="2788172" cy="1073446"/>
          </a:xfrm>
          <a:prstGeom prst="rect">
            <a:avLst/>
          </a:prstGeom>
          <a:noFill/>
          <a:ln>
            <a:noFill/>
          </a:ln>
        </p:spPr>
      </p:pic>
      <p:pic>
        <p:nvPicPr>
          <p:cNvPr descr="chinese-student-china.jpg" id="331" name="Google Shape;331;p14"/>
          <p:cNvPicPr preferRelativeResize="0"/>
          <p:nvPr/>
        </p:nvPicPr>
        <p:blipFill rotWithShape="1">
          <a:blip r:embed="rId6">
            <a:alphaModFix/>
          </a:blip>
          <a:srcRect b="0" l="0" r="0" t="0"/>
          <a:stretch/>
        </p:blipFill>
        <p:spPr>
          <a:xfrm>
            <a:off x="7155824" y="4276474"/>
            <a:ext cx="1727787" cy="1640775"/>
          </a:xfrm>
          <a:prstGeom prst="rect">
            <a:avLst/>
          </a:prstGeom>
          <a:noFill/>
          <a:ln>
            <a:noFill/>
          </a:ln>
        </p:spPr>
      </p:pic>
      <p:pic>
        <p:nvPicPr>
          <p:cNvPr descr="hispanic_student_research_family_peer_relationships.jpg" id="332" name="Google Shape;332;p14"/>
          <p:cNvPicPr preferRelativeResize="0"/>
          <p:nvPr/>
        </p:nvPicPr>
        <p:blipFill rotWithShape="1">
          <a:blip r:embed="rId7">
            <a:alphaModFix/>
          </a:blip>
          <a:srcRect b="0" l="0" r="0" t="0"/>
          <a:stretch/>
        </p:blipFill>
        <p:spPr>
          <a:xfrm>
            <a:off x="4267200" y="1990471"/>
            <a:ext cx="2353901" cy="1374845"/>
          </a:xfrm>
          <a:prstGeom prst="rect">
            <a:avLst/>
          </a:prstGeom>
          <a:noFill/>
          <a:ln>
            <a:noFill/>
          </a:ln>
        </p:spPr>
      </p:pic>
      <p:pic>
        <p:nvPicPr>
          <p:cNvPr descr="students-in-cambodia.jpg" id="333" name="Google Shape;333;p14"/>
          <p:cNvPicPr preferRelativeResize="0"/>
          <p:nvPr/>
        </p:nvPicPr>
        <p:blipFill rotWithShape="1">
          <a:blip r:embed="rId8">
            <a:alphaModFix/>
          </a:blip>
          <a:srcRect b="0" l="0" r="0" t="0"/>
          <a:stretch/>
        </p:blipFill>
        <p:spPr>
          <a:xfrm>
            <a:off x="3489326" y="4409000"/>
            <a:ext cx="1439925" cy="1309800"/>
          </a:xfrm>
          <a:prstGeom prst="rect">
            <a:avLst/>
          </a:prstGeom>
          <a:noFill/>
          <a:ln>
            <a:noFill/>
          </a:ln>
        </p:spPr>
      </p:pic>
      <p:pic>
        <p:nvPicPr>
          <p:cNvPr descr="2011_0422_earth_day_laos_scientists.jpg" id="334" name="Google Shape;334;p14"/>
          <p:cNvPicPr preferRelativeResize="0"/>
          <p:nvPr/>
        </p:nvPicPr>
        <p:blipFill rotWithShape="1">
          <a:blip r:embed="rId9">
            <a:alphaModFix/>
          </a:blip>
          <a:srcRect b="0" l="0" r="0" t="0"/>
          <a:stretch/>
        </p:blipFill>
        <p:spPr>
          <a:xfrm>
            <a:off x="6526083" y="3034283"/>
            <a:ext cx="2465517" cy="1381079"/>
          </a:xfrm>
          <a:prstGeom prst="rect">
            <a:avLst/>
          </a:prstGeom>
          <a:noFill/>
          <a:ln>
            <a:noFill/>
          </a:ln>
        </p:spPr>
      </p:pic>
      <p:sp>
        <p:nvSpPr>
          <p:cNvPr id="335" name="Google Shape;335;p14"/>
          <p:cNvSpPr/>
          <p:nvPr/>
        </p:nvSpPr>
        <p:spPr>
          <a:xfrm>
            <a:off x="312575" y="4784650"/>
            <a:ext cx="2937607" cy="1132599"/>
          </a:xfrm>
          <a:prstGeom prst="rect">
            <a:avLst/>
          </a:prstGeom>
        </p:spPr>
        <p:txBody>
          <a:bodyPr>
            <a:prstTxWarp prst="textPlain"/>
          </a:bodyPr>
          <a:lstStyle/>
          <a:p>
            <a:pPr lvl="0" algn="ctr"/>
            <a:r>
              <a:rPr b="0" i="0">
                <a:ln cap="flat" cmpd="sng" w="9525">
                  <a:solidFill>
                    <a:schemeClr val="dk2"/>
                  </a:solidFill>
                  <a:prstDash val="solid"/>
                  <a:round/>
                  <a:headEnd len="sm" w="sm" type="none"/>
                  <a:tailEnd len="sm" w="sm" type="none"/>
                </a:ln>
                <a:solidFill>
                  <a:schemeClr val="lt2"/>
                </a:solidFill>
                <a:latin typeface="Arial"/>
              </a:rPr>
              <a:t>No More </a:t>
            </a:r>
            <a:br>
              <a:rPr b="0" i="0">
                <a:ln cap="flat" cmpd="sng" w="9525">
                  <a:solidFill>
                    <a:schemeClr val="dk2"/>
                  </a:solidFill>
                  <a:prstDash val="solid"/>
                  <a:round/>
                  <a:headEnd len="sm" w="sm" type="none"/>
                  <a:tailEnd len="sm" w="sm" type="none"/>
                </a:ln>
                <a:solidFill>
                  <a:schemeClr val="lt2"/>
                </a:solidFill>
                <a:latin typeface="Arial"/>
              </a:rPr>
            </a:br>
            <a:r>
              <a:rPr b="0" i="0">
                <a:ln cap="flat" cmpd="sng" w="9525">
                  <a:solidFill>
                    <a:schemeClr val="dk2"/>
                  </a:solidFill>
                  <a:prstDash val="solid"/>
                  <a:round/>
                  <a:headEnd len="sm" w="sm" type="none"/>
                  <a:tailEnd len="sm" w="sm" type="none"/>
                </a:ln>
                <a:solidFill>
                  <a:schemeClr val="lt2"/>
                </a:solidFill>
                <a:latin typeface="Arial"/>
              </a:rPr>
              <a:t>Generalizations</a:t>
            </a:r>
          </a:p>
        </p:txBody>
      </p:sp>
    </p:spTree>
  </p:cSld>
  <p:clrMapOvr>
    <a:masterClrMapping/>
  </p:clrMapOvr>
  <p:transition spd="slow">
    <p:fade/>
  </p:transition>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9" name="Shape 339"/>
        <p:cNvGrpSpPr/>
        <p:nvPr/>
      </p:nvGrpSpPr>
      <p:grpSpPr>
        <a:xfrm>
          <a:off x="0" y="0"/>
          <a:ext cx="0" cy="0"/>
          <a:chOff x="0" y="0"/>
          <a:chExt cx="0" cy="0"/>
        </a:xfrm>
      </p:grpSpPr>
      <p:sp>
        <p:nvSpPr>
          <p:cNvPr id="340" name="Google Shape;340;ge5624e2cf3_6_16"/>
          <p:cNvSpPr txBox="1"/>
          <p:nvPr>
            <p:ph type="title"/>
          </p:nvPr>
        </p:nvSpPr>
        <p:spPr>
          <a:xfrm>
            <a:off x="0" y="837950"/>
            <a:ext cx="9144000" cy="860100"/>
          </a:xfrm>
          <a:prstGeom prst="rect">
            <a:avLst/>
          </a:prstGeom>
          <a:no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0"/>
              </a:spcAft>
              <a:buClr>
                <a:schemeClr val="dk1"/>
              </a:buClr>
              <a:buSzPts val="3300"/>
              <a:buFont typeface="Calibri"/>
              <a:buNone/>
            </a:pPr>
            <a:r>
              <a:rPr lang="en-US" sz="4000"/>
              <a:t>Go Four Deep (Variables). </a:t>
            </a:r>
            <a:endParaRPr sz="4000"/>
          </a:p>
          <a:p>
            <a:pPr indent="0" lvl="0" marL="0" rtl="0" algn="ctr">
              <a:lnSpc>
                <a:spcPct val="90000"/>
              </a:lnSpc>
              <a:spcBef>
                <a:spcPts val="0"/>
              </a:spcBef>
              <a:spcAft>
                <a:spcPts val="0"/>
              </a:spcAft>
              <a:buClr>
                <a:schemeClr val="dk1"/>
              </a:buClr>
              <a:buSzPts val="3300"/>
              <a:buFont typeface="Calibri"/>
              <a:buNone/>
            </a:pPr>
            <a:r>
              <a:rPr lang="en-US" sz="4000"/>
              <a:t>No More Generalizations.</a:t>
            </a:r>
            <a:endParaRPr sz="4000"/>
          </a:p>
        </p:txBody>
      </p:sp>
      <p:graphicFrame>
        <p:nvGraphicFramePr>
          <p:cNvPr id="341" name="Google Shape;341;ge5624e2cf3_6_16"/>
          <p:cNvGraphicFramePr/>
          <p:nvPr/>
        </p:nvGraphicFramePr>
        <p:xfrm>
          <a:off x="518325" y="1889040"/>
          <a:ext cx="3000000" cy="3000000"/>
        </p:xfrm>
        <a:graphic>
          <a:graphicData uri="http://schemas.openxmlformats.org/drawingml/2006/table">
            <a:tbl>
              <a:tblPr>
                <a:noFill/>
                <a:tableStyleId>{72789398-7DC8-41CB-A001-F618C32C0CFF}</a:tableStyleId>
              </a:tblPr>
              <a:tblGrid>
                <a:gridCol w="8042975"/>
              </a:tblGrid>
              <a:tr h="987350">
                <a:tc>
                  <a:txBody>
                    <a:bodyPr/>
                    <a:lstStyle/>
                    <a:p>
                      <a:pPr indent="0" lvl="0" marL="0" rtl="0" algn="ctr">
                        <a:spcBef>
                          <a:spcPts val="0"/>
                        </a:spcBef>
                        <a:spcAft>
                          <a:spcPts val="0"/>
                        </a:spcAft>
                        <a:buNone/>
                      </a:pPr>
                      <a:r>
                        <a:rPr b="1" lang="en-US" sz="1700"/>
                        <a:t>Racial/Economic/Special Needs</a:t>
                      </a:r>
                      <a:endParaRPr b="1" sz="1700"/>
                    </a:p>
                    <a:p>
                      <a:pPr indent="0" lvl="0" marL="0" rtl="0" algn="ctr">
                        <a:spcBef>
                          <a:spcPts val="0"/>
                        </a:spcBef>
                        <a:spcAft>
                          <a:spcPts val="0"/>
                        </a:spcAft>
                        <a:buNone/>
                      </a:pPr>
                      <a:r>
                        <a:rPr b="1" lang="en-US" sz="1700"/>
                        <a:t>Institutionally Generalized </a:t>
                      </a:r>
                      <a:endParaRPr b="1" sz="1700"/>
                    </a:p>
                  </a:txBody>
                  <a:tcPr marT="91425" marB="91425" marR="91425" marL="91425" anchor="ctr"/>
                </a:tc>
              </a:tr>
              <a:tr h="987350">
                <a:tc>
                  <a:txBody>
                    <a:bodyPr/>
                    <a:lstStyle/>
                    <a:p>
                      <a:pPr indent="0" lvl="0" marL="0" rtl="0" algn="ctr">
                        <a:spcBef>
                          <a:spcPts val="0"/>
                        </a:spcBef>
                        <a:spcAft>
                          <a:spcPts val="0"/>
                        </a:spcAft>
                        <a:buNone/>
                      </a:pPr>
                      <a:r>
                        <a:rPr lang="en-US"/>
                        <a:t>Do we have any </a:t>
                      </a:r>
                      <a:r>
                        <a:rPr lang="en-US"/>
                        <a:t>successful</a:t>
                      </a:r>
                      <a:r>
                        <a:rPr lang="en-US"/>
                        <a:t> students in this generalized category?</a:t>
                      </a:r>
                      <a:endParaRPr/>
                    </a:p>
                  </a:txBody>
                  <a:tcPr marT="91425" marB="91425" marR="91425" marL="91425" anchor="ctr"/>
                </a:tc>
              </a:tr>
              <a:tr h="987350">
                <a:tc>
                  <a:txBody>
                    <a:bodyPr/>
                    <a:lstStyle/>
                    <a:p>
                      <a:pPr indent="0" lvl="0" marL="0" rtl="0" algn="ctr">
                        <a:spcBef>
                          <a:spcPts val="0"/>
                        </a:spcBef>
                        <a:spcAft>
                          <a:spcPts val="0"/>
                        </a:spcAft>
                        <a:buNone/>
                      </a:pPr>
                      <a:r>
                        <a:rPr lang="en-US"/>
                        <a:t>Then, among the students who are not successful, who is most likely to be underserved?</a:t>
                      </a:r>
                      <a:endParaRPr/>
                    </a:p>
                  </a:txBody>
                  <a:tcPr marT="91425" marB="91425" marR="91425" marL="91425" anchor="ctr"/>
                </a:tc>
              </a:tr>
              <a:tr h="987350">
                <a:tc>
                  <a:txBody>
                    <a:bodyPr/>
                    <a:lstStyle/>
                    <a:p>
                      <a:pPr indent="0" lvl="0" marL="0" rtl="0" algn="ctr">
                        <a:lnSpc>
                          <a:spcPct val="90000"/>
                        </a:lnSpc>
                        <a:spcBef>
                          <a:spcPts val="0"/>
                        </a:spcBef>
                        <a:spcAft>
                          <a:spcPts val="0"/>
                        </a:spcAft>
                        <a:buClr>
                          <a:schemeClr val="dk1"/>
                        </a:buClr>
                        <a:buSzPts val="3300"/>
                        <a:buFont typeface="Calibri"/>
                        <a:buNone/>
                      </a:pPr>
                      <a:r>
                        <a:rPr lang="en-US" sz="4000">
                          <a:solidFill>
                            <a:schemeClr val="dk1"/>
                          </a:solidFill>
                          <a:latin typeface="Calibri"/>
                          <a:ea typeface="Calibri"/>
                          <a:cs typeface="Calibri"/>
                          <a:sym typeface="Calibri"/>
                        </a:rPr>
                        <a:t>First Deep Variable </a:t>
                      </a:r>
                      <a:r>
                        <a:rPr lang="en-US">
                          <a:solidFill>
                            <a:schemeClr val="dk1"/>
                          </a:solidFill>
                        </a:rPr>
                        <a:t>(repeat process 3 more times)</a:t>
                      </a:r>
                      <a:endParaRPr/>
                    </a:p>
                  </a:txBody>
                  <a:tcPr marT="91425" marB="91425" marR="91425" marL="91425" anchor="ctr"/>
                </a:tc>
              </a:tr>
            </a:tbl>
          </a:graphicData>
        </a:graphic>
      </p:graphicFrame>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45" name="Shape 345"/>
        <p:cNvGrpSpPr/>
        <p:nvPr/>
      </p:nvGrpSpPr>
      <p:grpSpPr>
        <a:xfrm>
          <a:off x="0" y="0"/>
          <a:ext cx="0" cy="0"/>
          <a:chOff x="0" y="0"/>
          <a:chExt cx="0" cy="0"/>
        </a:xfrm>
      </p:grpSpPr>
      <p:pic>
        <p:nvPicPr>
          <p:cNvPr id="346" name="Google Shape;346;p16"/>
          <p:cNvPicPr preferRelativeResize="0"/>
          <p:nvPr/>
        </p:nvPicPr>
        <p:blipFill rotWithShape="1">
          <a:blip r:embed="rId4">
            <a:alphaModFix/>
          </a:blip>
          <a:srcRect b="0" l="0" r="0" t="0"/>
          <a:stretch/>
        </p:blipFill>
        <p:spPr>
          <a:xfrm>
            <a:off x="88512" y="1682517"/>
            <a:ext cx="3546785" cy="3657406"/>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0" name="Shape 350"/>
        <p:cNvGrpSpPr/>
        <p:nvPr/>
      </p:nvGrpSpPr>
      <p:grpSpPr>
        <a:xfrm>
          <a:off x="0" y="0"/>
          <a:ext cx="0" cy="0"/>
          <a:chOff x="0" y="0"/>
          <a:chExt cx="0" cy="0"/>
        </a:xfrm>
      </p:grpSpPr>
      <p:sp>
        <p:nvSpPr>
          <p:cNvPr id="351" name="Google Shape;351;p17"/>
          <p:cNvSpPr txBox="1"/>
          <p:nvPr>
            <p:ph type="title"/>
          </p:nvPr>
        </p:nvSpPr>
        <p:spPr>
          <a:xfrm>
            <a:off x="457200" y="445024"/>
            <a:ext cx="8229600" cy="1143000"/>
          </a:xfrm>
          <a:prstGeom prst="rect">
            <a:avLst/>
          </a:prstGeom>
          <a:no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Clr>
                <a:schemeClr val="dk1"/>
              </a:buClr>
              <a:buSzPts val="3959"/>
              <a:buFont typeface="Calibri"/>
              <a:buNone/>
            </a:pPr>
            <a:r>
              <a:rPr lang="en-US" sz="3959"/>
              <a:t>Who is Your Carrot? Who is Your Stick? </a:t>
            </a:r>
            <a:endParaRPr/>
          </a:p>
        </p:txBody>
      </p:sp>
      <p:grpSp>
        <p:nvGrpSpPr>
          <p:cNvPr id="352" name="Google Shape;352;p17"/>
          <p:cNvGrpSpPr/>
          <p:nvPr/>
        </p:nvGrpSpPr>
        <p:grpSpPr>
          <a:xfrm>
            <a:off x="395027" y="1323323"/>
            <a:ext cx="8694715" cy="4835990"/>
            <a:chOff x="88333" y="0"/>
            <a:chExt cx="8694715" cy="4835990"/>
          </a:xfrm>
        </p:grpSpPr>
        <p:sp>
          <p:nvSpPr>
            <p:cNvPr id="353" name="Google Shape;353;p17"/>
            <p:cNvSpPr/>
            <p:nvPr/>
          </p:nvSpPr>
          <p:spPr>
            <a:xfrm rot="-5400000">
              <a:off x="-1463191" y="1551524"/>
              <a:ext cx="4835990" cy="1732942"/>
            </a:xfrm>
            <a:prstGeom prst="flowChartManualOperation">
              <a:avLst/>
            </a:prstGeom>
            <a:solidFill>
              <a:srgbClr val="49ACC5"/>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4" name="Google Shape;354;p17"/>
            <p:cNvSpPr txBox="1"/>
            <p:nvPr/>
          </p:nvSpPr>
          <p:spPr>
            <a:xfrm>
              <a:off x="88333" y="967198"/>
              <a:ext cx="1732942" cy="2901594"/>
            </a:xfrm>
            <a:prstGeom prst="rect">
              <a:avLst/>
            </a:prstGeom>
            <a:noFill/>
            <a:ln>
              <a:noFill/>
            </a:ln>
          </p:spPr>
          <p:txBody>
            <a:bodyPr anchorCtr="0" anchor="ctr" bIns="0" lIns="133350" spcFirstLastPara="1" rIns="134425" wrap="square" tIns="0">
              <a:noAutofit/>
            </a:bodyPr>
            <a:lstStyle/>
            <a:p>
              <a:pPr indent="0" lvl="0" marL="0" marR="0" rtl="0" algn="ctr">
                <a:lnSpc>
                  <a:spcPct val="90000"/>
                </a:lnSpc>
                <a:spcBef>
                  <a:spcPts val="0"/>
                </a:spcBef>
                <a:spcAft>
                  <a:spcPts val="0"/>
                </a:spcAft>
                <a:buClr>
                  <a:schemeClr val="dk1"/>
                </a:buClr>
                <a:buSzPts val="2100"/>
                <a:buFont typeface="Calibri"/>
                <a:buNone/>
              </a:pPr>
              <a:r>
                <a:rPr b="1" i="0" lang="en-US" sz="2100" u="none" cap="none" strike="noStrike">
                  <a:solidFill>
                    <a:schemeClr val="dk1"/>
                  </a:solidFill>
                  <a:latin typeface="Calibri"/>
                  <a:ea typeface="Calibri"/>
                  <a:cs typeface="Calibri"/>
                  <a:sym typeface="Calibri"/>
                </a:rPr>
                <a:t>PBIS</a:t>
              </a:r>
              <a:endParaRPr b="0" i="0" sz="1400" u="none" cap="none" strike="noStrike">
                <a:solidFill>
                  <a:srgbClr val="000000"/>
                </a:solidFill>
                <a:latin typeface="Arial"/>
                <a:ea typeface="Arial"/>
                <a:cs typeface="Arial"/>
                <a:sym typeface="Arial"/>
              </a:endParaRPr>
            </a:p>
          </p:txBody>
        </p:sp>
        <p:sp>
          <p:nvSpPr>
            <p:cNvPr id="355" name="Google Shape;355;p17"/>
            <p:cNvSpPr/>
            <p:nvPr/>
          </p:nvSpPr>
          <p:spPr>
            <a:xfrm rot="-5400000">
              <a:off x="258152" y="1592913"/>
              <a:ext cx="4835990" cy="1650164"/>
            </a:xfrm>
            <a:prstGeom prst="flowChartManualOperation">
              <a:avLst/>
            </a:prstGeom>
            <a:solidFill>
              <a:srgbClr val="47D290"/>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6" name="Google Shape;356;p17"/>
            <p:cNvSpPr txBox="1"/>
            <p:nvPr/>
          </p:nvSpPr>
          <p:spPr>
            <a:xfrm>
              <a:off x="1851065" y="967198"/>
              <a:ext cx="1650164" cy="2901594"/>
            </a:xfrm>
            <a:prstGeom prst="rect">
              <a:avLst/>
            </a:prstGeom>
            <a:noFill/>
            <a:ln>
              <a:noFill/>
            </a:ln>
          </p:spPr>
          <p:txBody>
            <a:bodyPr anchorCtr="0" anchor="ctr" bIns="0" lIns="133350" spcFirstLastPara="1" rIns="134425" wrap="square" tIns="0">
              <a:noAutofit/>
            </a:bodyPr>
            <a:lstStyle/>
            <a:p>
              <a:pPr indent="0" lvl="0" marL="0" marR="0" rtl="0" algn="ctr">
                <a:lnSpc>
                  <a:spcPct val="90000"/>
                </a:lnSpc>
                <a:spcBef>
                  <a:spcPts val="0"/>
                </a:spcBef>
                <a:spcAft>
                  <a:spcPts val="0"/>
                </a:spcAft>
                <a:buClr>
                  <a:schemeClr val="dk1"/>
                </a:buClr>
                <a:buSzPts val="2100"/>
                <a:buFont typeface="Calibri"/>
                <a:buNone/>
              </a:pPr>
              <a:r>
                <a:rPr b="1" i="0" lang="en-US" sz="2100" u="none" cap="none" strike="noStrike">
                  <a:solidFill>
                    <a:schemeClr val="dk1"/>
                  </a:solidFill>
                  <a:latin typeface="Calibri"/>
                  <a:ea typeface="Calibri"/>
                  <a:cs typeface="Calibri"/>
                  <a:sym typeface="Calibri"/>
                </a:rPr>
                <a:t>RTI</a:t>
              </a:r>
              <a:endParaRPr b="0" i="0" sz="1400" u="none" cap="none" strike="noStrike">
                <a:solidFill>
                  <a:srgbClr val="000000"/>
                </a:solidFill>
                <a:latin typeface="Arial"/>
                <a:ea typeface="Arial"/>
                <a:cs typeface="Arial"/>
                <a:sym typeface="Arial"/>
              </a:endParaRPr>
            </a:p>
          </p:txBody>
        </p:sp>
        <p:sp>
          <p:nvSpPr>
            <p:cNvPr id="357" name="Google Shape;357;p17"/>
            <p:cNvSpPr/>
            <p:nvPr/>
          </p:nvSpPr>
          <p:spPr>
            <a:xfrm rot="-5400000">
              <a:off x="1956247" y="1647188"/>
              <a:ext cx="4835990" cy="1541614"/>
            </a:xfrm>
            <a:prstGeom prst="flowChartManualOperation">
              <a:avLst/>
            </a:prstGeom>
            <a:solidFill>
              <a:srgbClr val="5FDF45"/>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8" name="Google Shape;358;p17"/>
            <p:cNvSpPr txBox="1"/>
            <p:nvPr/>
          </p:nvSpPr>
          <p:spPr>
            <a:xfrm>
              <a:off x="3603435" y="967198"/>
              <a:ext cx="1541614" cy="2901594"/>
            </a:xfrm>
            <a:prstGeom prst="rect">
              <a:avLst/>
            </a:prstGeom>
            <a:noFill/>
            <a:ln>
              <a:noFill/>
            </a:ln>
          </p:spPr>
          <p:txBody>
            <a:bodyPr anchorCtr="0" anchor="ctr" bIns="0" lIns="133350" spcFirstLastPara="1" rIns="134425" wrap="square" tIns="0">
              <a:noAutofit/>
            </a:bodyPr>
            <a:lstStyle/>
            <a:p>
              <a:pPr indent="0" lvl="0" marL="0" marR="0" rtl="0" algn="ctr">
                <a:lnSpc>
                  <a:spcPct val="90000"/>
                </a:lnSpc>
                <a:spcBef>
                  <a:spcPts val="0"/>
                </a:spcBef>
                <a:spcAft>
                  <a:spcPts val="0"/>
                </a:spcAft>
                <a:buClr>
                  <a:schemeClr val="dk1"/>
                </a:buClr>
                <a:buSzPts val="2100"/>
                <a:buFont typeface="Calibri"/>
                <a:buNone/>
              </a:pPr>
              <a:r>
                <a:rPr b="1" i="0" lang="en-US" sz="2100" u="none" cap="none" strike="noStrike">
                  <a:solidFill>
                    <a:schemeClr val="dk1"/>
                  </a:solidFill>
                  <a:latin typeface="Calibri"/>
                  <a:ea typeface="Calibri"/>
                  <a:cs typeface="Calibri"/>
                  <a:sym typeface="Calibri"/>
                </a:rPr>
                <a:t>Restorative Practices </a:t>
              </a:r>
              <a:endParaRPr b="0" i="0" sz="1400" u="none" cap="none" strike="noStrike">
                <a:solidFill>
                  <a:srgbClr val="000000"/>
                </a:solidFill>
                <a:latin typeface="Arial"/>
                <a:ea typeface="Arial"/>
                <a:cs typeface="Arial"/>
                <a:sym typeface="Arial"/>
              </a:endParaRPr>
            </a:p>
          </p:txBody>
        </p:sp>
        <p:sp>
          <p:nvSpPr>
            <p:cNvPr id="359" name="Google Shape;359;p17"/>
            <p:cNvSpPr/>
            <p:nvPr/>
          </p:nvSpPr>
          <p:spPr>
            <a:xfrm rot="-5400000">
              <a:off x="3678287" y="1575357"/>
              <a:ext cx="4835990" cy="1685276"/>
            </a:xfrm>
            <a:prstGeom prst="flowChartManualOperation">
              <a:avLst/>
            </a:prstGeom>
            <a:solidFill>
              <a:srgbClr val="D3EB44"/>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0" name="Google Shape;360;p17"/>
            <p:cNvSpPr txBox="1"/>
            <p:nvPr/>
          </p:nvSpPr>
          <p:spPr>
            <a:xfrm>
              <a:off x="5253644" y="967198"/>
              <a:ext cx="1685276" cy="2901594"/>
            </a:xfrm>
            <a:prstGeom prst="rect">
              <a:avLst/>
            </a:prstGeom>
            <a:noFill/>
            <a:ln>
              <a:noFill/>
            </a:ln>
          </p:spPr>
          <p:txBody>
            <a:bodyPr anchorCtr="0" anchor="ctr" bIns="0" lIns="133350" spcFirstLastPara="1" rIns="134425" wrap="square" tIns="0">
              <a:noAutofit/>
            </a:bodyPr>
            <a:lstStyle/>
            <a:p>
              <a:pPr indent="0" lvl="0" marL="0" marR="0" rtl="0" algn="ctr">
                <a:lnSpc>
                  <a:spcPct val="90000"/>
                </a:lnSpc>
                <a:spcBef>
                  <a:spcPts val="0"/>
                </a:spcBef>
                <a:spcAft>
                  <a:spcPts val="0"/>
                </a:spcAft>
                <a:buClr>
                  <a:schemeClr val="dk1"/>
                </a:buClr>
                <a:buSzPts val="2100"/>
                <a:buFont typeface="Calibri"/>
                <a:buNone/>
              </a:pPr>
              <a:r>
                <a:rPr b="1" i="0" lang="en-US" sz="2100" u="none" cap="none" strike="noStrike">
                  <a:solidFill>
                    <a:schemeClr val="dk1"/>
                  </a:solidFill>
                  <a:latin typeface="Calibri"/>
                  <a:ea typeface="Calibri"/>
                  <a:cs typeface="Calibri"/>
                  <a:sym typeface="Calibri"/>
                </a:rPr>
                <a:t>Trauma- Informed Practices</a:t>
              </a:r>
              <a:endParaRPr b="0" i="0" sz="1400" u="none" cap="none" strike="noStrike">
                <a:solidFill>
                  <a:srgbClr val="000000"/>
                </a:solidFill>
                <a:latin typeface="Arial"/>
                <a:ea typeface="Arial"/>
                <a:cs typeface="Arial"/>
                <a:sym typeface="Arial"/>
              </a:endParaRPr>
            </a:p>
          </p:txBody>
        </p:sp>
        <p:sp>
          <p:nvSpPr>
            <p:cNvPr id="361" name="Google Shape;361;p17"/>
            <p:cNvSpPr/>
            <p:nvPr/>
          </p:nvSpPr>
          <p:spPr>
            <a:xfrm rot="-5400000">
              <a:off x="5497286" y="1550228"/>
              <a:ext cx="4835990" cy="1735534"/>
            </a:xfrm>
            <a:prstGeom prst="flowChartManualOperation">
              <a:avLst/>
            </a:prstGeom>
            <a:solidFill>
              <a:srgbClr val="F69444"/>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2" name="Google Shape;362;p17"/>
            <p:cNvSpPr txBox="1"/>
            <p:nvPr/>
          </p:nvSpPr>
          <p:spPr>
            <a:xfrm>
              <a:off x="7047514" y="967198"/>
              <a:ext cx="1735534" cy="2901594"/>
            </a:xfrm>
            <a:prstGeom prst="rect">
              <a:avLst/>
            </a:prstGeom>
            <a:noFill/>
            <a:ln>
              <a:noFill/>
            </a:ln>
          </p:spPr>
          <p:txBody>
            <a:bodyPr anchorCtr="0" anchor="ctr" bIns="0" lIns="133350" spcFirstLastPara="1" rIns="134425" wrap="square" tIns="0">
              <a:noAutofit/>
            </a:bodyPr>
            <a:lstStyle/>
            <a:p>
              <a:pPr indent="0" lvl="0" marL="0" marR="0" rtl="0" algn="ctr">
                <a:lnSpc>
                  <a:spcPct val="90000"/>
                </a:lnSpc>
                <a:spcBef>
                  <a:spcPts val="0"/>
                </a:spcBef>
                <a:spcAft>
                  <a:spcPts val="0"/>
                </a:spcAft>
                <a:buClr>
                  <a:schemeClr val="dk1"/>
                </a:buClr>
                <a:buSzPts val="2100"/>
                <a:buFont typeface="Calibri"/>
                <a:buNone/>
              </a:pPr>
              <a:r>
                <a:rPr b="1" i="0" lang="en-US" sz="2100" u="none" cap="none" strike="noStrike">
                  <a:solidFill>
                    <a:schemeClr val="dk1"/>
                  </a:solidFill>
                  <a:latin typeface="Calibri"/>
                  <a:ea typeface="Calibri"/>
                  <a:cs typeface="Calibri"/>
                  <a:sym typeface="Calibri"/>
                </a:rPr>
                <a:t>SEL</a:t>
              </a:r>
              <a:endParaRPr b="0" i="0" sz="1400" u="none" cap="none" strike="noStrike">
                <a:solidFill>
                  <a:srgbClr val="000000"/>
                </a:solidFill>
                <a:latin typeface="Arial"/>
                <a:ea typeface="Arial"/>
                <a:cs typeface="Arial"/>
                <a:sym typeface="Arial"/>
              </a:endParaRPr>
            </a:p>
          </p:txBody>
        </p:sp>
      </p:gr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66" name="Shape 366"/>
        <p:cNvGrpSpPr/>
        <p:nvPr/>
      </p:nvGrpSpPr>
      <p:grpSpPr>
        <a:xfrm>
          <a:off x="0" y="0"/>
          <a:ext cx="0" cy="0"/>
          <a:chOff x="0" y="0"/>
          <a:chExt cx="0" cy="0"/>
        </a:xfrm>
      </p:grpSpPr>
      <p:pic>
        <p:nvPicPr>
          <p:cNvPr id="367" name="Google Shape;367;p18"/>
          <p:cNvPicPr preferRelativeResize="0"/>
          <p:nvPr/>
        </p:nvPicPr>
        <p:blipFill rotWithShape="1">
          <a:blip r:embed="rId4">
            <a:alphaModFix/>
          </a:blip>
          <a:srcRect b="0" l="0" r="0" t="0"/>
          <a:stretch/>
        </p:blipFill>
        <p:spPr>
          <a:xfrm>
            <a:off x="121965" y="1693669"/>
            <a:ext cx="3546785" cy="3657406"/>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1" name="Shape 371"/>
        <p:cNvGrpSpPr/>
        <p:nvPr/>
      </p:nvGrpSpPr>
      <p:grpSpPr>
        <a:xfrm>
          <a:off x="0" y="0"/>
          <a:ext cx="0" cy="0"/>
          <a:chOff x="0" y="0"/>
          <a:chExt cx="0" cy="0"/>
        </a:xfrm>
      </p:grpSpPr>
      <p:sp>
        <p:nvSpPr>
          <p:cNvPr id="372" name="Google Shape;372;p19"/>
          <p:cNvSpPr txBox="1"/>
          <p:nvPr>
            <p:ph type="title"/>
          </p:nvPr>
        </p:nvSpPr>
        <p:spPr>
          <a:xfrm>
            <a:off x="0" y="716440"/>
            <a:ext cx="9144000" cy="883766"/>
          </a:xfrm>
          <a:prstGeom prst="rect">
            <a:avLst/>
          </a:prstGeom>
          <a:no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Clr>
                <a:schemeClr val="dk1"/>
              </a:buClr>
              <a:buSzPts val="4000"/>
              <a:buFont typeface="Calibri"/>
              <a:buNone/>
            </a:pPr>
            <a:r>
              <a:rPr b="1" lang="en-US" sz="4000"/>
              <a:t>Are You Ready? Are You Ripe?</a:t>
            </a:r>
            <a:endParaRPr/>
          </a:p>
        </p:txBody>
      </p:sp>
      <p:sp>
        <p:nvSpPr>
          <p:cNvPr id="373" name="Google Shape;373;p19"/>
          <p:cNvSpPr txBox="1"/>
          <p:nvPr>
            <p:ph idx="1" type="body"/>
          </p:nvPr>
        </p:nvSpPr>
        <p:spPr>
          <a:xfrm>
            <a:off x="457206" y="1600206"/>
            <a:ext cx="4038601" cy="4525963"/>
          </a:xfrm>
          <a:prstGeom prst="rect">
            <a:avLst/>
          </a:prstGeom>
          <a:noFill/>
          <a:ln>
            <a:noFill/>
          </a:ln>
        </p:spPr>
        <p:txBody>
          <a:bodyPr anchorCtr="0" anchor="t" bIns="45700" lIns="91425" spcFirstLastPara="1" rIns="91425" wrap="square" tIns="45700">
            <a:normAutofit/>
          </a:bodyPr>
          <a:lstStyle/>
          <a:p>
            <a:pPr indent="0" lvl="0" marL="0" rtl="0" algn="ctr">
              <a:lnSpc>
                <a:spcPct val="100000"/>
              </a:lnSpc>
              <a:spcBef>
                <a:spcPts val="0"/>
              </a:spcBef>
              <a:spcAft>
                <a:spcPts val="0"/>
              </a:spcAft>
              <a:buClr>
                <a:schemeClr val="dk1"/>
              </a:buClr>
              <a:buSzPts val="2800"/>
              <a:buNone/>
            </a:pPr>
            <a:r>
              <a:rPr lang="en-US"/>
              <a:t>Readiness</a:t>
            </a:r>
            <a:endParaRPr/>
          </a:p>
          <a:p>
            <a:pPr indent="-342900" lvl="0" marL="342900" rtl="0" algn="l">
              <a:lnSpc>
                <a:spcPct val="100000"/>
              </a:lnSpc>
              <a:spcBef>
                <a:spcPts val="560"/>
              </a:spcBef>
              <a:spcAft>
                <a:spcPts val="0"/>
              </a:spcAft>
              <a:buClr>
                <a:schemeClr val="dk1"/>
              </a:buClr>
              <a:buSzPts val="2800"/>
              <a:buChar char="•"/>
            </a:pPr>
            <a:r>
              <a:rPr lang="en-US"/>
              <a:t>Vision (Big Picture)</a:t>
            </a:r>
            <a:endParaRPr/>
          </a:p>
          <a:p>
            <a:pPr indent="-342900" lvl="0" marL="342900" rtl="0" algn="l">
              <a:lnSpc>
                <a:spcPct val="100000"/>
              </a:lnSpc>
              <a:spcBef>
                <a:spcPts val="560"/>
              </a:spcBef>
              <a:spcAft>
                <a:spcPts val="0"/>
              </a:spcAft>
              <a:buClr>
                <a:schemeClr val="dk1"/>
              </a:buClr>
              <a:buSzPts val="2800"/>
              <a:buChar char="•"/>
            </a:pPr>
            <a:r>
              <a:rPr lang="en-US"/>
              <a:t>Leadership Capacity (Will and Skill)</a:t>
            </a:r>
            <a:endParaRPr/>
          </a:p>
          <a:p>
            <a:pPr indent="-342900" lvl="0" marL="342900" rtl="0" algn="l">
              <a:lnSpc>
                <a:spcPct val="100000"/>
              </a:lnSpc>
              <a:spcBef>
                <a:spcPts val="560"/>
              </a:spcBef>
              <a:spcAft>
                <a:spcPts val="0"/>
              </a:spcAft>
              <a:buClr>
                <a:schemeClr val="dk1"/>
              </a:buClr>
              <a:buSzPts val="2800"/>
              <a:buChar char="•"/>
            </a:pPr>
            <a:r>
              <a:rPr lang="en-US"/>
              <a:t>Infrastructure (Functional)</a:t>
            </a:r>
            <a:endParaRPr/>
          </a:p>
          <a:p>
            <a:pPr indent="-342900" lvl="0" marL="342900" rtl="0" algn="l">
              <a:lnSpc>
                <a:spcPct val="100000"/>
              </a:lnSpc>
              <a:spcBef>
                <a:spcPts val="560"/>
              </a:spcBef>
              <a:spcAft>
                <a:spcPts val="0"/>
              </a:spcAft>
              <a:buClr>
                <a:schemeClr val="dk1"/>
              </a:buClr>
              <a:buSzPts val="2800"/>
              <a:buChar char="•"/>
            </a:pPr>
            <a:r>
              <a:rPr lang="en-US"/>
              <a:t>Resources (PD Allocation/Funds)</a:t>
            </a:r>
            <a:endParaRPr/>
          </a:p>
          <a:p>
            <a:pPr indent="-165100" lvl="0" marL="342900" rtl="0" algn="l">
              <a:lnSpc>
                <a:spcPct val="100000"/>
              </a:lnSpc>
              <a:spcBef>
                <a:spcPts val="560"/>
              </a:spcBef>
              <a:spcAft>
                <a:spcPts val="0"/>
              </a:spcAft>
              <a:buClr>
                <a:schemeClr val="dk1"/>
              </a:buClr>
              <a:buSzPts val="2800"/>
              <a:buNone/>
            </a:pPr>
            <a:r>
              <a:t/>
            </a:r>
            <a:endParaRPr/>
          </a:p>
        </p:txBody>
      </p:sp>
      <p:sp>
        <p:nvSpPr>
          <p:cNvPr id="374" name="Google Shape;374;p19"/>
          <p:cNvSpPr txBox="1"/>
          <p:nvPr>
            <p:ph idx="2" type="body"/>
          </p:nvPr>
        </p:nvSpPr>
        <p:spPr>
          <a:xfrm>
            <a:off x="4648205" y="1600206"/>
            <a:ext cx="4038601" cy="4525963"/>
          </a:xfrm>
          <a:prstGeom prst="rect">
            <a:avLst/>
          </a:prstGeom>
          <a:noFill/>
          <a:ln>
            <a:noFill/>
          </a:ln>
        </p:spPr>
        <p:txBody>
          <a:bodyPr anchorCtr="0" anchor="t" bIns="45700" lIns="91425" spcFirstLastPara="1" rIns="91425" wrap="square" tIns="45700">
            <a:normAutofit/>
          </a:bodyPr>
          <a:lstStyle/>
          <a:p>
            <a:pPr indent="0" lvl="0" marL="0" rtl="0" algn="ctr">
              <a:lnSpc>
                <a:spcPct val="100000"/>
              </a:lnSpc>
              <a:spcBef>
                <a:spcPts val="0"/>
              </a:spcBef>
              <a:spcAft>
                <a:spcPts val="0"/>
              </a:spcAft>
              <a:buClr>
                <a:schemeClr val="dk1"/>
              </a:buClr>
              <a:buSzPts val="2800"/>
              <a:buNone/>
            </a:pPr>
            <a:r>
              <a:rPr lang="en-US"/>
              <a:t>Ripeness</a:t>
            </a:r>
            <a:endParaRPr/>
          </a:p>
          <a:p>
            <a:pPr indent="-342900" lvl="0" marL="342900" rtl="0" algn="l">
              <a:lnSpc>
                <a:spcPct val="100000"/>
              </a:lnSpc>
              <a:spcBef>
                <a:spcPts val="560"/>
              </a:spcBef>
              <a:spcAft>
                <a:spcPts val="0"/>
              </a:spcAft>
              <a:buClr>
                <a:schemeClr val="dk1"/>
              </a:buClr>
              <a:buSzPts val="2800"/>
              <a:buChar char="•"/>
            </a:pPr>
            <a:r>
              <a:rPr lang="en-US"/>
              <a:t>Teacher buy-in (at least 60%, ideally 80%</a:t>
            </a:r>
            <a:endParaRPr/>
          </a:p>
          <a:p>
            <a:pPr indent="-342900" lvl="0" marL="342900" rtl="0" algn="l">
              <a:lnSpc>
                <a:spcPct val="100000"/>
              </a:lnSpc>
              <a:spcBef>
                <a:spcPts val="560"/>
              </a:spcBef>
              <a:spcAft>
                <a:spcPts val="0"/>
              </a:spcAft>
              <a:buClr>
                <a:schemeClr val="dk1"/>
              </a:buClr>
              <a:buSzPts val="2800"/>
              <a:buChar char="•"/>
            </a:pPr>
            <a:r>
              <a:rPr lang="en-US"/>
              <a:t>Place to plug in (like all other initiatives)</a:t>
            </a:r>
            <a:endParaRPr/>
          </a:p>
          <a:p>
            <a:pPr indent="-342900" lvl="0" marL="342900" rtl="0" algn="l">
              <a:lnSpc>
                <a:spcPct val="100000"/>
              </a:lnSpc>
              <a:spcBef>
                <a:spcPts val="560"/>
              </a:spcBef>
              <a:spcAft>
                <a:spcPts val="0"/>
              </a:spcAft>
              <a:buClr>
                <a:schemeClr val="dk1"/>
              </a:buClr>
              <a:buSzPts val="2800"/>
              <a:buChar char="•"/>
            </a:pPr>
            <a:r>
              <a:rPr lang="en-US"/>
              <a:t>Teachers empowered to lead CLR</a:t>
            </a:r>
            <a:endParaRPr/>
          </a:p>
          <a:p>
            <a:pPr indent="-342900" lvl="0" marL="342900" rtl="0" algn="l">
              <a:lnSpc>
                <a:spcPct val="100000"/>
              </a:lnSpc>
              <a:spcBef>
                <a:spcPts val="560"/>
              </a:spcBef>
              <a:spcAft>
                <a:spcPts val="0"/>
              </a:spcAft>
              <a:buClr>
                <a:schemeClr val="dk1"/>
              </a:buClr>
              <a:buSzPts val="2800"/>
              <a:buChar char="•"/>
            </a:pPr>
            <a:r>
              <a:rPr lang="en-US"/>
              <a:t>Overlap of equity and instruction</a:t>
            </a:r>
            <a:endParaRPr/>
          </a:p>
          <a:p>
            <a:pPr indent="-165100" lvl="0" marL="342900" rtl="0" algn="l">
              <a:lnSpc>
                <a:spcPct val="100000"/>
              </a:lnSpc>
              <a:spcBef>
                <a:spcPts val="560"/>
              </a:spcBef>
              <a:spcAft>
                <a:spcPts val="0"/>
              </a:spcAft>
              <a:buClr>
                <a:schemeClr val="dk1"/>
              </a:buClr>
              <a:buSzPts val="2800"/>
              <a:buNone/>
            </a:pPr>
            <a:r>
              <a:t/>
            </a:r>
            <a:endParaRPr/>
          </a:p>
          <a:p>
            <a:pPr indent="0" lvl="0" marL="0" rtl="0" algn="l">
              <a:lnSpc>
                <a:spcPct val="100000"/>
              </a:lnSpc>
              <a:spcBef>
                <a:spcPts val="560"/>
              </a:spcBef>
              <a:spcAft>
                <a:spcPts val="0"/>
              </a:spcAft>
              <a:buClr>
                <a:schemeClr val="dk1"/>
              </a:buClr>
              <a:buSzPts val="2800"/>
              <a:buNone/>
            </a:pPr>
            <a:r>
              <a:t/>
            </a:r>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8" name="Shape 378"/>
        <p:cNvGrpSpPr/>
        <p:nvPr/>
      </p:nvGrpSpPr>
      <p:grpSpPr>
        <a:xfrm>
          <a:off x="0" y="0"/>
          <a:ext cx="0" cy="0"/>
          <a:chOff x="0" y="0"/>
          <a:chExt cx="0" cy="0"/>
        </a:xfrm>
      </p:grpSpPr>
      <p:sp>
        <p:nvSpPr>
          <p:cNvPr id="379" name="Google Shape;379;p20"/>
          <p:cNvSpPr txBox="1"/>
          <p:nvPr>
            <p:ph type="title"/>
          </p:nvPr>
        </p:nvSpPr>
        <p:spPr>
          <a:xfrm>
            <a:off x="0" y="781955"/>
            <a:ext cx="9144000" cy="7635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2800"/>
              <a:buNone/>
            </a:pPr>
            <a:r>
              <a:rPr b="1" lang="en-US" sz="4000">
                <a:solidFill>
                  <a:srgbClr val="1155CC"/>
                </a:solidFill>
              </a:rPr>
              <a:t>Stay Vabbulous! Stay Connected!</a:t>
            </a:r>
            <a:endParaRPr b="1" sz="4000">
              <a:solidFill>
                <a:srgbClr val="1155CC"/>
              </a:solidFill>
            </a:endParaRPr>
          </a:p>
        </p:txBody>
      </p:sp>
      <p:pic>
        <p:nvPicPr>
          <p:cNvPr id="380" name="Google Shape;380;p20"/>
          <p:cNvPicPr preferRelativeResize="0"/>
          <p:nvPr/>
        </p:nvPicPr>
        <p:blipFill rotWithShape="1">
          <a:blip r:embed="rId3">
            <a:alphaModFix/>
          </a:blip>
          <a:srcRect b="0" l="0" r="0" t="0"/>
          <a:stretch/>
        </p:blipFill>
        <p:spPr>
          <a:xfrm>
            <a:off x="555236" y="3766825"/>
            <a:ext cx="2195028" cy="2152597"/>
          </a:xfrm>
          <a:prstGeom prst="rect">
            <a:avLst/>
          </a:prstGeom>
          <a:noFill/>
          <a:ln>
            <a:noFill/>
          </a:ln>
        </p:spPr>
      </p:pic>
      <p:pic>
        <p:nvPicPr>
          <p:cNvPr id="381" name="Google Shape;381;p20"/>
          <p:cNvPicPr preferRelativeResize="0"/>
          <p:nvPr/>
        </p:nvPicPr>
        <p:blipFill rotWithShape="1">
          <a:blip r:embed="rId4">
            <a:alphaModFix/>
          </a:blip>
          <a:srcRect b="0" l="0" r="0" t="0"/>
          <a:stretch/>
        </p:blipFill>
        <p:spPr>
          <a:xfrm>
            <a:off x="302650" y="1472149"/>
            <a:ext cx="2447614" cy="2212247"/>
          </a:xfrm>
          <a:prstGeom prst="rect">
            <a:avLst/>
          </a:prstGeom>
          <a:noFill/>
          <a:ln>
            <a:noFill/>
          </a:ln>
        </p:spPr>
      </p:pic>
      <p:pic>
        <p:nvPicPr>
          <p:cNvPr id="382" name="Google Shape;382;p20"/>
          <p:cNvPicPr preferRelativeResize="0"/>
          <p:nvPr/>
        </p:nvPicPr>
        <p:blipFill rotWithShape="1">
          <a:blip r:embed="rId5">
            <a:alphaModFix/>
          </a:blip>
          <a:srcRect b="0" l="0" r="0" t="0"/>
          <a:stretch/>
        </p:blipFill>
        <p:spPr>
          <a:xfrm>
            <a:off x="5729951" y="1360295"/>
            <a:ext cx="3296764" cy="2100509"/>
          </a:xfrm>
          <a:prstGeom prst="rect">
            <a:avLst/>
          </a:prstGeom>
          <a:noFill/>
          <a:ln>
            <a:noFill/>
          </a:ln>
        </p:spPr>
      </p:pic>
      <p:pic>
        <p:nvPicPr>
          <p:cNvPr id="383" name="Google Shape;383;p20"/>
          <p:cNvPicPr preferRelativeResize="0"/>
          <p:nvPr/>
        </p:nvPicPr>
        <p:blipFill rotWithShape="1">
          <a:blip r:embed="rId6">
            <a:alphaModFix/>
          </a:blip>
          <a:srcRect b="0" l="0" r="0" t="0"/>
          <a:stretch/>
        </p:blipFill>
        <p:spPr>
          <a:xfrm>
            <a:off x="6144926" y="3608722"/>
            <a:ext cx="2314400" cy="2310700"/>
          </a:xfrm>
          <a:prstGeom prst="rect">
            <a:avLst/>
          </a:prstGeom>
          <a:noFill/>
          <a:ln>
            <a:noFill/>
          </a:ln>
        </p:spPr>
      </p:pic>
      <p:sp>
        <p:nvSpPr>
          <p:cNvPr id="384" name="Google Shape;384;p20"/>
          <p:cNvSpPr txBox="1"/>
          <p:nvPr/>
        </p:nvSpPr>
        <p:spPr>
          <a:xfrm>
            <a:off x="3073900" y="3628525"/>
            <a:ext cx="2823600" cy="6033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500"/>
              <a:buFont typeface="Arial"/>
              <a:buNone/>
            </a:pPr>
            <a:r>
              <a:rPr b="0" i="0" lang="en-US" sz="2500" u="none" cap="none" strike="noStrike">
                <a:solidFill>
                  <a:srgbClr val="000000"/>
                </a:solidFill>
                <a:latin typeface="Arial"/>
                <a:ea typeface="Arial"/>
                <a:cs typeface="Arial"/>
                <a:sym typeface="Arial"/>
              </a:rPr>
              <a:t>@validateaffirm</a:t>
            </a:r>
            <a:endParaRPr b="0" i="0" sz="2500" u="none" cap="none" strike="noStrike">
              <a:solidFill>
                <a:srgbClr val="000000"/>
              </a:solidFill>
              <a:latin typeface="Arial"/>
              <a:ea typeface="Arial"/>
              <a:cs typeface="Arial"/>
              <a:sym typeface="Arial"/>
            </a:endParaRPr>
          </a:p>
        </p:txBody>
      </p:sp>
      <p:pic>
        <p:nvPicPr>
          <p:cNvPr id="385" name="Google Shape;385;p20"/>
          <p:cNvPicPr preferRelativeResize="0"/>
          <p:nvPr/>
        </p:nvPicPr>
        <p:blipFill rotWithShape="1">
          <a:blip r:embed="rId7">
            <a:alphaModFix/>
          </a:blip>
          <a:srcRect b="0" l="0" r="0" t="0"/>
          <a:stretch/>
        </p:blipFill>
        <p:spPr>
          <a:xfrm>
            <a:off x="2892975" y="3013850"/>
            <a:ext cx="2836976" cy="614675"/>
          </a:xfrm>
          <a:prstGeom prst="rect">
            <a:avLst/>
          </a:prstGeom>
          <a:noFill/>
          <a:ln>
            <a:noFill/>
          </a:ln>
        </p:spPr>
      </p:pic>
      <p:pic>
        <p:nvPicPr>
          <p:cNvPr descr="Notebook-Right-51462-9781425814625.png" id="386" name="Google Shape;386;p20"/>
          <p:cNvPicPr preferRelativeResize="0"/>
          <p:nvPr/>
        </p:nvPicPr>
        <p:blipFill rotWithShape="1">
          <a:blip r:embed="rId8">
            <a:alphaModFix/>
          </a:blip>
          <a:srcRect b="0" l="0" r="0" t="0"/>
          <a:stretch/>
        </p:blipFill>
        <p:spPr>
          <a:xfrm rot="-598012">
            <a:off x="3871144" y="4203147"/>
            <a:ext cx="1152902" cy="1471629"/>
          </a:xfrm>
          <a:prstGeom prst="rect">
            <a:avLst/>
          </a:prstGeom>
          <a:noFill/>
          <a:ln>
            <a:noFill/>
          </a:ln>
        </p:spPr>
      </p:pic>
      <p:pic>
        <p:nvPicPr>
          <p:cNvPr descr="hollieBOOK.jpg" id="387" name="Google Shape;387;p20"/>
          <p:cNvPicPr preferRelativeResize="0"/>
          <p:nvPr/>
        </p:nvPicPr>
        <p:blipFill rotWithShape="1">
          <a:blip r:embed="rId9">
            <a:alphaModFix/>
          </a:blip>
          <a:srcRect b="0" l="0" r="0" t="0"/>
          <a:stretch/>
        </p:blipFill>
        <p:spPr>
          <a:xfrm rot="515320">
            <a:off x="3726668" y="1540026"/>
            <a:ext cx="1027232" cy="1376801"/>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1" name="Shape 391"/>
        <p:cNvGrpSpPr/>
        <p:nvPr/>
      </p:nvGrpSpPr>
      <p:grpSpPr>
        <a:xfrm>
          <a:off x="0" y="0"/>
          <a:ext cx="0" cy="0"/>
          <a:chOff x="0" y="0"/>
          <a:chExt cx="0" cy="0"/>
        </a:xfrm>
      </p:grpSpPr>
      <p:sp>
        <p:nvSpPr>
          <p:cNvPr id="392" name="Google Shape;392;p15"/>
          <p:cNvSpPr txBox="1"/>
          <p:nvPr>
            <p:ph type="title"/>
          </p:nvPr>
        </p:nvSpPr>
        <p:spPr>
          <a:xfrm>
            <a:off x="311700" y="593367"/>
            <a:ext cx="8520600" cy="7635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800"/>
              <a:buNone/>
            </a:pPr>
            <a:r>
              <a:t/>
            </a:r>
            <a:endParaRPr/>
          </a:p>
        </p:txBody>
      </p:sp>
      <p:sp>
        <p:nvSpPr>
          <p:cNvPr id="393" name="Google Shape;393;p15"/>
          <p:cNvSpPr txBox="1"/>
          <p:nvPr>
            <p:ph idx="1" type="body"/>
          </p:nvPr>
        </p:nvSpPr>
        <p:spPr>
          <a:xfrm>
            <a:off x="311700" y="1536633"/>
            <a:ext cx="8520600" cy="4555200"/>
          </a:xfrm>
          <a:prstGeom prst="rect">
            <a:avLst/>
          </a:prstGeom>
          <a:noFill/>
          <a:ln>
            <a:noFill/>
          </a:ln>
        </p:spPr>
        <p:txBody>
          <a:bodyPr anchorCtr="0" anchor="t" bIns="91425" lIns="91425" spcFirstLastPara="1" rIns="91425" wrap="square" tIns="91425">
            <a:noAutofit/>
          </a:bodyPr>
          <a:lstStyle/>
          <a:p>
            <a:pPr indent="-228600" lvl="0" marL="457200" rtl="0" algn="l">
              <a:lnSpc>
                <a:spcPct val="115000"/>
              </a:lnSpc>
              <a:spcBef>
                <a:spcPts val="0"/>
              </a:spcBef>
              <a:spcAft>
                <a:spcPts val="0"/>
              </a:spcAft>
              <a:buSzPts val="1800"/>
              <a:buNone/>
            </a:pPr>
            <a:r>
              <a:t/>
            </a:r>
            <a:endParaRPr/>
          </a:p>
        </p:txBody>
      </p:sp>
      <p:pic>
        <p:nvPicPr>
          <p:cNvPr id="394" name="Google Shape;394;p15"/>
          <p:cNvPicPr preferRelativeResize="0"/>
          <p:nvPr/>
        </p:nvPicPr>
        <p:blipFill rotWithShape="1">
          <a:blip r:embed="rId3">
            <a:alphaModFix/>
          </a:blip>
          <a:srcRect b="0" l="0" r="0" t="0"/>
          <a:stretch/>
        </p:blipFill>
        <p:spPr>
          <a:xfrm>
            <a:off x="0" y="0"/>
            <a:ext cx="9144000" cy="68580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6" name="Shape 176"/>
        <p:cNvGrpSpPr/>
        <p:nvPr/>
      </p:nvGrpSpPr>
      <p:grpSpPr>
        <a:xfrm>
          <a:off x="0" y="0"/>
          <a:ext cx="0" cy="0"/>
          <a:chOff x="0" y="0"/>
          <a:chExt cx="0" cy="0"/>
        </a:xfrm>
      </p:grpSpPr>
      <p:sp>
        <p:nvSpPr>
          <p:cNvPr id="177" name="Google Shape;177;p3"/>
          <p:cNvSpPr txBox="1"/>
          <p:nvPr>
            <p:ph idx="1" type="body"/>
          </p:nvPr>
        </p:nvSpPr>
        <p:spPr>
          <a:xfrm>
            <a:off x="4192875" y="1606626"/>
            <a:ext cx="5052300" cy="3974700"/>
          </a:xfrm>
          <a:prstGeom prst="rect">
            <a:avLst/>
          </a:prstGeom>
          <a:noFill/>
          <a:ln>
            <a:noFill/>
          </a:ln>
        </p:spPr>
        <p:txBody>
          <a:bodyPr anchorCtr="0" anchor="ctr" bIns="45700" lIns="91425" spcFirstLastPara="1" rIns="91425" wrap="square" tIns="45700">
            <a:noAutofit/>
          </a:bodyPr>
          <a:lstStyle/>
          <a:p>
            <a:pPr indent="-514350" lvl="0" marL="514350" rtl="0" algn="l">
              <a:lnSpc>
                <a:spcPct val="100000"/>
              </a:lnSpc>
              <a:spcBef>
                <a:spcPts val="0"/>
              </a:spcBef>
              <a:spcAft>
                <a:spcPts val="0"/>
              </a:spcAft>
              <a:buClr>
                <a:schemeClr val="dk1"/>
              </a:buClr>
              <a:buSzPts val="2800"/>
              <a:buFont typeface="Calibri"/>
              <a:buAutoNum type="arabicPeriod"/>
            </a:pPr>
            <a:r>
              <a:rPr b="1" lang="en-US" sz="2800"/>
              <a:t>Moment of Recognition</a:t>
            </a:r>
            <a:endParaRPr/>
          </a:p>
          <a:p>
            <a:pPr indent="-514350" lvl="0" marL="514350" rtl="0" algn="l">
              <a:lnSpc>
                <a:spcPct val="100000"/>
              </a:lnSpc>
              <a:spcBef>
                <a:spcPts val="560"/>
              </a:spcBef>
              <a:spcAft>
                <a:spcPts val="0"/>
              </a:spcAft>
              <a:buClr>
                <a:schemeClr val="dk1"/>
              </a:buClr>
              <a:buSzPts val="2800"/>
              <a:buFont typeface="Calibri"/>
              <a:buAutoNum type="arabicPeriod"/>
            </a:pPr>
            <a:r>
              <a:rPr b="1" lang="en-US" sz="2800"/>
              <a:t>Lack of Clarity</a:t>
            </a:r>
            <a:endParaRPr/>
          </a:p>
          <a:p>
            <a:pPr indent="-514350" lvl="0" marL="514350" rtl="0" algn="l">
              <a:lnSpc>
                <a:spcPct val="100000"/>
              </a:lnSpc>
              <a:spcBef>
                <a:spcPts val="560"/>
              </a:spcBef>
              <a:spcAft>
                <a:spcPts val="0"/>
              </a:spcAft>
              <a:buClr>
                <a:schemeClr val="dk1"/>
              </a:buClr>
              <a:buSzPts val="2800"/>
              <a:buFont typeface="Calibri"/>
              <a:buAutoNum type="arabicPeriod"/>
            </a:pPr>
            <a:r>
              <a:rPr b="1" lang="en-US" sz="2800"/>
              <a:t>No Implementation Plan</a:t>
            </a:r>
            <a:endParaRPr/>
          </a:p>
          <a:p>
            <a:pPr indent="-514350" lvl="0" marL="514350" rtl="0" algn="l">
              <a:lnSpc>
                <a:spcPct val="100000"/>
              </a:lnSpc>
              <a:spcBef>
                <a:spcPts val="560"/>
              </a:spcBef>
              <a:spcAft>
                <a:spcPts val="0"/>
              </a:spcAft>
              <a:buClr>
                <a:schemeClr val="dk1"/>
              </a:buClr>
              <a:buSzPts val="2800"/>
              <a:buFont typeface="Calibri"/>
              <a:buAutoNum type="arabicPeriod"/>
            </a:pPr>
            <a:r>
              <a:rPr b="1" lang="en-US" sz="2800"/>
              <a:t>Confused about Audience</a:t>
            </a:r>
            <a:endParaRPr/>
          </a:p>
          <a:p>
            <a:pPr indent="-514350" lvl="0" marL="514350" rtl="0" algn="l">
              <a:lnSpc>
                <a:spcPct val="100000"/>
              </a:lnSpc>
              <a:spcBef>
                <a:spcPts val="560"/>
              </a:spcBef>
              <a:spcAft>
                <a:spcPts val="0"/>
              </a:spcAft>
              <a:buClr>
                <a:schemeClr val="dk1"/>
              </a:buClr>
              <a:buSzPts val="2800"/>
              <a:buFont typeface="Calibri"/>
              <a:buAutoNum type="arabicPeriod"/>
            </a:pPr>
            <a:r>
              <a:rPr b="1" lang="en-US" sz="2800"/>
              <a:t>Temporary or Lack of Funding Source</a:t>
            </a:r>
            <a:endParaRPr/>
          </a:p>
          <a:p>
            <a:pPr indent="-514350" lvl="0" marL="514350" rtl="0" algn="l">
              <a:lnSpc>
                <a:spcPct val="100000"/>
              </a:lnSpc>
              <a:spcBef>
                <a:spcPts val="560"/>
              </a:spcBef>
              <a:spcAft>
                <a:spcPts val="0"/>
              </a:spcAft>
              <a:buClr>
                <a:schemeClr val="dk1"/>
              </a:buClr>
              <a:buSzPts val="2800"/>
              <a:buFont typeface="Calibri"/>
              <a:buAutoNum type="arabicPeriod"/>
            </a:pPr>
            <a:r>
              <a:rPr b="1" lang="en-US" sz="2800"/>
              <a:t>Readiness and Ripeness</a:t>
            </a:r>
            <a:endParaRPr/>
          </a:p>
        </p:txBody>
      </p:sp>
      <p:pic>
        <p:nvPicPr>
          <p:cNvPr id="178" name="Google Shape;178;p3"/>
          <p:cNvPicPr preferRelativeResize="0"/>
          <p:nvPr/>
        </p:nvPicPr>
        <p:blipFill rotWithShape="1">
          <a:blip r:embed="rId3">
            <a:alphaModFix/>
          </a:blip>
          <a:srcRect b="0" l="0" r="0" t="0"/>
          <a:stretch/>
        </p:blipFill>
        <p:spPr>
          <a:xfrm>
            <a:off x="373050" y="1712474"/>
            <a:ext cx="3638624" cy="3628225"/>
          </a:xfrm>
          <a:prstGeom prst="rect">
            <a:avLst/>
          </a:prstGeom>
          <a:noFill/>
          <a:ln>
            <a:noFill/>
          </a:ln>
        </p:spPr>
      </p:pic>
      <p:sp>
        <p:nvSpPr>
          <p:cNvPr id="179" name="Google Shape;179;p3"/>
          <p:cNvSpPr txBox="1"/>
          <p:nvPr/>
        </p:nvSpPr>
        <p:spPr>
          <a:xfrm>
            <a:off x="3389970" y="884509"/>
            <a:ext cx="2573077" cy="58477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alibri"/>
                <a:ea typeface="Calibri"/>
                <a:cs typeface="Calibri"/>
                <a:sym typeface="Calibri"/>
              </a:rPr>
              <a:t>Six Stagnators</a:t>
            </a:r>
            <a:endParaRPr b="1" i="0" sz="3200" u="none" cap="none" strike="noStrike">
              <a:solidFill>
                <a:schemeClr val="dk1"/>
              </a:solidFill>
              <a:latin typeface="Calibri"/>
              <a:ea typeface="Calibri"/>
              <a:cs typeface="Calibri"/>
              <a:sym typeface="Calibri"/>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83" name="Shape 183"/>
        <p:cNvGrpSpPr/>
        <p:nvPr/>
      </p:nvGrpSpPr>
      <p:grpSpPr>
        <a:xfrm>
          <a:off x="0" y="0"/>
          <a:ext cx="0" cy="0"/>
          <a:chOff x="0" y="0"/>
          <a:chExt cx="0" cy="0"/>
        </a:xfrm>
      </p:grpSpPr>
      <p:pic>
        <p:nvPicPr>
          <p:cNvPr id="184" name="Google Shape;184;p4"/>
          <p:cNvPicPr preferRelativeResize="0"/>
          <p:nvPr/>
        </p:nvPicPr>
        <p:blipFill rotWithShape="1">
          <a:blip r:embed="rId4">
            <a:alphaModFix/>
          </a:blip>
          <a:srcRect b="0" l="0" r="0" t="0"/>
          <a:stretch/>
        </p:blipFill>
        <p:spPr>
          <a:xfrm>
            <a:off x="121965" y="1693669"/>
            <a:ext cx="3546785" cy="3657406"/>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8" name="Shape 188"/>
        <p:cNvGrpSpPr/>
        <p:nvPr/>
      </p:nvGrpSpPr>
      <p:grpSpPr>
        <a:xfrm>
          <a:off x="0" y="0"/>
          <a:ext cx="0" cy="0"/>
          <a:chOff x="0" y="0"/>
          <a:chExt cx="0" cy="0"/>
        </a:xfrm>
      </p:grpSpPr>
      <p:pic>
        <p:nvPicPr>
          <p:cNvPr descr="A close up of a sign&#10;&#10;Description generated with high confidence" id="189" name="Google Shape;189;ge5624e2cf3_1_0"/>
          <p:cNvPicPr preferRelativeResize="0"/>
          <p:nvPr/>
        </p:nvPicPr>
        <p:blipFill rotWithShape="1">
          <a:blip r:embed="rId3">
            <a:alphaModFix/>
          </a:blip>
          <a:srcRect b="0" l="0" r="0" t="0"/>
          <a:stretch/>
        </p:blipFill>
        <p:spPr>
          <a:xfrm>
            <a:off x="0" y="848861"/>
            <a:ext cx="9143999" cy="5203877"/>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4" name="Shape 194"/>
        <p:cNvGrpSpPr/>
        <p:nvPr/>
      </p:nvGrpSpPr>
      <p:grpSpPr>
        <a:xfrm>
          <a:off x="0" y="0"/>
          <a:ext cx="0" cy="0"/>
          <a:chOff x="0" y="0"/>
          <a:chExt cx="0" cy="0"/>
        </a:xfrm>
      </p:grpSpPr>
      <p:graphicFrame>
        <p:nvGraphicFramePr>
          <p:cNvPr id="195" name="Google Shape;195;g10189f8170b_0_0"/>
          <p:cNvGraphicFramePr/>
          <p:nvPr/>
        </p:nvGraphicFramePr>
        <p:xfrm>
          <a:off x="55975" y="1313710"/>
          <a:ext cx="3000000" cy="3000000"/>
        </p:xfrm>
        <a:graphic>
          <a:graphicData uri="http://schemas.openxmlformats.org/drawingml/2006/table">
            <a:tbl>
              <a:tblPr>
                <a:noFill/>
                <a:tableStyleId>{4344F90D-1395-4FBE-A41A-6F10437D4574}</a:tableStyleId>
              </a:tblPr>
              <a:tblGrid>
                <a:gridCol w="2128200"/>
                <a:gridCol w="6891675"/>
              </a:tblGrid>
              <a:tr h="401625">
                <a:tc>
                  <a:txBody>
                    <a:bodyPr/>
                    <a:lstStyle/>
                    <a:p>
                      <a:pPr indent="0" lvl="0" marL="0" marR="0" rtl="0" algn="ctr">
                        <a:lnSpc>
                          <a:spcPct val="100000"/>
                        </a:lnSpc>
                        <a:spcBef>
                          <a:spcPts val="0"/>
                        </a:spcBef>
                        <a:spcAft>
                          <a:spcPts val="0"/>
                        </a:spcAft>
                        <a:buClr>
                          <a:srgbClr val="000000"/>
                        </a:buClr>
                        <a:buSzPts val="1400"/>
                        <a:buFont typeface="Arial"/>
                        <a:buNone/>
                      </a:pPr>
                      <a:r>
                        <a:rPr b="1" lang="en-US" sz="1400" u="none" cap="none" strike="noStrike"/>
                        <a:t>Year</a:t>
                      </a:r>
                      <a:endParaRPr b="1" sz="1400" u="none" cap="none" strike="noStrike"/>
                    </a:p>
                  </a:txBody>
                  <a:tcPr marT="91425" marB="91425" marR="91425" marL="91425"/>
                </a:tc>
                <a:tc>
                  <a:txBody>
                    <a:bodyPr/>
                    <a:lstStyle/>
                    <a:p>
                      <a:pPr indent="0" lvl="0" marL="0" marR="0" rtl="0" algn="ctr">
                        <a:lnSpc>
                          <a:spcPct val="100000"/>
                        </a:lnSpc>
                        <a:spcBef>
                          <a:spcPts val="0"/>
                        </a:spcBef>
                        <a:spcAft>
                          <a:spcPts val="0"/>
                        </a:spcAft>
                        <a:buClr>
                          <a:srgbClr val="000000"/>
                        </a:buClr>
                        <a:buSzPts val="1400"/>
                        <a:buFont typeface="Arial"/>
                        <a:buNone/>
                      </a:pPr>
                      <a:r>
                        <a:rPr b="1" lang="en-US" sz="1400" u="none" cap="none" strike="noStrike"/>
                        <a:t>Black Student Achievement Reform History  “Moments”</a:t>
                      </a:r>
                      <a:endParaRPr b="1" sz="1400" u="none" cap="none" strike="noStrike"/>
                    </a:p>
                  </a:txBody>
                  <a:tcPr marT="91425" marB="91425" marR="91425" marL="91425"/>
                </a:tc>
              </a:tr>
              <a:tr h="617900">
                <a:tc>
                  <a:txBody>
                    <a:bodyPr/>
                    <a:lstStyle/>
                    <a:p>
                      <a:pPr indent="0" lvl="0" marL="0" marR="0" rtl="0" algn="ctr">
                        <a:lnSpc>
                          <a:spcPct val="100000"/>
                        </a:lnSpc>
                        <a:spcBef>
                          <a:spcPts val="0"/>
                        </a:spcBef>
                        <a:spcAft>
                          <a:spcPts val="0"/>
                        </a:spcAft>
                        <a:buClr>
                          <a:srgbClr val="000000"/>
                        </a:buClr>
                        <a:buSzPts val="1400"/>
                        <a:buFont typeface="Arial"/>
                        <a:buNone/>
                      </a:pPr>
                      <a:r>
                        <a:rPr lang="en-US" sz="1400" u="none" cap="none" strike="noStrike"/>
                        <a:t>1963</a:t>
                      </a:r>
                      <a:endParaRPr sz="1400" u="none" cap="none" strike="noStrike"/>
                    </a:p>
                  </a:txBody>
                  <a:tcPr marT="91425" marB="91425" marR="91425" marL="91425"/>
                </a:tc>
                <a:tc>
                  <a:txBody>
                    <a:bodyPr/>
                    <a:lstStyle/>
                    <a:p>
                      <a:pPr indent="0" lvl="0" marL="0" marR="0" rtl="0" algn="ctr">
                        <a:lnSpc>
                          <a:spcPct val="100000"/>
                        </a:lnSpc>
                        <a:spcBef>
                          <a:spcPts val="0"/>
                        </a:spcBef>
                        <a:spcAft>
                          <a:spcPts val="0"/>
                        </a:spcAft>
                        <a:buClr>
                          <a:schemeClr val="dk1"/>
                        </a:buClr>
                        <a:buSzPts val="1100"/>
                        <a:buFont typeface="Arial"/>
                        <a:buNone/>
                      </a:pPr>
                      <a:r>
                        <a:rPr lang="en-US" sz="1400" u="none" cap="none" strike="noStrike">
                          <a:solidFill>
                            <a:schemeClr val="dk1"/>
                          </a:solidFill>
                          <a:latin typeface="Calibri"/>
                          <a:ea typeface="Calibri"/>
                          <a:cs typeface="Calibri"/>
                          <a:sym typeface="Calibri"/>
                        </a:rPr>
                        <a:t>The NAACP sued the district in Crawford vs. Board of Education, City of Los Angeles seeking resolve to the issue of underachievement</a:t>
                      </a:r>
                      <a:endParaRPr sz="1400" u="none" cap="none" strike="noStrike"/>
                    </a:p>
                  </a:txBody>
                  <a:tcPr marT="91425" marB="91425" marR="91425" marL="91425"/>
                </a:tc>
              </a:tr>
              <a:tr h="617900">
                <a:tc>
                  <a:txBody>
                    <a:bodyPr/>
                    <a:lstStyle/>
                    <a:p>
                      <a:pPr indent="0" lvl="0" marL="0" marR="0" rtl="0" algn="ctr">
                        <a:lnSpc>
                          <a:spcPct val="100000"/>
                        </a:lnSpc>
                        <a:spcBef>
                          <a:spcPts val="0"/>
                        </a:spcBef>
                        <a:spcAft>
                          <a:spcPts val="0"/>
                        </a:spcAft>
                        <a:buClr>
                          <a:srgbClr val="000000"/>
                        </a:buClr>
                        <a:buSzPts val="1400"/>
                        <a:buFont typeface="Arial"/>
                        <a:buNone/>
                      </a:pPr>
                      <a:r>
                        <a:rPr lang="en-US" sz="1400" u="none" cap="none" strike="noStrike"/>
                        <a:t>1979</a:t>
                      </a:r>
                      <a:endParaRPr sz="1400" u="none" cap="none" strike="noStrike"/>
                    </a:p>
                  </a:txBody>
                  <a:tcPr marT="91425" marB="91425" marR="91425" marL="91425"/>
                </a:tc>
                <a:tc>
                  <a:txBody>
                    <a:bodyPr/>
                    <a:lstStyle/>
                    <a:p>
                      <a:pPr indent="0" lvl="0" marL="0" marR="0" rtl="0" algn="ctr">
                        <a:lnSpc>
                          <a:spcPct val="100000"/>
                        </a:lnSpc>
                        <a:spcBef>
                          <a:spcPts val="0"/>
                        </a:spcBef>
                        <a:spcAft>
                          <a:spcPts val="0"/>
                        </a:spcAft>
                        <a:buClr>
                          <a:schemeClr val="dk1"/>
                        </a:buClr>
                        <a:buSzPts val="1100"/>
                        <a:buFont typeface="Arial"/>
                        <a:buNone/>
                      </a:pPr>
                      <a:r>
                        <a:rPr lang="en-US" sz="1400" u="none" cap="none" strike="noStrike">
                          <a:solidFill>
                            <a:schemeClr val="dk1"/>
                          </a:solidFill>
                          <a:latin typeface="Calibri"/>
                          <a:ea typeface="Calibri"/>
                          <a:cs typeface="Calibri"/>
                          <a:sym typeface="Calibri"/>
                        </a:rPr>
                        <a:t>A Court Order required the district to develop programs for children attending racially isolated minority schools.</a:t>
                      </a:r>
                      <a:endParaRPr sz="1400" u="none" cap="none" strike="noStrike"/>
                    </a:p>
                  </a:txBody>
                  <a:tcPr marT="91425" marB="91425" marR="91425" marL="91425"/>
                </a:tc>
              </a:tr>
              <a:tr h="834175">
                <a:tc>
                  <a:txBody>
                    <a:bodyPr/>
                    <a:lstStyle/>
                    <a:p>
                      <a:pPr indent="0" lvl="0" marL="0" marR="0" rtl="0" algn="ctr">
                        <a:lnSpc>
                          <a:spcPct val="100000"/>
                        </a:lnSpc>
                        <a:spcBef>
                          <a:spcPts val="0"/>
                        </a:spcBef>
                        <a:spcAft>
                          <a:spcPts val="0"/>
                        </a:spcAft>
                        <a:buClr>
                          <a:srgbClr val="000000"/>
                        </a:buClr>
                        <a:buSzPts val="1400"/>
                        <a:buFont typeface="Arial"/>
                        <a:buNone/>
                      </a:pPr>
                      <a:r>
                        <a:rPr lang="en-US" sz="1400" u="none" cap="none" strike="noStrike"/>
                        <a:t>1986</a:t>
                      </a:r>
                      <a:endParaRPr sz="1400" u="none" cap="none" strike="noStrike"/>
                    </a:p>
                  </a:txBody>
                  <a:tcPr marT="91425" marB="91425" marR="91425" marL="91425"/>
                </a:tc>
                <a:tc>
                  <a:txBody>
                    <a:bodyPr/>
                    <a:lstStyle/>
                    <a:p>
                      <a:pPr indent="0" lvl="0" marL="0" marR="0" rtl="0" algn="ctr">
                        <a:lnSpc>
                          <a:spcPct val="100000"/>
                        </a:lnSpc>
                        <a:spcBef>
                          <a:spcPts val="0"/>
                        </a:spcBef>
                        <a:spcAft>
                          <a:spcPts val="0"/>
                        </a:spcAft>
                        <a:buClr>
                          <a:schemeClr val="dk1"/>
                        </a:buClr>
                        <a:buSzPts val="1100"/>
                        <a:buFont typeface="Arial"/>
                        <a:buNone/>
                      </a:pPr>
                      <a:r>
                        <a:rPr lang="en-US" sz="1400" u="none" cap="none" strike="noStrike">
                          <a:solidFill>
                            <a:schemeClr val="dk1"/>
                          </a:solidFill>
                          <a:latin typeface="Calibri"/>
                          <a:ea typeface="Calibri"/>
                          <a:cs typeface="Calibri"/>
                          <a:sym typeface="Calibri"/>
                        </a:rPr>
                        <a:t>A report by the district's Evaluation and Assessment Branch concluded that since the 1979 order modest gains in achievement had occurred but not nearly enough to indicate systemic change and to have significant impact. </a:t>
                      </a:r>
                      <a:endParaRPr sz="1400" u="none" cap="none" strike="noStrike"/>
                    </a:p>
                  </a:txBody>
                  <a:tcPr marT="91425" marB="91425" marR="91425" marL="91425"/>
                </a:tc>
              </a:tr>
              <a:tr h="834175">
                <a:tc>
                  <a:txBody>
                    <a:bodyPr/>
                    <a:lstStyle/>
                    <a:p>
                      <a:pPr indent="0" lvl="0" marL="0" marR="0" rtl="0" algn="ctr">
                        <a:lnSpc>
                          <a:spcPct val="100000"/>
                        </a:lnSpc>
                        <a:spcBef>
                          <a:spcPts val="0"/>
                        </a:spcBef>
                        <a:spcAft>
                          <a:spcPts val="0"/>
                        </a:spcAft>
                        <a:buClr>
                          <a:srgbClr val="000000"/>
                        </a:buClr>
                        <a:buSzPts val="1400"/>
                        <a:buFont typeface="Arial"/>
                        <a:buNone/>
                      </a:pPr>
                      <a:r>
                        <a:rPr lang="en-US" sz="1400" u="none" cap="none" strike="noStrike">
                          <a:solidFill>
                            <a:schemeClr val="dk1"/>
                          </a:solidFill>
                          <a:latin typeface="Calibri"/>
                          <a:ea typeface="Calibri"/>
                          <a:cs typeface="Calibri"/>
                          <a:sym typeface="Calibri"/>
                        </a:rPr>
                        <a:t>2001</a:t>
                      </a:r>
                      <a:endParaRPr sz="1400" u="none" cap="none" strike="noStrike"/>
                    </a:p>
                  </a:txBody>
                  <a:tcPr marT="91425" marB="91425" marR="91425" marL="91425"/>
                </a:tc>
                <a:tc>
                  <a:txBody>
                    <a:bodyPr/>
                    <a:lstStyle/>
                    <a:p>
                      <a:pPr indent="0" lvl="0" marL="0" marR="0" rtl="0" algn="ctr">
                        <a:lnSpc>
                          <a:spcPct val="100000"/>
                        </a:lnSpc>
                        <a:spcBef>
                          <a:spcPts val="0"/>
                        </a:spcBef>
                        <a:spcAft>
                          <a:spcPts val="0"/>
                        </a:spcAft>
                        <a:buClr>
                          <a:schemeClr val="dk1"/>
                        </a:buClr>
                        <a:buSzPts val="1100"/>
                        <a:buFont typeface="Arial"/>
                        <a:buNone/>
                      </a:pPr>
                      <a:r>
                        <a:rPr lang="en-US" sz="1400" u="none" cap="none" strike="noStrike">
                          <a:solidFill>
                            <a:schemeClr val="dk1"/>
                          </a:solidFill>
                          <a:latin typeface="Calibri"/>
                          <a:ea typeface="Calibri"/>
                          <a:cs typeface="Calibri"/>
                          <a:sym typeface="Calibri"/>
                        </a:rPr>
                        <a:t>LAUSD convened a panel of nationally renowned experts to address the persistent disparities for African American students. </a:t>
                      </a:r>
                      <a:endParaRPr sz="1400" u="none" cap="none" strike="noStrike">
                        <a:solidFill>
                          <a:schemeClr val="dk1"/>
                        </a:solidFill>
                      </a:endParaRPr>
                    </a:p>
                    <a:p>
                      <a:pPr indent="0" lvl="0" marL="0" marR="0" rtl="0" algn="ctr">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tc>
              </a:tr>
              <a:tr h="754450">
                <a:tc>
                  <a:txBody>
                    <a:bodyPr/>
                    <a:lstStyle/>
                    <a:p>
                      <a:pPr indent="0" lvl="0" marL="0" marR="0" rtl="0" algn="ctr">
                        <a:lnSpc>
                          <a:spcPct val="100000"/>
                        </a:lnSpc>
                        <a:spcBef>
                          <a:spcPts val="0"/>
                        </a:spcBef>
                        <a:spcAft>
                          <a:spcPts val="0"/>
                        </a:spcAft>
                        <a:buClr>
                          <a:srgbClr val="000000"/>
                        </a:buClr>
                        <a:buSzPts val="1400"/>
                        <a:buFont typeface="Arial"/>
                        <a:buNone/>
                      </a:pPr>
                      <a:r>
                        <a:rPr lang="en-US" sz="1400" u="none" cap="none" strike="noStrike"/>
                        <a:t>2019</a:t>
                      </a:r>
                      <a:endParaRPr sz="1400" u="none" cap="none" strike="noStrike"/>
                    </a:p>
                  </a:txBody>
                  <a:tcPr marT="91425" marB="91425" marR="91425" marL="91425"/>
                </a:tc>
                <a:tc>
                  <a:txBody>
                    <a:bodyPr/>
                    <a:lstStyle/>
                    <a:p>
                      <a:pPr indent="0" lvl="0" marL="0" marR="0" rtl="0" algn="l">
                        <a:lnSpc>
                          <a:spcPct val="100000"/>
                        </a:lnSpc>
                        <a:spcBef>
                          <a:spcPts val="0"/>
                        </a:spcBef>
                        <a:spcAft>
                          <a:spcPts val="0"/>
                        </a:spcAft>
                        <a:buClr>
                          <a:schemeClr val="dk1"/>
                        </a:buClr>
                        <a:buSzPts val="1100"/>
                        <a:buFont typeface="Arial"/>
                        <a:buNone/>
                      </a:pPr>
                      <a:r>
                        <a:rPr lang="en-US" sz="1400" u="none" cap="none" strike="noStrike">
                          <a:solidFill>
                            <a:schemeClr val="dk1"/>
                          </a:solidFill>
                          <a:latin typeface="Calibri"/>
                          <a:ea typeface="Calibri"/>
                          <a:cs typeface="Calibri"/>
                          <a:sym typeface="Calibri"/>
                        </a:rPr>
                        <a:t>Another resolution was put forth under the banner of making good on LAUSD's commitment to all students: maximizing the talents and gifts of African American students</a:t>
                      </a:r>
                      <a:endParaRPr sz="1400" u="none" cap="none" strike="noStrike"/>
                    </a:p>
                  </a:txBody>
                  <a:tcPr marT="91425" marB="91425" marR="91425" marL="91425"/>
                </a:tc>
              </a:tr>
              <a:tr h="669275">
                <a:tc>
                  <a:txBody>
                    <a:bodyPr/>
                    <a:lstStyle/>
                    <a:p>
                      <a:pPr indent="0" lvl="0" marL="0" marR="0" rtl="0" algn="ctr">
                        <a:lnSpc>
                          <a:spcPct val="100000"/>
                        </a:lnSpc>
                        <a:spcBef>
                          <a:spcPts val="0"/>
                        </a:spcBef>
                        <a:spcAft>
                          <a:spcPts val="0"/>
                        </a:spcAft>
                        <a:buClr>
                          <a:srgbClr val="000000"/>
                        </a:buClr>
                        <a:buSzPts val="1400"/>
                        <a:buFont typeface="Arial"/>
                        <a:buNone/>
                      </a:pPr>
                      <a:r>
                        <a:rPr lang="en-US" sz="1400" u="none" cap="none" strike="noStrike"/>
                        <a:t>2020/21</a:t>
                      </a:r>
                      <a:endParaRPr sz="1400" u="none" cap="none" strike="noStrike"/>
                    </a:p>
                  </a:txBody>
                  <a:tcPr marT="91425" marB="91425" marR="91425" marL="91425"/>
                </a:tc>
                <a:tc>
                  <a:txBody>
                    <a:bodyPr/>
                    <a:lstStyle/>
                    <a:p>
                      <a:pPr indent="0" lvl="0" marL="0" marR="0" rtl="0" algn="ctr">
                        <a:lnSpc>
                          <a:spcPct val="100000"/>
                        </a:lnSpc>
                        <a:spcBef>
                          <a:spcPts val="0"/>
                        </a:spcBef>
                        <a:spcAft>
                          <a:spcPts val="0"/>
                        </a:spcAft>
                        <a:buClr>
                          <a:srgbClr val="000000"/>
                        </a:buClr>
                        <a:buSzPts val="1800"/>
                        <a:buFont typeface="Arial"/>
                        <a:buNone/>
                      </a:pPr>
                      <a:r>
                        <a:rPr b="1" lang="en-US" sz="1800" u="none" cap="none" strike="noStrike">
                          <a:solidFill>
                            <a:schemeClr val="dk1"/>
                          </a:solidFill>
                          <a:latin typeface="Calibri"/>
                          <a:ea typeface="Calibri"/>
                          <a:cs typeface="Calibri"/>
                          <a:sym typeface="Calibri"/>
                        </a:rPr>
                        <a:t>BIPAR</a:t>
                      </a:r>
                      <a:endParaRPr b="1" sz="1800" u="none" cap="none" strike="noStrike">
                        <a:solidFill>
                          <a:schemeClr val="dk1"/>
                        </a:solidFill>
                        <a:latin typeface="Calibri"/>
                        <a:ea typeface="Calibri"/>
                        <a:cs typeface="Calibri"/>
                        <a:sym typeface="Calibri"/>
                      </a:endParaRPr>
                    </a:p>
                  </a:txBody>
                  <a:tcPr marT="91425" marB="91425" marR="91425" marL="91425"/>
                </a:tc>
              </a:tr>
            </a:tbl>
          </a:graphicData>
        </a:graphic>
      </p:graphicFrame>
      <p:sp>
        <p:nvSpPr>
          <p:cNvPr id="196" name="Google Shape;196;g10189f8170b_0_0"/>
          <p:cNvSpPr txBox="1"/>
          <p:nvPr/>
        </p:nvSpPr>
        <p:spPr>
          <a:xfrm>
            <a:off x="0" y="790475"/>
            <a:ext cx="9144000" cy="5232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2200"/>
              <a:buFont typeface="Arial"/>
              <a:buNone/>
            </a:pPr>
            <a:r>
              <a:rPr b="1" i="0" lang="en-US" sz="2200" u="none" cap="none" strike="noStrike">
                <a:solidFill>
                  <a:srgbClr val="000000"/>
                </a:solidFill>
                <a:latin typeface="Calibri"/>
                <a:ea typeface="Calibri"/>
                <a:cs typeface="Calibri"/>
                <a:sym typeface="Calibri"/>
              </a:rPr>
              <a:t>Black Students Need a Movement, Not a Moment</a:t>
            </a:r>
            <a:endParaRPr b="1" i="0" sz="2200" u="none" cap="none" strike="noStrike">
              <a:solidFill>
                <a:srgbClr val="000000"/>
              </a:solidFill>
              <a:latin typeface="Calibri"/>
              <a:ea typeface="Calibri"/>
              <a:cs typeface="Calibri"/>
              <a:sym typeface="Calibri"/>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1" name="Shape 201"/>
        <p:cNvGrpSpPr/>
        <p:nvPr/>
      </p:nvGrpSpPr>
      <p:grpSpPr>
        <a:xfrm>
          <a:off x="0" y="0"/>
          <a:ext cx="0" cy="0"/>
          <a:chOff x="0" y="0"/>
          <a:chExt cx="0" cy="0"/>
        </a:xfrm>
      </p:grpSpPr>
      <p:sp>
        <p:nvSpPr>
          <p:cNvPr id="202" name="Google Shape;202;g13c667b05af_0_0"/>
          <p:cNvSpPr txBox="1"/>
          <p:nvPr>
            <p:ph type="title"/>
          </p:nvPr>
        </p:nvSpPr>
        <p:spPr>
          <a:xfrm>
            <a:off x="53275" y="457200"/>
            <a:ext cx="9090600" cy="1143000"/>
          </a:xfrm>
          <a:prstGeom prst="rect">
            <a:avLst/>
          </a:prstGeom>
        </p:spPr>
        <p:txBody>
          <a:bodyPr anchorCtr="0" anchor="ctr" bIns="45700" lIns="91425" spcFirstLastPara="1" rIns="91425" wrap="square" tIns="45700">
            <a:normAutofit fontScale="90000"/>
          </a:bodyPr>
          <a:lstStyle/>
          <a:p>
            <a:pPr indent="0" lvl="0" marL="0" rtl="0" algn="ctr">
              <a:spcBef>
                <a:spcPts val="0"/>
              </a:spcBef>
              <a:spcAft>
                <a:spcPts val="0"/>
              </a:spcAft>
              <a:buNone/>
            </a:pPr>
            <a:r>
              <a:rPr b="1" lang="en-US">
                <a:solidFill>
                  <a:srgbClr val="274E13"/>
                </a:solidFill>
              </a:rPr>
              <a:t>So-called Moments Fading Across America</a:t>
            </a:r>
            <a:endParaRPr b="1">
              <a:solidFill>
                <a:srgbClr val="274E13"/>
              </a:solidFill>
            </a:endParaRPr>
          </a:p>
        </p:txBody>
      </p:sp>
      <p:sp>
        <p:nvSpPr>
          <p:cNvPr id="203" name="Google Shape;203;g13c667b05af_0_0"/>
          <p:cNvSpPr txBox="1"/>
          <p:nvPr>
            <p:ph idx="1" type="body"/>
          </p:nvPr>
        </p:nvSpPr>
        <p:spPr>
          <a:xfrm>
            <a:off x="53274" y="1600200"/>
            <a:ext cx="4442400" cy="4526100"/>
          </a:xfrm>
          <a:prstGeom prst="rect">
            <a:avLst/>
          </a:prstGeom>
        </p:spPr>
        <p:txBody>
          <a:bodyPr anchorCtr="0" anchor="t" bIns="45700" lIns="91425" spcFirstLastPara="1" rIns="91425" wrap="square" tIns="45700">
            <a:normAutofit/>
          </a:bodyPr>
          <a:lstStyle/>
          <a:p>
            <a:pPr indent="0" lvl="0" marL="0" rtl="0" algn="ctr">
              <a:lnSpc>
                <a:spcPct val="100000"/>
              </a:lnSpc>
              <a:spcBef>
                <a:spcPts val="0"/>
              </a:spcBef>
              <a:spcAft>
                <a:spcPts val="0"/>
              </a:spcAft>
              <a:buNone/>
            </a:pPr>
            <a:r>
              <a:rPr b="1" lang="en-US" sz="3000">
                <a:solidFill>
                  <a:srgbClr val="1A1A1A"/>
                </a:solidFill>
                <a:highlight>
                  <a:srgbClr val="FFFFFF"/>
                </a:highlight>
                <a:latin typeface="Arial"/>
                <a:ea typeface="Arial"/>
                <a:cs typeface="Arial"/>
                <a:sym typeface="Arial"/>
              </a:rPr>
              <a:t>“The Memory of George Floyd Is Literally Fading Across America”</a:t>
            </a:r>
            <a:endParaRPr b="1" sz="3000">
              <a:solidFill>
                <a:srgbClr val="1A1A1A"/>
              </a:solidFill>
              <a:highlight>
                <a:srgbClr val="FFFFFF"/>
              </a:highlight>
              <a:latin typeface="Arial"/>
              <a:ea typeface="Arial"/>
              <a:cs typeface="Arial"/>
              <a:sym typeface="Arial"/>
            </a:endParaRPr>
          </a:p>
          <a:p>
            <a:pPr indent="0" lvl="0" marL="0" rtl="0" algn="ctr">
              <a:lnSpc>
                <a:spcPct val="100000"/>
              </a:lnSpc>
              <a:spcBef>
                <a:spcPts val="0"/>
              </a:spcBef>
              <a:spcAft>
                <a:spcPts val="0"/>
              </a:spcAft>
              <a:buNone/>
            </a:pPr>
            <a:r>
              <a:t/>
            </a:r>
            <a:endParaRPr sz="3000">
              <a:solidFill>
                <a:srgbClr val="1A1A1A"/>
              </a:solidFill>
              <a:highlight>
                <a:srgbClr val="FFFFFF"/>
              </a:highlight>
              <a:latin typeface="Arial"/>
              <a:ea typeface="Arial"/>
              <a:cs typeface="Arial"/>
              <a:sym typeface="Arial"/>
            </a:endParaRPr>
          </a:p>
          <a:p>
            <a:pPr indent="0" lvl="0" marL="0" rtl="0" algn="ctr">
              <a:lnSpc>
                <a:spcPct val="120000"/>
              </a:lnSpc>
              <a:spcBef>
                <a:spcPts val="0"/>
              </a:spcBef>
              <a:spcAft>
                <a:spcPts val="0"/>
              </a:spcAft>
              <a:buNone/>
            </a:pPr>
            <a:r>
              <a:rPr lang="en-US" sz="3000">
                <a:solidFill>
                  <a:srgbClr val="1A1A1A"/>
                </a:solidFill>
                <a:highlight>
                  <a:srgbClr val="FFFFFF"/>
                </a:highlight>
                <a:latin typeface="Arial"/>
                <a:ea typeface="Arial"/>
                <a:cs typeface="Arial"/>
                <a:sym typeface="Arial"/>
              </a:rPr>
              <a:t>Charles M. Blow</a:t>
            </a:r>
            <a:endParaRPr sz="3000">
              <a:solidFill>
                <a:srgbClr val="1A1A1A"/>
              </a:solidFill>
              <a:highlight>
                <a:srgbClr val="FFFFFF"/>
              </a:highlight>
              <a:latin typeface="Arial"/>
              <a:ea typeface="Arial"/>
              <a:cs typeface="Arial"/>
              <a:sym typeface="Arial"/>
            </a:endParaRPr>
          </a:p>
          <a:p>
            <a:pPr indent="0" lvl="0" marL="0" rtl="0" algn="ctr">
              <a:lnSpc>
                <a:spcPct val="120000"/>
              </a:lnSpc>
              <a:spcBef>
                <a:spcPts val="0"/>
              </a:spcBef>
              <a:spcAft>
                <a:spcPts val="0"/>
              </a:spcAft>
              <a:buClr>
                <a:schemeClr val="dk1"/>
              </a:buClr>
              <a:buSzPts val="1100"/>
              <a:buFont typeface="Arial"/>
              <a:buNone/>
            </a:pPr>
            <a:r>
              <a:rPr lang="en-US" sz="3000">
                <a:solidFill>
                  <a:srgbClr val="1A1A1A"/>
                </a:solidFill>
                <a:highlight>
                  <a:srgbClr val="FFFFFF"/>
                </a:highlight>
                <a:latin typeface="Arial"/>
                <a:ea typeface="Arial"/>
                <a:cs typeface="Arial"/>
                <a:sym typeface="Arial"/>
              </a:rPr>
              <a:t>NYT Op-Ed May 2022</a:t>
            </a:r>
            <a:endParaRPr sz="3000">
              <a:solidFill>
                <a:srgbClr val="1A1A1A"/>
              </a:solidFill>
              <a:highlight>
                <a:srgbClr val="FFFFFF"/>
              </a:highlight>
              <a:latin typeface="Arial"/>
              <a:ea typeface="Arial"/>
              <a:cs typeface="Arial"/>
              <a:sym typeface="Arial"/>
            </a:endParaRPr>
          </a:p>
          <a:p>
            <a:pPr indent="0" lvl="0" marL="0" rtl="0" algn="l">
              <a:spcBef>
                <a:spcPts val="560"/>
              </a:spcBef>
              <a:spcAft>
                <a:spcPts val="0"/>
              </a:spcAft>
              <a:buNone/>
            </a:pPr>
            <a:r>
              <a:t/>
            </a:r>
            <a:endParaRPr/>
          </a:p>
        </p:txBody>
      </p:sp>
      <p:sp>
        <p:nvSpPr>
          <p:cNvPr id="204" name="Google Shape;204;g13c667b05af_0_0"/>
          <p:cNvSpPr txBox="1"/>
          <p:nvPr>
            <p:ph idx="2" type="body"/>
          </p:nvPr>
        </p:nvSpPr>
        <p:spPr>
          <a:xfrm>
            <a:off x="4648200" y="1600200"/>
            <a:ext cx="4378800" cy="4301400"/>
          </a:xfrm>
          <a:prstGeom prst="rect">
            <a:avLst/>
          </a:prstGeom>
        </p:spPr>
        <p:txBody>
          <a:bodyPr anchorCtr="0" anchor="t" bIns="45700" lIns="91425" spcFirstLastPara="1" rIns="91425" wrap="square" tIns="45700">
            <a:noAutofit/>
          </a:bodyPr>
          <a:lstStyle/>
          <a:p>
            <a:pPr indent="0" lvl="0" marL="0" rtl="0" algn="l">
              <a:spcBef>
                <a:spcPts val="560"/>
              </a:spcBef>
              <a:spcAft>
                <a:spcPts val="0"/>
              </a:spcAft>
              <a:buNone/>
            </a:pPr>
            <a:r>
              <a:rPr lang="en-US" sz="2100">
                <a:solidFill>
                  <a:srgbClr val="1A1A1A"/>
                </a:solidFill>
                <a:highlight>
                  <a:srgbClr val="FFFFFF"/>
                </a:highlight>
                <a:latin typeface="Arial"/>
                <a:ea typeface="Arial"/>
                <a:cs typeface="Arial"/>
                <a:sym typeface="Arial"/>
              </a:rPr>
              <a:t>“In the end, transformative national change proved to be an illusion. Inflation, a war in Ukraine, public safety, abortion and even a baby formula crisis have overtaken the zeitgeist. Support for Black Lives Matter has diminished. Federal police reform and federal voter protection both failed to pass the Senate. And the founders of Black Lives Matter have been drawn into </a:t>
            </a:r>
            <a:r>
              <a:rPr lang="en-US" sz="2100">
                <a:solidFill>
                  <a:schemeClr val="hlink"/>
                </a:solidFill>
                <a:highlight>
                  <a:srgbClr val="FFFFFF"/>
                </a:highlight>
                <a:uFill>
                  <a:noFill/>
                </a:uFill>
                <a:latin typeface="Arial"/>
                <a:ea typeface="Arial"/>
                <a:cs typeface="Arial"/>
                <a:sym typeface="Arial"/>
                <a:hlinkClick r:id="rId3"/>
              </a:rPr>
              <a:t>controversies</a:t>
            </a:r>
            <a:r>
              <a:rPr lang="en-US" sz="2100">
                <a:solidFill>
                  <a:srgbClr val="1A1A1A"/>
                </a:solidFill>
                <a:highlight>
                  <a:srgbClr val="FFFFFF"/>
                </a:highlight>
                <a:latin typeface="Arial"/>
                <a:ea typeface="Arial"/>
                <a:cs typeface="Arial"/>
                <a:sym typeface="Arial"/>
              </a:rPr>
              <a:t> about how they handled its money.”</a:t>
            </a:r>
            <a:endParaRPr sz="3000"/>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9" name="Shape 209"/>
        <p:cNvGrpSpPr/>
        <p:nvPr/>
      </p:nvGrpSpPr>
      <p:grpSpPr>
        <a:xfrm>
          <a:off x="0" y="0"/>
          <a:ext cx="0" cy="0"/>
          <a:chOff x="0" y="0"/>
          <a:chExt cx="0" cy="0"/>
        </a:xfrm>
      </p:grpSpPr>
      <p:sp>
        <p:nvSpPr>
          <p:cNvPr id="210" name="Google Shape;210;g13c667b05af_0_9"/>
          <p:cNvSpPr/>
          <p:nvPr/>
        </p:nvSpPr>
        <p:spPr>
          <a:xfrm>
            <a:off x="706525" y="2914825"/>
            <a:ext cx="1158900" cy="2583900"/>
          </a:xfrm>
          <a:prstGeom prst="up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1" name="Google Shape;211;g13c667b05af_0_9"/>
          <p:cNvSpPr/>
          <p:nvPr/>
        </p:nvSpPr>
        <p:spPr>
          <a:xfrm>
            <a:off x="7749500" y="2147550"/>
            <a:ext cx="1028700" cy="2917800"/>
          </a:xfrm>
          <a:prstGeom prst="down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2" name="Google Shape;212;g13c667b05af_0_9"/>
          <p:cNvSpPr txBox="1"/>
          <p:nvPr/>
        </p:nvSpPr>
        <p:spPr>
          <a:xfrm>
            <a:off x="170250" y="861875"/>
            <a:ext cx="8484900" cy="769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sz="1900">
                <a:solidFill>
                  <a:srgbClr val="1A1A1A"/>
                </a:solidFill>
                <a:highlight>
                  <a:srgbClr val="FFFFFF"/>
                </a:highlight>
              </a:rPr>
              <a:t>Approximately 2700 murals, graffiti, stickers, posters affixed to surfaces and light projections created in response to Floyd’s killing </a:t>
            </a:r>
            <a:endParaRPr>
              <a:latin typeface="Calibri"/>
              <a:ea typeface="Calibri"/>
              <a:cs typeface="Calibri"/>
              <a:sym typeface="Calibri"/>
            </a:endParaRPr>
          </a:p>
        </p:txBody>
      </p:sp>
      <p:sp>
        <p:nvSpPr>
          <p:cNvPr id="213" name="Google Shape;213;g13c667b05af_0_9"/>
          <p:cNvSpPr txBox="1"/>
          <p:nvPr/>
        </p:nvSpPr>
        <p:spPr>
          <a:xfrm>
            <a:off x="170250" y="2010150"/>
            <a:ext cx="61245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latin typeface="Calibri"/>
              <a:ea typeface="Calibri"/>
              <a:cs typeface="Calibri"/>
              <a:sym typeface="Calibri"/>
            </a:endParaRPr>
          </a:p>
        </p:txBody>
      </p:sp>
      <p:sp>
        <p:nvSpPr>
          <p:cNvPr id="214" name="Google Shape;214;g13c667b05af_0_9"/>
          <p:cNvSpPr txBox="1"/>
          <p:nvPr/>
        </p:nvSpPr>
        <p:spPr>
          <a:xfrm>
            <a:off x="-202025" y="1963950"/>
            <a:ext cx="2976000" cy="831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US" sz="2100">
                <a:solidFill>
                  <a:srgbClr val="FF0000"/>
                </a:solidFill>
                <a:latin typeface="Calibri"/>
                <a:ea typeface="Calibri"/>
                <a:cs typeface="Calibri"/>
                <a:sym typeface="Calibri"/>
              </a:rPr>
              <a:t>115 Murals between 20-21</a:t>
            </a:r>
            <a:endParaRPr b="1" sz="2100">
              <a:solidFill>
                <a:srgbClr val="FF0000"/>
              </a:solidFill>
              <a:latin typeface="Calibri"/>
              <a:ea typeface="Calibri"/>
              <a:cs typeface="Calibri"/>
              <a:sym typeface="Calibri"/>
            </a:endParaRPr>
          </a:p>
        </p:txBody>
      </p:sp>
      <p:sp>
        <p:nvSpPr>
          <p:cNvPr id="215" name="Google Shape;215;g13c667b05af_0_9"/>
          <p:cNvSpPr txBox="1"/>
          <p:nvPr/>
        </p:nvSpPr>
        <p:spPr>
          <a:xfrm>
            <a:off x="6580675" y="5427975"/>
            <a:ext cx="2563200" cy="4002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US" sz="1900">
                <a:solidFill>
                  <a:srgbClr val="FF0000"/>
                </a:solidFill>
                <a:latin typeface="Calibri"/>
                <a:ea typeface="Calibri"/>
                <a:cs typeface="Calibri"/>
                <a:sym typeface="Calibri"/>
              </a:rPr>
              <a:t>37 Murals Today Remain Fully Intact</a:t>
            </a:r>
            <a:endParaRPr b="1" sz="1900">
              <a:solidFill>
                <a:srgbClr val="FF0000"/>
              </a:solidFill>
              <a:latin typeface="Calibri"/>
              <a:ea typeface="Calibri"/>
              <a:cs typeface="Calibri"/>
              <a:sym typeface="Calibri"/>
            </a:endParaRPr>
          </a:p>
        </p:txBody>
      </p:sp>
      <p:pic>
        <p:nvPicPr>
          <p:cNvPr id="216" name="Google Shape;216;g13c667b05af_0_9"/>
          <p:cNvPicPr preferRelativeResize="0"/>
          <p:nvPr/>
        </p:nvPicPr>
        <p:blipFill>
          <a:blip r:embed="rId3">
            <a:alphaModFix/>
          </a:blip>
          <a:stretch>
            <a:fillRect/>
          </a:stretch>
        </p:blipFill>
        <p:spPr>
          <a:xfrm>
            <a:off x="2565875" y="2010150"/>
            <a:ext cx="4782750" cy="3305275"/>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20" name="Shape 220"/>
        <p:cNvGrpSpPr/>
        <p:nvPr/>
      </p:nvGrpSpPr>
      <p:grpSpPr>
        <a:xfrm>
          <a:off x="0" y="0"/>
          <a:ext cx="0" cy="0"/>
          <a:chOff x="0" y="0"/>
          <a:chExt cx="0" cy="0"/>
        </a:xfrm>
      </p:grpSpPr>
      <p:pic>
        <p:nvPicPr>
          <p:cNvPr id="221" name="Google Shape;221;p5"/>
          <p:cNvPicPr preferRelativeResize="0"/>
          <p:nvPr/>
        </p:nvPicPr>
        <p:blipFill rotWithShape="1">
          <a:blip r:embed="rId4">
            <a:alphaModFix/>
          </a:blip>
          <a:srcRect b="0" l="0" r="0" t="0"/>
          <a:stretch/>
        </p:blipFill>
        <p:spPr>
          <a:xfrm>
            <a:off x="121965" y="1693669"/>
            <a:ext cx="3546785" cy="3657406"/>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Them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5_Custom Design">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name="6_Custom Design">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5.xml><?xml version="1.0" encoding="utf-8"?>
<a:theme xmlns:a="http://schemas.openxmlformats.org/drawingml/2006/main" xmlns:r="http://schemas.openxmlformats.org/officeDocument/2006/relationships" name="2_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2019-11-11T14:03:53Z</dcterms:created>
  <dc:creator>Sharroky Hollie</dc:creator>
</cp:coreProperties>
</file>