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6" r:id="rId6"/>
    <p:sldMasterId id="2147483661" r:id="rId7"/>
    <p:sldMasterId id="2147483663" r:id="rId8"/>
    <p:sldMasterId id="2147483665" r:id="rId9"/>
    <p:sldMasterId id="2147483676" r:id="rId10"/>
    <p:sldMasterId id="2147483684" r:id="rId11"/>
    <p:sldMasterId id="2147483687" r:id="rId12"/>
    <p:sldMasterId id="2147483701"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Lst>
  <p:sldSz cy="6858000" cx="9144000"/>
  <p:notesSz cx="7077075" cy="9363075"/>
  <p:embeddedFontLst>
    <p:embeddedFont>
      <p:font typeface="Franklin Gothic"/>
      <p:bold r:id="rId77"/>
    </p:embeddedFont>
    <p:embeddedFont>
      <p:font typeface="Libre Franklin Black"/>
      <p:bold r:id="rId78"/>
      <p:boldItalic r:id="rId79"/>
    </p:embeddedFont>
    <p:embeddedFont>
      <p:font typeface="Candara"/>
      <p:regular r:id="rId80"/>
      <p:bold r:id="rId81"/>
      <p:italic r:id="rId82"/>
      <p:boldItalic r:id="rId83"/>
    </p:embeddedFont>
    <p:embeddedFont>
      <p:font typeface="Arial Black"/>
      <p:regular r:id="rId84"/>
    </p:embeddedFont>
    <p:embeddedFont>
      <p:font typeface="Cherry Cream Soda"/>
      <p:regular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86" roundtripDataSignature="AMtx7mifMDAWdyAQE4qOmZ4DO2Rc7pVQ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2710229-0813-40A6-A4B7-4BEA9D832674}">
  <a:tblStyle styleId="{22710229-0813-40A6-A4B7-4BEA9D832674}" styleName="Table_0">
    <a:wholeTbl>
      <a:tcTxStyle b="off" i="off">
        <a:font>
          <a:latin typeface="Franklin Gothic Demi"/>
          <a:ea typeface="Franklin Gothic Demi"/>
          <a:cs typeface="Franklin Gothic Demi"/>
        </a:font>
        <a:schemeClr val="dk1"/>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84" Type="http://schemas.openxmlformats.org/officeDocument/2006/relationships/font" Target="fonts/ArialBlack-regular.fntdata"/><Relationship Id="rId83" Type="http://schemas.openxmlformats.org/officeDocument/2006/relationships/font" Target="fonts/Candara-boldItalic.fntdata"/><Relationship Id="rId42" Type="http://schemas.openxmlformats.org/officeDocument/2006/relationships/slide" Target="slides/slide28.xml"/><Relationship Id="rId86" Type="http://customschemas.google.com/relationships/presentationmetadata" Target="metadata"/><Relationship Id="rId41" Type="http://schemas.openxmlformats.org/officeDocument/2006/relationships/slide" Target="slides/slide27.xml"/><Relationship Id="rId85" Type="http://schemas.openxmlformats.org/officeDocument/2006/relationships/font" Target="fonts/CherryCreamSoda-regular.fntdata"/><Relationship Id="rId44" Type="http://schemas.openxmlformats.org/officeDocument/2006/relationships/slide" Target="slides/slide30.xml"/><Relationship Id="rId43" Type="http://schemas.openxmlformats.org/officeDocument/2006/relationships/slide" Target="slides/slide29.xml"/><Relationship Id="rId46" Type="http://schemas.openxmlformats.org/officeDocument/2006/relationships/slide" Target="slides/slide32.xml"/><Relationship Id="rId45" Type="http://schemas.openxmlformats.org/officeDocument/2006/relationships/slide" Target="slides/slide31.xml"/><Relationship Id="rId80" Type="http://schemas.openxmlformats.org/officeDocument/2006/relationships/font" Target="fonts/Candara-regular.fntdata"/><Relationship Id="rId82" Type="http://schemas.openxmlformats.org/officeDocument/2006/relationships/font" Target="fonts/Candara-italic.fntdata"/><Relationship Id="rId81" Type="http://schemas.openxmlformats.org/officeDocument/2006/relationships/font" Target="fonts/Candara-bold.fntdata"/><Relationship Id="rId1" Type="http://schemas.openxmlformats.org/officeDocument/2006/relationships/theme" Target="theme/theme8.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4.xml"/><Relationship Id="rId47" Type="http://schemas.openxmlformats.org/officeDocument/2006/relationships/slide" Target="slides/slide33.xml"/><Relationship Id="rId49" Type="http://schemas.openxmlformats.org/officeDocument/2006/relationships/slide" Target="slides/slide3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9.xml"/><Relationship Id="rId72" Type="http://schemas.openxmlformats.org/officeDocument/2006/relationships/slide" Target="slides/slide58.xml"/><Relationship Id="rId31" Type="http://schemas.openxmlformats.org/officeDocument/2006/relationships/slide" Target="slides/slide17.xml"/><Relationship Id="rId75" Type="http://schemas.openxmlformats.org/officeDocument/2006/relationships/slide" Target="slides/slide61.xml"/><Relationship Id="rId30" Type="http://schemas.openxmlformats.org/officeDocument/2006/relationships/slide" Target="slides/slide16.xml"/><Relationship Id="rId74" Type="http://schemas.openxmlformats.org/officeDocument/2006/relationships/slide" Target="slides/slide60.xml"/><Relationship Id="rId33" Type="http://schemas.openxmlformats.org/officeDocument/2006/relationships/slide" Target="slides/slide19.xml"/><Relationship Id="rId77" Type="http://schemas.openxmlformats.org/officeDocument/2006/relationships/font" Target="fonts/FranklinGothic-bold.fntdata"/><Relationship Id="rId32" Type="http://schemas.openxmlformats.org/officeDocument/2006/relationships/slide" Target="slides/slide18.xml"/><Relationship Id="rId76" Type="http://schemas.openxmlformats.org/officeDocument/2006/relationships/slide" Target="slides/slide62.xml"/><Relationship Id="rId35" Type="http://schemas.openxmlformats.org/officeDocument/2006/relationships/slide" Target="slides/slide21.xml"/><Relationship Id="rId79" Type="http://schemas.openxmlformats.org/officeDocument/2006/relationships/font" Target="fonts/LibreFranklinBlack-boldItalic.fntdata"/><Relationship Id="rId34" Type="http://schemas.openxmlformats.org/officeDocument/2006/relationships/slide" Target="slides/slide20.xml"/><Relationship Id="rId78" Type="http://schemas.openxmlformats.org/officeDocument/2006/relationships/font" Target="fonts/LibreFranklinBlack-bold.fntdata"/><Relationship Id="rId71" Type="http://schemas.openxmlformats.org/officeDocument/2006/relationships/slide" Target="slides/slide57.xml"/><Relationship Id="rId70" Type="http://schemas.openxmlformats.org/officeDocument/2006/relationships/slide" Target="slides/slide56.xml"/><Relationship Id="rId37" Type="http://schemas.openxmlformats.org/officeDocument/2006/relationships/slide" Target="slides/slide23.xml"/><Relationship Id="rId36" Type="http://schemas.openxmlformats.org/officeDocument/2006/relationships/slide" Target="slides/slide22.xml"/><Relationship Id="rId39" Type="http://schemas.openxmlformats.org/officeDocument/2006/relationships/slide" Target="slides/slide25.xml"/><Relationship Id="rId38" Type="http://schemas.openxmlformats.org/officeDocument/2006/relationships/slide" Target="slides/slide24.xml"/><Relationship Id="rId62" Type="http://schemas.openxmlformats.org/officeDocument/2006/relationships/slide" Target="slides/slide48.xml"/><Relationship Id="rId61" Type="http://schemas.openxmlformats.org/officeDocument/2006/relationships/slide" Target="slides/slide47.xml"/><Relationship Id="rId20" Type="http://schemas.openxmlformats.org/officeDocument/2006/relationships/slide" Target="slides/slide6.xml"/><Relationship Id="rId64" Type="http://schemas.openxmlformats.org/officeDocument/2006/relationships/slide" Target="slides/slide50.xml"/><Relationship Id="rId63" Type="http://schemas.openxmlformats.org/officeDocument/2006/relationships/slide" Target="slides/slide49.xml"/><Relationship Id="rId22" Type="http://schemas.openxmlformats.org/officeDocument/2006/relationships/slide" Target="slides/slide8.xml"/><Relationship Id="rId66" Type="http://schemas.openxmlformats.org/officeDocument/2006/relationships/slide" Target="slides/slide52.xml"/><Relationship Id="rId21" Type="http://schemas.openxmlformats.org/officeDocument/2006/relationships/slide" Target="slides/slide7.xml"/><Relationship Id="rId65" Type="http://schemas.openxmlformats.org/officeDocument/2006/relationships/slide" Target="slides/slide51.xml"/><Relationship Id="rId24" Type="http://schemas.openxmlformats.org/officeDocument/2006/relationships/slide" Target="slides/slide10.xml"/><Relationship Id="rId68" Type="http://schemas.openxmlformats.org/officeDocument/2006/relationships/slide" Target="slides/slide54.xml"/><Relationship Id="rId23" Type="http://schemas.openxmlformats.org/officeDocument/2006/relationships/slide" Target="slides/slide9.xml"/><Relationship Id="rId67" Type="http://schemas.openxmlformats.org/officeDocument/2006/relationships/slide" Target="slides/slide53.xml"/><Relationship Id="rId60" Type="http://schemas.openxmlformats.org/officeDocument/2006/relationships/slide" Target="slides/slide46.xml"/><Relationship Id="rId26" Type="http://schemas.openxmlformats.org/officeDocument/2006/relationships/slide" Target="slides/slide12.xml"/><Relationship Id="rId25" Type="http://schemas.openxmlformats.org/officeDocument/2006/relationships/slide" Target="slides/slide11.xml"/><Relationship Id="rId69" Type="http://schemas.openxmlformats.org/officeDocument/2006/relationships/slide" Target="slides/slide55.xml"/><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51" Type="http://schemas.openxmlformats.org/officeDocument/2006/relationships/slide" Target="slides/slide37.xml"/><Relationship Id="rId50" Type="http://schemas.openxmlformats.org/officeDocument/2006/relationships/slide" Target="slides/slide36.xml"/><Relationship Id="rId53" Type="http://schemas.openxmlformats.org/officeDocument/2006/relationships/slide" Target="slides/slide39.xml"/><Relationship Id="rId52" Type="http://schemas.openxmlformats.org/officeDocument/2006/relationships/slide" Target="slides/slide38.xml"/><Relationship Id="rId11" Type="http://schemas.openxmlformats.org/officeDocument/2006/relationships/slideMaster" Target="slideMasters/slideMaster7.xml"/><Relationship Id="rId55" Type="http://schemas.openxmlformats.org/officeDocument/2006/relationships/slide" Target="slides/slide41.xml"/><Relationship Id="rId10" Type="http://schemas.openxmlformats.org/officeDocument/2006/relationships/slideMaster" Target="slideMasters/slideMaster6.xml"/><Relationship Id="rId54" Type="http://schemas.openxmlformats.org/officeDocument/2006/relationships/slide" Target="slides/slide40.xml"/><Relationship Id="rId13" Type="http://schemas.openxmlformats.org/officeDocument/2006/relationships/slideMaster" Target="slideMasters/slideMaster9.xml"/><Relationship Id="rId57" Type="http://schemas.openxmlformats.org/officeDocument/2006/relationships/slide" Target="slides/slide43.xml"/><Relationship Id="rId12" Type="http://schemas.openxmlformats.org/officeDocument/2006/relationships/slideMaster" Target="slideMasters/slideMaster8.xml"/><Relationship Id="rId56" Type="http://schemas.openxmlformats.org/officeDocument/2006/relationships/slide" Target="slides/slide42.xml"/><Relationship Id="rId15" Type="http://schemas.openxmlformats.org/officeDocument/2006/relationships/slide" Target="slides/slide1.xml"/><Relationship Id="rId59" Type="http://schemas.openxmlformats.org/officeDocument/2006/relationships/slide" Target="slides/slide45.xml"/><Relationship Id="rId14" Type="http://schemas.openxmlformats.org/officeDocument/2006/relationships/notesMaster" Target="notesMasters/notesMaster1.xml"/><Relationship Id="rId58" Type="http://schemas.openxmlformats.org/officeDocument/2006/relationships/slide" Target="slides/slide44.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4" y="0"/>
            <a:ext cx="3066732" cy="468154"/>
          </a:xfrm>
          <a:prstGeom prst="rect">
            <a:avLst/>
          </a:prstGeom>
          <a:noFill/>
          <a:ln>
            <a:noFill/>
          </a:ln>
        </p:spPr>
        <p:txBody>
          <a:bodyPr anchorCtr="0" anchor="t" bIns="93900" lIns="93900" spcFirstLastPara="1" rIns="93900" wrap="square" tIns="93900">
            <a:noAutofit/>
          </a:bodyPr>
          <a:lstStyle>
            <a:lvl1pPr lv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4010347" y="0"/>
            <a:ext cx="3066732" cy="468154"/>
          </a:xfrm>
          <a:prstGeom prst="rect">
            <a:avLst/>
          </a:prstGeom>
          <a:noFill/>
          <a:ln>
            <a:noFill/>
          </a:ln>
        </p:spPr>
        <p:txBody>
          <a:bodyPr anchorCtr="0" anchor="t" bIns="93900" lIns="93900" spcFirstLastPara="1" rIns="93900" wrap="square" tIns="93900">
            <a:noAutofit/>
          </a:bodyPr>
          <a:lstStyle>
            <a:lvl1pPr lv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 name="Google Shape;6;n"/>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4" y="8894921"/>
            <a:ext cx="3066732" cy="468154"/>
          </a:xfrm>
          <a:prstGeom prst="rect">
            <a:avLst/>
          </a:prstGeom>
          <a:noFill/>
          <a:ln>
            <a:noFill/>
          </a:ln>
        </p:spPr>
        <p:txBody>
          <a:bodyPr anchorCtr="0" anchor="b" bIns="93900" lIns="93900" spcFirstLastPara="1" rIns="93900" wrap="square" tIns="93900">
            <a:noAutofit/>
          </a:bodyPr>
          <a:lstStyle>
            <a:lvl1pPr lv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4010347" y="8894921"/>
            <a:ext cx="3066732" cy="468154"/>
          </a:xfrm>
          <a:prstGeom prst="rect">
            <a:avLst/>
          </a:prstGeom>
          <a:noFill/>
          <a:ln>
            <a:noFill/>
          </a:ln>
        </p:spPr>
        <p:txBody>
          <a:bodyPr anchorCtr="0" anchor="b" bIns="93900" lIns="93900" spcFirstLastPara="1" rIns="93900" wrap="square" tIns="93900">
            <a:noAutofit/>
          </a:bodyPr>
          <a:lstStyle/>
          <a:p>
            <a:pPr indent="0" lvl="0" marL="0" marR="0" rtl="0" algn="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340" name="Google Shape;340;p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0: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417" name="Google Shape;417;p10: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1: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423" name="Google Shape;423;p1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2: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439" name="Google Shape;439;p12: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3: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460" name="Google Shape;460;p1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4:notes"/>
          <p:cNvSpPr txBox="1"/>
          <p:nvPr>
            <p:ph idx="1" type="body"/>
          </p:nvPr>
        </p:nvSpPr>
        <p:spPr>
          <a:xfrm>
            <a:off x="707708" y="4447461"/>
            <a:ext cx="5661660" cy="4213384"/>
          </a:xfrm>
          <a:prstGeom prst="rect">
            <a:avLst/>
          </a:prstGeom>
          <a:noFill/>
          <a:ln>
            <a:noFill/>
          </a:ln>
        </p:spPr>
        <p:txBody>
          <a:bodyPr anchorCtr="0" anchor="ctr" bIns="94100" lIns="94100" spcFirstLastPara="1" rIns="94100" wrap="square" tIns="94100">
            <a:noAutofit/>
          </a:bodyPr>
          <a:lstStyle/>
          <a:p>
            <a:pPr indent="0" lvl="0" marL="0" rtl="0" algn="l">
              <a:lnSpc>
                <a:spcPct val="100000"/>
              </a:lnSpc>
              <a:spcBef>
                <a:spcPts val="0"/>
              </a:spcBef>
              <a:spcAft>
                <a:spcPts val="0"/>
              </a:spcAft>
              <a:buSzPts val="1400"/>
              <a:buNone/>
            </a:pPr>
            <a:r>
              <a:t/>
            </a:r>
            <a:endParaRPr/>
          </a:p>
        </p:txBody>
      </p:sp>
      <p:sp>
        <p:nvSpPr>
          <p:cNvPr id="465" name="Google Shape;465;p14:notes"/>
          <p:cNvSpPr/>
          <p:nvPr>
            <p:ph idx="2" type="sldImg"/>
          </p:nvPr>
        </p:nvSpPr>
        <p:spPr>
          <a:xfrm>
            <a:off x="1179513" y="702231"/>
            <a:ext cx="4718050" cy="351115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5: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478" name="Google Shape;478;p1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6: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85" name="Google Shape;485;p16:notes"/>
          <p:cNvSpPr txBox="1"/>
          <p:nvPr>
            <p:ph idx="1" type="body"/>
          </p:nvPr>
        </p:nvSpPr>
        <p:spPr>
          <a:xfrm>
            <a:off x="943614" y="4447461"/>
            <a:ext cx="5189854" cy="4213384"/>
          </a:xfrm>
          <a:prstGeom prst="rect">
            <a:avLst/>
          </a:prstGeom>
          <a:noFill/>
          <a:ln>
            <a:noFill/>
          </a:ln>
        </p:spPr>
        <p:txBody>
          <a:bodyPr anchorCtr="0" anchor="t" bIns="46925" lIns="93900" spcFirstLastPara="1" rIns="93900" wrap="square" tIns="46925">
            <a:noAutofit/>
          </a:bodyPr>
          <a:lstStyle/>
          <a:p>
            <a:pPr indent="0" lvl="0" marL="0" rtl="0" algn="l">
              <a:lnSpc>
                <a:spcPct val="100000"/>
              </a:lnSpc>
              <a:spcBef>
                <a:spcPts val="0"/>
              </a:spcBef>
              <a:spcAft>
                <a:spcPts val="0"/>
              </a:spcAft>
              <a:buClr>
                <a:schemeClr val="dk1"/>
              </a:buClr>
              <a:buSzPts val="1800"/>
              <a:buFont typeface="Arial"/>
              <a:buNone/>
            </a:pPr>
            <a:br>
              <a:rPr lang="en-US" sz="1800"/>
            </a:br>
            <a:endParaRPr sz="18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7: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507" name="Google Shape;507;p17: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8: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517" name="Google Shape;517;p18: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9: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524" name="Google Shape;524;p19: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345" name="Google Shape;345;p2: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0: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532" name="Google Shape;532;p20: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1: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541" name="Google Shape;541;p2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2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561" name="Google Shape;561;p23: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562" name="Google Shape;562;p23:notes"/>
          <p:cNvSpPr txBox="1"/>
          <p:nvPr>
            <p:ph idx="12" type="sldNum"/>
          </p:nvPr>
        </p:nvSpPr>
        <p:spPr>
          <a:xfrm>
            <a:off x="4010347" y="8894921"/>
            <a:ext cx="3066732" cy="468154"/>
          </a:xfrm>
          <a:prstGeom prst="rect">
            <a:avLst/>
          </a:prstGeom>
          <a:noFill/>
          <a:ln>
            <a:noFill/>
          </a:ln>
        </p:spPr>
        <p:txBody>
          <a:bodyPr anchorCtr="0" anchor="b" bIns="93900" lIns="93900" spcFirstLastPara="1" rIns="93900" wrap="square" tIns="93900">
            <a:noAutofit/>
          </a:bodyPr>
          <a:lstStyle/>
          <a:p>
            <a:pPr indent="0" lvl="0" marL="0" marR="0" rtl="0" algn="r">
              <a:lnSpc>
                <a:spcPct val="100000"/>
              </a:lnSpc>
              <a:spcBef>
                <a:spcPts val="0"/>
              </a:spcBef>
              <a:spcAft>
                <a:spcPts val="0"/>
              </a:spcAft>
              <a:buClr>
                <a:srgbClr val="000000"/>
              </a:buClr>
              <a:buSzPts val="13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4: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570" name="Google Shape;570;p24: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25: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580" name="Google Shape;580;p2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26:notes"/>
          <p:cNvSpPr txBox="1"/>
          <p:nvPr>
            <p:ph idx="1" type="body"/>
          </p:nvPr>
        </p:nvSpPr>
        <p:spPr>
          <a:xfrm>
            <a:off x="914401" y="4343400"/>
            <a:ext cx="5029199"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92" name="Google Shape;59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27: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4" name="Google Shape;604;p27:notes"/>
          <p:cNvSpPr txBox="1"/>
          <p:nvPr>
            <p:ph idx="1" type="body"/>
          </p:nvPr>
        </p:nvSpPr>
        <p:spPr>
          <a:xfrm>
            <a:off x="943614" y="4447461"/>
            <a:ext cx="5189854" cy="4213384"/>
          </a:xfrm>
          <a:prstGeom prst="rect">
            <a:avLst/>
          </a:prstGeom>
          <a:noFill/>
          <a:ln>
            <a:noFill/>
          </a:ln>
        </p:spPr>
        <p:txBody>
          <a:bodyPr anchorCtr="0" anchor="t" bIns="46925" lIns="93900" spcFirstLastPara="1" rIns="93900" wrap="square" tIns="46925">
            <a:noAutofit/>
          </a:bodyPr>
          <a:lstStyle/>
          <a:p>
            <a:pPr indent="0" lvl="0" marL="0" rtl="0" algn="l">
              <a:lnSpc>
                <a:spcPct val="100000"/>
              </a:lnSpc>
              <a:spcBef>
                <a:spcPts val="0"/>
              </a:spcBef>
              <a:spcAft>
                <a:spcPts val="0"/>
              </a:spcAft>
              <a:buSzPts val="1400"/>
              <a:buNone/>
            </a:pPr>
            <a:br>
              <a:rPr lang="en-US" sz="1800">
                <a:latin typeface="Arial"/>
                <a:ea typeface="Arial"/>
                <a:cs typeface="Arial"/>
                <a:sym typeface="Arial"/>
              </a:rPr>
            </a:b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8: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679" name="Google Shape;679;p28: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29:notes"/>
          <p:cNvSpPr/>
          <p:nvPr>
            <p:ph idx="2" type="sldImg"/>
          </p:nvPr>
        </p:nvSpPr>
        <p:spPr>
          <a:xfrm>
            <a:off x="1198563" y="703263"/>
            <a:ext cx="4680000" cy="3510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90" name="Google Shape;690;p29:notes"/>
          <p:cNvSpPr txBox="1"/>
          <p:nvPr>
            <p:ph idx="1" type="body"/>
          </p:nvPr>
        </p:nvSpPr>
        <p:spPr>
          <a:xfrm>
            <a:off x="943614" y="4447461"/>
            <a:ext cx="5190000" cy="4213500"/>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691" name="Google Shape;691;p29:notes"/>
          <p:cNvSpPr txBox="1"/>
          <p:nvPr>
            <p:ph idx="12" type="sldNum"/>
          </p:nvPr>
        </p:nvSpPr>
        <p:spPr>
          <a:xfrm>
            <a:off x="4010347" y="8894921"/>
            <a:ext cx="3066600" cy="468300"/>
          </a:xfrm>
          <a:prstGeom prst="rect">
            <a:avLst/>
          </a:prstGeom>
          <a:noFill/>
          <a:ln>
            <a:noFill/>
          </a:ln>
        </p:spPr>
        <p:txBody>
          <a:bodyPr anchorCtr="0" anchor="b" bIns="93900" lIns="93900" spcFirstLastPara="1" rIns="93900" wrap="square" tIns="93900">
            <a:noAutofit/>
          </a:bodyPr>
          <a:lstStyle/>
          <a:p>
            <a:pPr indent="0" lvl="0" marL="0" rtl="0" algn="r">
              <a:lnSpc>
                <a:spcPct val="100000"/>
              </a:lnSpc>
              <a:spcBef>
                <a:spcPts val="0"/>
              </a:spcBef>
              <a:spcAft>
                <a:spcPts val="0"/>
              </a:spcAft>
              <a:buClr>
                <a:srgbClr val="000000"/>
              </a:buClr>
              <a:buSzPts val="13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353" name="Google Shape;353;p3: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354" name="Google Shape;354;p3:notes"/>
          <p:cNvSpPr txBox="1"/>
          <p:nvPr>
            <p:ph idx="12" type="sldNum"/>
          </p:nvPr>
        </p:nvSpPr>
        <p:spPr>
          <a:xfrm>
            <a:off x="4010347" y="8894921"/>
            <a:ext cx="3066732" cy="468154"/>
          </a:xfrm>
          <a:prstGeom prst="rect">
            <a:avLst/>
          </a:prstGeom>
          <a:noFill/>
          <a:ln>
            <a:noFill/>
          </a:ln>
        </p:spPr>
        <p:txBody>
          <a:bodyPr anchorCtr="0" anchor="b" bIns="93900" lIns="93900" spcFirstLastPara="1" rIns="93900" wrap="square" tIns="939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30:notes"/>
          <p:cNvSpPr/>
          <p:nvPr>
            <p:ph idx="2" type="sldImg"/>
          </p:nvPr>
        </p:nvSpPr>
        <p:spPr>
          <a:xfrm>
            <a:off x="1198563" y="703263"/>
            <a:ext cx="4680000" cy="3510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99" name="Google Shape;699;p30:notes"/>
          <p:cNvSpPr txBox="1"/>
          <p:nvPr>
            <p:ph idx="1" type="body"/>
          </p:nvPr>
        </p:nvSpPr>
        <p:spPr>
          <a:xfrm>
            <a:off x="943614" y="4447461"/>
            <a:ext cx="5190000" cy="4213500"/>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700" name="Google Shape;700;p30:notes"/>
          <p:cNvSpPr txBox="1"/>
          <p:nvPr>
            <p:ph idx="12" type="sldNum"/>
          </p:nvPr>
        </p:nvSpPr>
        <p:spPr>
          <a:xfrm>
            <a:off x="4010347" y="8894921"/>
            <a:ext cx="3066600" cy="468300"/>
          </a:xfrm>
          <a:prstGeom prst="rect">
            <a:avLst/>
          </a:prstGeom>
          <a:noFill/>
          <a:ln>
            <a:noFill/>
          </a:ln>
        </p:spPr>
        <p:txBody>
          <a:bodyPr anchorCtr="0" anchor="b" bIns="93900" lIns="93900" spcFirstLastPara="1" rIns="93900" wrap="square" tIns="93900">
            <a:noAutofit/>
          </a:bodyPr>
          <a:lstStyle/>
          <a:p>
            <a:pPr indent="0" lvl="0" marL="0" rtl="0" algn="r">
              <a:lnSpc>
                <a:spcPct val="100000"/>
              </a:lnSpc>
              <a:spcBef>
                <a:spcPts val="0"/>
              </a:spcBef>
              <a:spcAft>
                <a:spcPts val="0"/>
              </a:spcAft>
              <a:buClr>
                <a:srgbClr val="000000"/>
              </a:buClr>
              <a:buSzPts val="13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1576023fb3_0_0:notes"/>
          <p:cNvSpPr/>
          <p:nvPr>
            <p:ph idx="2" type="sldImg"/>
          </p:nvPr>
        </p:nvSpPr>
        <p:spPr>
          <a:xfrm>
            <a:off x="1198563" y="703263"/>
            <a:ext cx="4680000" cy="3510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11576023fb3_0_0:notes"/>
          <p:cNvSpPr txBox="1"/>
          <p:nvPr>
            <p:ph idx="1" type="body"/>
          </p:nvPr>
        </p:nvSpPr>
        <p:spPr>
          <a:xfrm>
            <a:off x="943614" y="4447461"/>
            <a:ext cx="5190000" cy="4213500"/>
          </a:xfrm>
          <a:prstGeom prst="rect">
            <a:avLst/>
          </a:prstGeom>
        </p:spPr>
        <p:txBody>
          <a:bodyPr anchorCtr="0" anchor="ctr" bIns="93900" lIns="93900" spcFirstLastPara="1" rIns="93900" wrap="square" tIns="93900">
            <a:noAutofit/>
          </a:bodyPr>
          <a:lstStyle/>
          <a:p>
            <a:pPr indent="0" lvl="0" marL="0" rtl="0" algn="l">
              <a:spcBef>
                <a:spcPts val="0"/>
              </a:spcBef>
              <a:spcAft>
                <a:spcPts val="0"/>
              </a:spcAft>
              <a:buNone/>
            </a:pPr>
            <a:r>
              <a:t/>
            </a:r>
            <a:endParaRPr/>
          </a:p>
        </p:txBody>
      </p:sp>
      <p:sp>
        <p:nvSpPr>
          <p:cNvPr id="709" name="Google Shape;709;g11576023fb3_0_0:notes"/>
          <p:cNvSpPr txBox="1"/>
          <p:nvPr>
            <p:ph idx="12" type="sldNum"/>
          </p:nvPr>
        </p:nvSpPr>
        <p:spPr>
          <a:xfrm>
            <a:off x="4010347" y="8894921"/>
            <a:ext cx="3066600" cy="468300"/>
          </a:xfrm>
          <a:prstGeom prst="rect">
            <a:avLst/>
          </a:prstGeom>
        </p:spPr>
        <p:txBody>
          <a:bodyPr anchorCtr="0" anchor="b" bIns="93900" lIns="93900" spcFirstLastPara="1" rIns="93900" wrap="square" tIns="93900">
            <a:noAutofit/>
          </a:bodyPr>
          <a:lstStyle/>
          <a:p>
            <a:pPr indent="0" lvl="0" marL="0" rtl="0" algn="r">
              <a:spcBef>
                <a:spcPts val="0"/>
              </a:spcBef>
              <a:spcAft>
                <a:spcPts val="0"/>
              </a:spcAft>
              <a:buClr>
                <a:srgbClr val="000000"/>
              </a:buClr>
              <a:buSzPts val="13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31: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717" name="Google Shape;717;p3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32: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723" name="Google Shape;723;p32: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724" name="Google Shape;724;p32:notes"/>
          <p:cNvSpPr txBox="1"/>
          <p:nvPr>
            <p:ph idx="12" type="sldNum"/>
          </p:nvPr>
        </p:nvSpPr>
        <p:spPr>
          <a:xfrm>
            <a:off x="4010347" y="8894921"/>
            <a:ext cx="3066732" cy="468154"/>
          </a:xfrm>
          <a:prstGeom prst="rect">
            <a:avLst/>
          </a:prstGeom>
          <a:noFill/>
          <a:ln>
            <a:noFill/>
          </a:ln>
        </p:spPr>
        <p:txBody>
          <a:bodyPr anchorCtr="0" anchor="b" bIns="93900" lIns="93900" spcFirstLastPara="1" rIns="93900" wrap="square" tIns="93900">
            <a:noAutofit/>
          </a:bodyPr>
          <a:lstStyle/>
          <a:p>
            <a:pPr indent="0" lvl="0" marL="0" marR="0" rtl="0" algn="r">
              <a:lnSpc>
                <a:spcPct val="100000"/>
              </a:lnSpc>
              <a:spcBef>
                <a:spcPts val="0"/>
              </a:spcBef>
              <a:spcAft>
                <a:spcPts val="0"/>
              </a:spcAft>
              <a:buClr>
                <a:srgbClr val="000000"/>
              </a:buClr>
              <a:buSzPts val="13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33: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745" name="Google Shape;745;p3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34: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750" name="Google Shape;750;p34: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35: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755" name="Google Shape;755;p3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36: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762" name="Google Shape;762;p36: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37:notes"/>
          <p:cNvSpPr txBox="1"/>
          <p:nvPr>
            <p:ph idx="12" type="sldNum"/>
          </p:nvPr>
        </p:nvSpPr>
        <p:spPr>
          <a:xfrm>
            <a:off x="3886201"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25"/>
              <a:buFont typeface="Arial"/>
              <a:buNone/>
            </a:pPr>
            <a:r>
              <a:rPr lang="en-US"/>
              <a:t> </a:t>
            </a:r>
            <a:endParaRPr/>
          </a:p>
        </p:txBody>
      </p:sp>
      <p:sp>
        <p:nvSpPr>
          <p:cNvPr id="769" name="Google Shape;769;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770" name="Google Shape;770;p37:notes"/>
          <p:cNvSpPr txBox="1"/>
          <p:nvPr>
            <p:ph idx="1" type="body"/>
          </p:nvPr>
        </p:nvSpPr>
        <p:spPr>
          <a:xfrm>
            <a:off x="914401" y="4343400"/>
            <a:ext cx="5029199"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Add note taking section (add his picture and note section)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38:notes"/>
          <p:cNvSpPr txBox="1"/>
          <p:nvPr>
            <p:ph idx="12" type="sldNum"/>
          </p:nvPr>
        </p:nvSpPr>
        <p:spPr>
          <a:xfrm>
            <a:off x="3886201"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25"/>
              <a:buFont typeface="Arial"/>
              <a:buNone/>
            </a:pPr>
            <a:r>
              <a:rPr lang="en-US"/>
              <a:t> </a:t>
            </a:r>
            <a:endParaRPr/>
          </a:p>
        </p:txBody>
      </p:sp>
      <p:sp>
        <p:nvSpPr>
          <p:cNvPr id="779" name="Google Shape;77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0" name="Google Shape;780;p38:notes"/>
          <p:cNvSpPr txBox="1"/>
          <p:nvPr>
            <p:ph idx="1" type="body"/>
          </p:nvPr>
        </p:nvSpPr>
        <p:spPr>
          <a:xfrm>
            <a:off x="914401"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rPr b="0" i="0" lang="en-US" sz="1800" u="none" cap="none" strike="noStrike">
                <a:latin typeface="Arial"/>
                <a:ea typeface="Arial"/>
                <a:cs typeface="Arial"/>
                <a:sym typeface="Arial"/>
              </a:rPr>
              <a:t>New background/theme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4: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363" name="Google Shape;363;p4: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39:notes"/>
          <p:cNvSpPr txBox="1"/>
          <p:nvPr>
            <p:ph idx="12" type="sldNum"/>
          </p:nvPr>
        </p:nvSpPr>
        <p:spPr>
          <a:xfrm>
            <a:off x="3886201"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25"/>
              <a:buFont typeface="Arial"/>
              <a:buNone/>
            </a:pPr>
            <a:r>
              <a:rPr lang="en-US"/>
              <a:t> </a:t>
            </a:r>
            <a:endParaRPr/>
          </a:p>
        </p:txBody>
      </p:sp>
      <p:sp>
        <p:nvSpPr>
          <p:cNvPr id="787" name="Google Shape;787;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788" name="Google Shape;788;p39:notes"/>
          <p:cNvSpPr txBox="1"/>
          <p:nvPr>
            <p:ph idx="1" type="body"/>
          </p:nvPr>
        </p:nvSpPr>
        <p:spPr>
          <a:xfrm>
            <a:off x="914401" y="4343400"/>
            <a:ext cx="5029199"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rPr b="0" i="0" lang="en-US" sz="1800" u="none" cap="none" strike="noStrike">
                <a:latin typeface="Arial"/>
                <a:ea typeface="Arial"/>
                <a:cs typeface="Arial"/>
                <a:sym typeface="Arial"/>
              </a:rPr>
              <a:t>Cleaner image of five original races if you can find it.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40: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796" name="Google Shape;796;p40: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1: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810" name="Google Shape;810;p4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42: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816" name="Google Shape;816;p42: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43: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824" name="Google Shape;824;p4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44: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830" name="Google Shape;830;p44: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4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837" name="Google Shape;837;p45:notes"/>
          <p:cNvSpPr txBox="1"/>
          <p:nvPr>
            <p:ph idx="1" type="body"/>
          </p:nvPr>
        </p:nvSpPr>
        <p:spPr>
          <a:xfrm>
            <a:off x="943614" y="4447461"/>
            <a:ext cx="5189854" cy="4213384"/>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6925" lIns="93900" spcFirstLastPara="1" rIns="93900" wrap="square" tIns="469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46:notes"/>
          <p:cNvSpPr txBox="1"/>
          <p:nvPr>
            <p:ph idx="1" type="body"/>
          </p:nvPr>
        </p:nvSpPr>
        <p:spPr>
          <a:xfrm>
            <a:off x="884637" y="4235678"/>
            <a:ext cx="4865488" cy="4012746"/>
          </a:xfrm>
          <a:prstGeom prst="rect">
            <a:avLst/>
          </a:prstGeom>
          <a:noFill/>
          <a:ln>
            <a:noFill/>
          </a:ln>
        </p:spPr>
        <p:txBody>
          <a:bodyPr anchorCtr="0" anchor="ctr" bIns="88825" lIns="88825" spcFirstLastPara="1" rIns="88825" wrap="square" tIns="88825">
            <a:noAutofit/>
          </a:bodyPr>
          <a:lstStyle/>
          <a:p>
            <a:pPr indent="0" lvl="0" marL="0" rtl="0" algn="l">
              <a:lnSpc>
                <a:spcPct val="100000"/>
              </a:lnSpc>
              <a:spcBef>
                <a:spcPts val="0"/>
              </a:spcBef>
              <a:spcAft>
                <a:spcPts val="0"/>
              </a:spcAft>
              <a:buSzPts val="1400"/>
              <a:buNone/>
            </a:pPr>
            <a:r>
              <a:t/>
            </a:r>
            <a:endParaRPr/>
          </a:p>
        </p:txBody>
      </p:sp>
      <p:sp>
        <p:nvSpPr>
          <p:cNvPr id="847" name="Google Shape;847;p46:notes"/>
          <p:cNvSpPr/>
          <p:nvPr>
            <p:ph idx="2" type="sldImg"/>
          </p:nvPr>
        </p:nvSpPr>
        <p:spPr>
          <a:xfrm>
            <a:off x="1089025" y="668338"/>
            <a:ext cx="4457700" cy="33448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47: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854" name="Google Shape;854;p47: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48: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860" name="Google Shape;860;p48: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5: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370" name="Google Shape;370;p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50:notes"/>
          <p:cNvSpPr/>
          <p:nvPr>
            <p:ph idx="2" type="sldImg"/>
          </p:nvPr>
        </p:nvSpPr>
        <p:spPr>
          <a:xfrm>
            <a:off x="1198563" y="703263"/>
            <a:ext cx="4680000" cy="3510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888" name="Google Shape;888;p50:notes"/>
          <p:cNvSpPr txBox="1"/>
          <p:nvPr>
            <p:ph idx="1" type="body"/>
          </p:nvPr>
        </p:nvSpPr>
        <p:spPr>
          <a:xfrm>
            <a:off x="943614" y="4447461"/>
            <a:ext cx="5190000" cy="4213500"/>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889" name="Google Shape;889;p50:notes"/>
          <p:cNvSpPr txBox="1"/>
          <p:nvPr>
            <p:ph idx="12" type="sldNum"/>
          </p:nvPr>
        </p:nvSpPr>
        <p:spPr>
          <a:xfrm>
            <a:off x="4010347" y="8894921"/>
            <a:ext cx="3066600" cy="468300"/>
          </a:xfrm>
          <a:prstGeom prst="rect">
            <a:avLst/>
          </a:prstGeom>
          <a:noFill/>
          <a:ln>
            <a:noFill/>
          </a:ln>
        </p:spPr>
        <p:txBody>
          <a:bodyPr anchorCtr="0" anchor="b" bIns="93900" lIns="93900" spcFirstLastPara="1" rIns="93900" wrap="square" tIns="93900">
            <a:noAutofit/>
          </a:bodyPr>
          <a:lstStyle/>
          <a:p>
            <a:pPr indent="0" lvl="0" marL="0" rtl="0" algn="r">
              <a:lnSpc>
                <a:spcPct val="100000"/>
              </a:lnSpc>
              <a:spcBef>
                <a:spcPts val="0"/>
              </a:spcBef>
              <a:spcAft>
                <a:spcPts val="0"/>
              </a:spcAft>
              <a:buClr>
                <a:srgbClr val="000000"/>
              </a:buClr>
              <a:buSzPts val="1300"/>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51: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894" name="Google Shape;894;p5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53: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900" name="Google Shape;900;p5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52:notes"/>
          <p:cNvSpPr txBox="1"/>
          <p:nvPr>
            <p:ph idx="1" type="body"/>
          </p:nvPr>
        </p:nvSpPr>
        <p:spPr>
          <a:xfrm>
            <a:off x="973757" y="4554015"/>
            <a:ext cx="5355641" cy="4314330"/>
          </a:xfrm>
          <a:prstGeom prst="rect">
            <a:avLst/>
          </a:prstGeom>
          <a:noFill/>
          <a:ln>
            <a:noFill/>
          </a:ln>
        </p:spPr>
        <p:txBody>
          <a:bodyPr anchorCtr="0" anchor="ctr" bIns="96450" lIns="96450" spcFirstLastPara="1" rIns="96450" wrap="square" tIns="96450">
            <a:noAutofit/>
          </a:bodyPr>
          <a:lstStyle/>
          <a:p>
            <a:pPr indent="0" lvl="0" marL="0" rtl="0" algn="l">
              <a:lnSpc>
                <a:spcPct val="100000"/>
              </a:lnSpc>
              <a:spcBef>
                <a:spcPts val="0"/>
              </a:spcBef>
              <a:spcAft>
                <a:spcPts val="0"/>
              </a:spcAft>
              <a:buSzPts val="1400"/>
              <a:buNone/>
            </a:pPr>
            <a:r>
              <a:t/>
            </a:r>
            <a:endParaRPr/>
          </a:p>
        </p:txBody>
      </p:sp>
      <p:sp>
        <p:nvSpPr>
          <p:cNvPr id="906" name="Google Shape;906;p52:notes"/>
          <p:cNvSpPr/>
          <p:nvPr>
            <p:ph idx="2" type="sldImg"/>
          </p:nvPr>
        </p:nvSpPr>
        <p:spPr>
          <a:xfrm>
            <a:off x="1255713" y="719138"/>
            <a:ext cx="4791075" cy="3594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54: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rPr lang="en-US"/>
              <a:t>Add in pages for 1</a:t>
            </a:r>
            <a:r>
              <a:rPr baseline="30000" lang="en-US"/>
              <a:t>st</a:t>
            </a:r>
            <a:r>
              <a:rPr lang="en-US"/>
              <a:t> and 2</a:t>
            </a:r>
            <a:r>
              <a:rPr baseline="30000" lang="en-US"/>
              <a:t>nd</a:t>
            </a:r>
            <a:r>
              <a:rPr lang="en-US"/>
              <a:t> edition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 visual from handout to ppt</a:t>
            </a:r>
            <a:endParaRPr/>
          </a:p>
        </p:txBody>
      </p:sp>
      <p:sp>
        <p:nvSpPr>
          <p:cNvPr id="912" name="Google Shape;912;p54: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55: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rPr lang="en-US"/>
              <a:t>Match handout and ppt (move handout to ppt)</a:t>
            </a:r>
            <a:endParaRPr/>
          </a:p>
        </p:txBody>
      </p:sp>
      <p:sp>
        <p:nvSpPr>
          <p:cNvPr id="920" name="Google Shape;920;p5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56:notes"/>
          <p:cNvSpPr txBox="1"/>
          <p:nvPr>
            <p:ph idx="1" type="body"/>
          </p:nvPr>
        </p:nvSpPr>
        <p:spPr>
          <a:xfrm>
            <a:off x="707708" y="4505983"/>
            <a:ext cx="5661660" cy="3686710"/>
          </a:xfrm>
          <a:prstGeom prst="rect">
            <a:avLst/>
          </a:prstGeom>
          <a:noFill/>
          <a:ln>
            <a:noFill/>
          </a:ln>
        </p:spPr>
        <p:txBody>
          <a:bodyPr anchorCtr="0" anchor="ctr" bIns="92975" lIns="92975" spcFirstLastPara="1" rIns="92975" wrap="square" tIns="92975">
            <a:noAutofit/>
          </a:bodyPr>
          <a:lstStyle/>
          <a:p>
            <a:pPr indent="0" lvl="0" marL="0" rtl="0" algn="l">
              <a:lnSpc>
                <a:spcPct val="100000"/>
              </a:lnSpc>
              <a:spcBef>
                <a:spcPts val="0"/>
              </a:spcBef>
              <a:spcAft>
                <a:spcPts val="0"/>
              </a:spcAft>
              <a:buSzPts val="1400"/>
              <a:buNone/>
            </a:pPr>
            <a:r>
              <a:t/>
            </a:r>
            <a:endParaRPr/>
          </a:p>
        </p:txBody>
      </p:sp>
      <p:sp>
        <p:nvSpPr>
          <p:cNvPr id="928" name="Google Shape;928;p56:notes"/>
          <p:cNvSpPr/>
          <p:nvPr>
            <p:ph idx="2" type="sldImg"/>
          </p:nvPr>
        </p:nvSpPr>
        <p:spPr>
          <a:xfrm>
            <a:off x="1424145" y="1171591"/>
            <a:ext cx="4228787" cy="31591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57:notes"/>
          <p:cNvSpPr txBox="1"/>
          <p:nvPr>
            <p:ph idx="1" type="body"/>
          </p:nvPr>
        </p:nvSpPr>
        <p:spPr>
          <a:xfrm>
            <a:off x="707708" y="4505983"/>
            <a:ext cx="5661660" cy="3686710"/>
          </a:xfrm>
          <a:prstGeom prst="rect">
            <a:avLst/>
          </a:prstGeom>
          <a:noFill/>
          <a:ln>
            <a:noFill/>
          </a:ln>
        </p:spPr>
        <p:txBody>
          <a:bodyPr anchorCtr="0" anchor="ctr" bIns="92975" lIns="92975" spcFirstLastPara="1" rIns="92975" wrap="square" tIns="92975">
            <a:noAutofit/>
          </a:bodyPr>
          <a:lstStyle/>
          <a:p>
            <a:pPr indent="0" lvl="0" marL="0" rtl="0" algn="l">
              <a:lnSpc>
                <a:spcPct val="100000"/>
              </a:lnSpc>
              <a:spcBef>
                <a:spcPts val="0"/>
              </a:spcBef>
              <a:spcAft>
                <a:spcPts val="0"/>
              </a:spcAft>
              <a:buSzPts val="1400"/>
              <a:buNone/>
            </a:pPr>
            <a:r>
              <a:t/>
            </a:r>
            <a:endParaRPr/>
          </a:p>
        </p:txBody>
      </p:sp>
      <p:sp>
        <p:nvSpPr>
          <p:cNvPr id="944" name="Google Shape;944;p57:notes"/>
          <p:cNvSpPr/>
          <p:nvPr>
            <p:ph idx="2" type="sldImg"/>
          </p:nvPr>
        </p:nvSpPr>
        <p:spPr>
          <a:xfrm>
            <a:off x="1424145" y="1171591"/>
            <a:ext cx="4228787" cy="31591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958" name="Google Shape;958;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59: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963" name="Google Shape;963;p59: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6: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375" name="Google Shape;375;p6: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61:notes"/>
          <p:cNvSpPr txBox="1"/>
          <p:nvPr>
            <p:ph idx="1" type="body"/>
          </p:nvPr>
        </p:nvSpPr>
        <p:spPr>
          <a:xfrm>
            <a:off x="943614" y="4447461"/>
            <a:ext cx="5189854" cy="4213384"/>
          </a:xfrm>
          <a:prstGeom prst="rect">
            <a:avLst/>
          </a:prstGeom>
        </p:spPr>
        <p:txBody>
          <a:bodyPr anchorCtr="0" anchor="ctr" bIns="93900" lIns="93900" spcFirstLastPara="1" rIns="93900" wrap="square" tIns="93900">
            <a:noAutofit/>
          </a:bodyPr>
          <a:lstStyle/>
          <a:p>
            <a:pPr indent="0" lvl="0" marL="0" rtl="0" algn="l">
              <a:spcBef>
                <a:spcPts val="0"/>
              </a:spcBef>
              <a:spcAft>
                <a:spcPts val="0"/>
              </a:spcAft>
              <a:buNone/>
            </a:pPr>
            <a:r>
              <a:t/>
            </a:r>
            <a:endParaRPr/>
          </a:p>
        </p:txBody>
      </p:sp>
      <p:sp>
        <p:nvSpPr>
          <p:cNvPr id="972" name="Google Shape;972;p6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14342f6c181_0_0:notes"/>
          <p:cNvSpPr/>
          <p:nvPr>
            <p:ph idx="2" type="sldImg"/>
          </p:nvPr>
        </p:nvSpPr>
        <p:spPr>
          <a:xfrm>
            <a:off x="1198563" y="703263"/>
            <a:ext cx="4680000" cy="3510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14342f6c181_0_0:notes"/>
          <p:cNvSpPr txBox="1"/>
          <p:nvPr>
            <p:ph idx="1" type="body"/>
          </p:nvPr>
        </p:nvSpPr>
        <p:spPr>
          <a:xfrm>
            <a:off x="943614" y="4447461"/>
            <a:ext cx="5190000" cy="4213500"/>
          </a:xfrm>
          <a:prstGeom prst="rect">
            <a:avLst/>
          </a:prstGeom>
        </p:spPr>
        <p:txBody>
          <a:bodyPr anchorCtr="0" anchor="ctr" bIns="93900" lIns="93900" spcFirstLastPara="1" rIns="93900" wrap="square" tIns="93900">
            <a:noAutofit/>
          </a:bodyPr>
          <a:lstStyle/>
          <a:p>
            <a:pPr indent="0" lvl="0" marL="0" rtl="0" algn="l">
              <a:spcBef>
                <a:spcPts val="0"/>
              </a:spcBef>
              <a:spcAft>
                <a:spcPts val="0"/>
              </a:spcAft>
              <a:buNone/>
            </a:pPr>
            <a:r>
              <a:t/>
            </a:r>
            <a:endParaRPr/>
          </a:p>
        </p:txBody>
      </p:sp>
      <p:sp>
        <p:nvSpPr>
          <p:cNvPr id="982" name="Google Shape;982;g14342f6c181_0_0:notes"/>
          <p:cNvSpPr txBox="1"/>
          <p:nvPr>
            <p:ph idx="12" type="sldNum"/>
          </p:nvPr>
        </p:nvSpPr>
        <p:spPr>
          <a:xfrm>
            <a:off x="4010347" y="8894921"/>
            <a:ext cx="3066600" cy="468300"/>
          </a:xfrm>
          <a:prstGeom prst="rect">
            <a:avLst/>
          </a:prstGeom>
        </p:spPr>
        <p:txBody>
          <a:bodyPr anchorCtr="0" anchor="b" bIns="93900" lIns="93900" spcFirstLastPara="1" rIns="93900" wrap="square" tIns="93900">
            <a:noAutofit/>
          </a:bodyPr>
          <a:lstStyle/>
          <a:p>
            <a:pPr indent="0" lvl="0" marL="0" rtl="0" algn="r">
              <a:spcBef>
                <a:spcPts val="0"/>
              </a:spcBef>
              <a:spcAft>
                <a:spcPts val="0"/>
              </a:spcAft>
              <a:buClr>
                <a:srgbClr val="000000"/>
              </a:buClr>
              <a:buSzPts val="1300"/>
              <a:buFont typeface="Arial"/>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62:notes"/>
          <p:cNvSpPr txBox="1"/>
          <p:nvPr>
            <p:ph idx="1" type="body"/>
          </p:nvPr>
        </p:nvSpPr>
        <p:spPr>
          <a:xfrm>
            <a:off x="943614" y="4447461"/>
            <a:ext cx="5189854" cy="4213384"/>
          </a:xfrm>
          <a:prstGeom prst="rect">
            <a:avLst/>
          </a:prstGeom>
        </p:spPr>
        <p:txBody>
          <a:bodyPr anchorCtr="0" anchor="ctr" bIns="93900" lIns="93900" spcFirstLastPara="1" rIns="93900" wrap="square" tIns="93900">
            <a:noAutofit/>
          </a:bodyPr>
          <a:lstStyle/>
          <a:p>
            <a:pPr indent="0" lvl="0" marL="0" rtl="0" algn="l">
              <a:spcBef>
                <a:spcPts val="0"/>
              </a:spcBef>
              <a:spcAft>
                <a:spcPts val="0"/>
              </a:spcAft>
              <a:buNone/>
            </a:pPr>
            <a:r>
              <a:t/>
            </a:r>
            <a:endParaRPr/>
          </a:p>
        </p:txBody>
      </p:sp>
      <p:sp>
        <p:nvSpPr>
          <p:cNvPr id="989" name="Google Shape;989;p62: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7: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383" name="Google Shape;383;p7: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8: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388" name="Google Shape;388;p8: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9:notes"/>
          <p:cNvSpPr txBox="1"/>
          <p:nvPr>
            <p:ph idx="1" type="body"/>
          </p:nvPr>
        </p:nvSpPr>
        <p:spPr>
          <a:xfrm>
            <a:off x="943614" y="4447461"/>
            <a:ext cx="5189854" cy="4213384"/>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400" name="Google Shape;400;p9: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 type="obj">
  <p:cSld name="OBJECT">
    <p:spTree>
      <p:nvGrpSpPr>
        <p:cNvPr id="15" name="Shape 15"/>
        <p:cNvGrpSpPr/>
        <p:nvPr/>
      </p:nvGrpSpPr>
      <p:grpSpPr>
        <a:xfrm>
          <a:off x="0" y="0"/>
          <a:ext cx="0" cy="0"/>
          <a:chOff x="0" y="0"/>
          <a:chExt cx="0" cy="0"/>
        </a:xfrm>
      </p:grpSpPr>
      <p:sp>
        <p:nvSpPr>
          <p:cNvPr id="16" name="Google Shape;16;p64"/>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17" name="Google Shape;17;p64"/>
          <p:cNvSpPr txBox="1"/>
          <p:nvPr>
            <p:ph idx="1" type="body"/>
          </p:nvPr>
        </p:nvSpPr>
        <p:spPr>
          <a:xfrm>
            <a:off x="457200" y="1600205"/>
            <a:ext cx="8229600" cy="4525967"/>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18" name="Google Shape;18;p64"/>
          <p:cNvSpPr txBox="1"/>
          <p:nvPr>
            <p:ph idx="10" type="dt"/>
          </p:nvPr>
        </p:nvSpPr>
        <p:spPr>
          <a:xfrm>
            <a:off x="457202"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9" name="Google Shape;19;p64"/>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20" name="Google Shape;20;p64"/>
          <p:cNvSpPr txBox="1"/>
          <p:nvPr>
            <p:ph idx="12" type="sldNum"/>
          </p:nvPr>
        </p:nvSpPr>
        <p:spPr>
          <a:xfrm>
            <a:off x="655320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90"/>
          <p:cNvSpPr txBox="1"/>
          <p:nvPr>
            <p:ph type="ctrTitle"/>
          </p:nvPr>
        </p:nvSpPr>
        <p:spPr>
          <a:xfrm>
            <a:off x="685804" y="2130427"/>
            <a:ext cx="7772400" cy="14700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9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5" name="Google Shape;75;p90"/>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6" name="Google Shape;76;p90"/>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7" name="Google Shape;77;p90"/>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8" name="Shape 78"/>
        <p:cNvGrpSpPr/>
        <p:nvPr/>
      </p:nvGrpSpPr>
      <p:grpSpPr>
        <a:xfrm>
          <a:off x="0" y="0"/>
          <a:ext cx="0" cy="0"/>
          <a:chOff x="0" y="0"/>
          <a:chExt cx="0" cy="0"/>
        </a:xfrm>
      </p:grpSpPr>
      <p:sp>
        <p:nvSpPr>
          <p:cNvPr id="79" name="Google Shape;79;p91"/>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 name="Google Shape;80;p91"/>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1"/>
              </a:buClr>
              <a:buSzPts val="1400"/>
              <a:buChar char="●"/>
              <a:defRPr sz="1400"/>
            </a:lvl1pPr>
            <a:lvl2pPr indent="-304800" lvl="1" marL="914400" algn="l">
              <a:lnSpc>
                <a:spcPct val="100000"/>
              </a:lnSpc>
              <a:spcBef>
                <a:spcPts val="1600"/>
              </a:spcBef>
              <a:spcAft>
                <a:spcPts val="0"/>
              </a:spcAft>
              <a:buClr>
                <a:schemeClr val="dk1"/>
              </a:buClr>
              <a:buSzPts val="1200"/>
              <a:buChar char="○"/>
              <a:defRPr sz="1200"/>
            </a:lvl2pPr>
            <a:lvl3pPr indent="-304800" lvl="2" marL="1371600" algn="l">
              <a:lnSpc>
                <a:spcPct val="100000"/>
              </a:lnSpc>
              <a:spcBef>
                <a:spcPts val="1600"/>
              </a:spcBef>
              <a:spcAft>
                <a:spcPts val="0"/>
              </a:spcAft>
              <a:buClr>
                <a:schemeClr val="dk1"/>
              </a:buClr>
              <a:buSzPts val="1200"/>
              <a:buChar char="■"/>
              <a:defRPr sz="1200"/>
            </a:lvl3pPr>
            <a:lvl4pPr indent="-304800" lvl="3" marL="1828800" algn="l">
              <a:lnSpc>
                <a:spcPct val="100000"/>
              </a:lnSpc>
              <a:spcBef>
                <a:spcPts val="1600"/>
              </a:spcBef>
              <a:spcAft>
                <a:spcPts val="0"/>
              </a:spcAft>
              <a:buClr>
                <a:schemeClr val="dk1"/>
              </a:buClr>
              <a:buSzPts val="1200"/>
              <a:buChar char="●"/>
              <a:defRPr sz="1200"/>
            </a:lvl4pPr>
            <a:lvl5pPr indent="-304800" lvl="4" marL="2286000" algn="l">
              <a:lnSpc>
                <a:spcPct val="100000"/>
              </a:lnSpc>
              <a:spcBef>
                <a:spcPts val="1600"/>
              </a:spcBef>
              <a:spcAft>
                <a:spcPts val="0"/>
              </a:spcAft>
              <a:buClr>
                <a:schemeClr val="dk1"/>
              </a:buClr>
              <a:buSzPts val="1200"/>
              <a:buChar char="○"/>
              <a:defRPr sz="1200"/>
            </a:lvl5pPr>
            <a:lvl6pPr indent="-304800" lvl="5" marL="2743200" algn="l">
              <a:lnSpc>
                <a:spcPct val="100000"/>
              </a:lnSpc>
              <a:spcBef>
                <a:spcPts val="1600"/>
              </a:spcBef>
              <a:spcAft>
                <a:spcPts val="0"/>
              </a:spcAft>
              <a:buClr>
                <a:schemeClr val="dk1"/>
              </a:buClr>
              <a:buSzPts val="1200"/>
              <a:buChar char="■"/>
              <a:defRPr sz="1200"/>
            </a:lvl6pPr>
            <a:lvl7pPr indent="-304800" lvl="6" marL="3200400" algn="l">
              <a:lnSpc>
                <a:spcPct val="100000"/>
              </a:lnSpc>
              <a:spcBef>
                <a:spcPts val="1600"/>
              </a:spcBef>
              <a:spcAft>
                <a:spcPts val="0"/>
              </a:spcAft>
              <a:buClr>
                <a:schemeClr val="dk1"/>
              </a:buClr>
              <a:buSzPts val="1200"/>
              <a:buChar char="●"/>
              <a:defRPr sz="1200"/>
            </a:lvl7pPr>
            <a:lvl8pPr indent="-304800" lvl="7" marL="3657600" algn="l">
              <a:lnSpc>
                <a:spcPct val="100000"/>
              </a:lnSpc>
              <a:spcBef>
                <a:spcPts val="1600"/>
              </a:spcBef>
              <a:spcAft>
                <a:spcPts val="0"/>
              </a:spcAft>
              <a:buClr>
                <a:schemeClr val="dk1"/>
              </a:buClr>
              <a:buSzPts val="1200"/>
              <a:buChar char="○"/>
              <a:defRPr sz="1200"/>
            </a:lvl8pPr>
            <a:lvl9pPr indent="-304800" lvl="8" marL="4114800" algn="l">
              <a:lnSpc>
                <a:spcPct val="100000"/>
              </a:lnSpc>
              <a:spcBef>
                <a:spcPts val="1600"/>
              </a:spcBef>
              <a:spcAft>
                <a:spcPts val="1600"/>
              </a:spcAft>
              <a:buClr>
                <a:schemeClr val="dk1"/>
              </a:buClr>
              <a:buSzPts val="1200"/>
              <a:buChar char="■"/>
              <a:defRPr sz="1200"/>
            </a:lvl9pPr>
          </a:lstStyle>
          <a:p/>
        </p:txBody>
      </p:sp>
      <p:sp>
        <p:nvSpPr>
          <p:cNvPr id="81" name="Google Shape;81;p91"/>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1"/>
              </a:buClr>
              <a:buSzPts val="1400"/>
              <a:buChar char="●"/>
              <a:defRPr sz="1400"/>
            </a:lvl1pPr>
            <a:lvl2pPr indent="-304800" lvl="1" marL="914400" algn="l">
              <a:lnSpc>
                <a:spcPct val="100000"/>
              </a:lnSpc>
              <a:spcBef>
                <a:spcPts val="1600"/>
              </a:spcBef>
              <a:spcAft>
                <a:spcPts val="0"/>
              </a:spcAft>
              <a:buClr>
                <a:schemeClr val="dk1"/>
              </a:buClr>
              <a:buSzPts val="1200"/>
              <a:buChar char="○"/>
              <a:defRPr sz="1200"/>
            </a:lvl2pPr>
            <a:lvl3pPr indent="-304800" lvl="2" marL="1371600" algn="l">
              <a:lnSpc>
                <a:spcPct val="100000"/>
              </a:lnSpc>
              <a:spcBef>
                <a:spcPts val="1600"/>
              </a:spcBef>
              <a:spcAft>
                <a:spcPts val="0"/>
              </a:spcAft>
              <a:buClr>
                <a:schemeClr val="dk1"/>
              </a:buClr>
              <a:buSzPts val="1200"/>
              <a:buChar char="■"/>
              <a:defRPr sz="1200"/>
            </a:lvl3pPr>
            <a:lvl4pPr indent="-304800" lvl="3" marL="1828800" algn="l">
              <a:lnSpc>
                <a:spcPct val="100000"/>
              </a:lnSpc>
              <a:spcBef>
                <a:spcPts val="1600"/>
              </a:spcBef>
              <a:spcAft>
                <a:spcPts val="0"/>
              </a:spcAft>
              <a:buClr>
                <a:schemeClr val="dk1"/>
              </a:buClr>
              <a:buSzPts val="1200"/>
              <a:buChar char="●"/>
              <a:defRPr sz="1200"/>
            </a:lvl4pPr>
            <a:lvl5pPr indent="-304800" lvl="4" marL="2286000" algn="l">
              <a:lnSpc>
                <a:spcPct val="100000"/>
              </a:lnSpc>
              <a:spcBef>
                <a:spcPts val="1600"/>
              </a:spcBef>
              <a:spcAft>
                <a:spcPts val="0"/>
              </a:spcAft>
              <a:buClr>
                <a:schemeClr val="dk1"/>
              </a:buClr>
              <a:buSzPts val="1200"/>
              <a:buChar char="○"/>
              <a:defRPr sz="1200"/>
            </a:lvl5pPr>
            <a:lvl6pPr indent="-304800" lvl="5" marL="2743200" algn="l">
              <a:lnSpc>
                <a:spcPct val="100000"/>
              </a:lnSpc>
              <a:spcBef>
                <a:spcPts val="1600"/>
              </a:spcBef>
              <a:spcAft>
                <a:spcPts val="0"/>
              </a:spcAft>
              <a:buClr>
                <a:schemeClr val="dk1"/>
              </a:buClr>
              <a:buSzPts val="1200"/>
              <a:buChar char="■"/>
              <a:defRPr sz="1200"/>
            </a:lvl6pPr>
            <a:lvl7pPr indent="-304800" lvl="6" marL="3200400" algn="l">
              <a:lnSpc>
                <a:spcPct val="100000"/>
              </a:lnSpc>
              <a:spcBef>
                <a:spcPts val="1600"/>
              </a:spcBef>
              <a:spcAft>
                <a:spcPts val="0"/>
              </a:spcAft>
              <a:buClr>
                <a:schemeClr val="dk1"/>
              </a:buClr>
              <a:buSzPts val="1200"/>
              <a:buChar char="●"/>
              <a:defRPr sz="1200"/>
            </a:lvl7pPr>
            <a:lvl8pPr indent="-304800" lvl="7" marL="3657600" algn="l">
              <a:lnSpc>
                <a:spcPct val="100000"/>
              </a:lnSpc>
              <a:spcBef>
                <a:spcPts val="1600"/>
              </a:spcBef>
              <a:spcAft>
                <a:spcPts val="0"/>
              </a:spcAft>
              <a:buClr>
                <a:schemeClr val="dk1"/>
              </a:buClr>
              <a:buSzPts val="1200"/>
              <a:buChar char="○"/>
              <a:defRPr sz="1200"/>
            </a:lvl8pPr>
            <a:lvl9pPr indent="-304800" lvl="8" marL="4114800" algn="l">
              <a:lnSpc>
                <a:spcPct val="100000"/>
              </a:lnSpc>
              <a:spcBef>
                <a:spcPts val="1600"/>
              </a:spcBef>
              <a:spcAft>
                <a:spcPts val="1600"/>
              </a:spcAft>
              <a:buClr>
                <a:schemeClr val="dk1"/>
              </a:buClr>
              <a:buSzPts val="1200"/>
              <a:buChar char="■"/>
              <a:defRPr sz="1200"/>
            </a:lvl9pPr>
          </a:lstStyle>
          <a:p/>
        </p:txBody>
      </p:sp>
      <p:sp>
        <p:nvSpPr>
          <p:cNvPr id="82" name="Google Shape;82;p91"/>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p68"/>
          <p:cNvSpPr txBox="1"/>
          <p:nvPr>
            <p:ph type="title"/>
          </p:nvPr>
        </p:nvSpPr>
        <p:spPr>
          <a:xfrm>
            <a:off x="457200" y="152719"/>
            <a:ext cx="5791200" cy="1371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68"/>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94" name="Google Shape;94;p68"/>
          <p:cNvSpPr txBox="1"/>
          <p:nvPr>
            <p:ph idx="11" type="ftr"/>
          </p:nvPr>
        </p:nvSpPr>
        <p:spPr>
          <a:xfrm>
            <a:off x="457200" y="6492876"/>
            <a:ext cx="3429000" cy="28384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95" name="Google Shape;95;p68"/>
          <p:cNvSpPr txBox="1"/>
          <p:nvPr>
            <p:ph idx="12" type="sldNum"/>
          </p:nvPr>
        </p:nvSpPr>
        <p:spPr>
          <a:xfrm rot="-5400000">
            <a:off x="8227379" y="5885499"/>
            <a:ext cx="1315721"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dk2"/>
              </a:buClr>
              <a:buSzPts val="2400"/>
              <a:buFont typeface="Arial"/>
              <a:buNone/>
              <a:defRPr b="1" i="0" sz="2400" u="none" cap="none" strike="noStrike">
                <a:solidFill>
                  <a:srgbClr val="D1282E"/>
                </a:solidFill>
                <a:latin typeface="Arial"/>
                <a:ea typeface="Arial"/>
                <a:cs typeface="Arial"/>
                <a:sym typeface="Arial"/>
              </a:defRPr>
            </a:lvl1pPr>
            <a:lvl2pPr indent="0" lvl="1" marL="0" marR="0" algn="l">
              <a:lnSpc>
                <a:spcPct val="100000"/>
              </a:lnSpc>
              <a:spcBef>
                <a:spcPts val="0"/>
              </a:spcBef>
              <a:spcAft>
                <a:spcPts val="0"/>
              </a:spcAft>
              <a:buClr>
                <a:schemeClr val="dk2"/>
              </a:buClr>
              <a:buSzPts val="2400"/>
              <a:buFont typeface="Arial"/>
              <a:buNone/>
              <a:defRPr b="1" i="0" sz="2400" u="none" cap="none" strike="noStrike">
                <a:solidFill>
                  <a:srgbClr val="D1282E"/>
                </a:solidFill>
                <a:latin typeface="Arial"/>
                <a:ea typeface="Arial"/>
                <a:cs typeface="Arial"/>
                <a:sym typeface="Arial"/>
              </a:defRPr>
            </a:lvl2pPr>
            <a:lvl3pPr indent="0" lvl="2" marL="0" marR="0" algn="l">
              <a:lnSpc>
                <a:spcPct val="100000"/>
              </a:lnSpc>
              <a:spcBef>
                <a:spcPts val="0"/>
              </a:spcBef>
              <a:spcAft>
                <a:spcPts val="0"/>
              </a:spcAft>
              <a:buClr>
                <a:schemeClr val="dk2"/>
              </a:buClr>
              <a:buSzPts val="2400"/>
              <a:buFont typeface="Arial"/>
              <a:buNone/>
              <a:defRPr b="1" i="0" sz="2400" u="none" cap="none" strike="noStrike">
                <a:solidFill>
                  <a:srgbClr val="D1282E"/>
                </a:solidFill>
                <a:latin typeface="Arial"/>
                <a:ea typeface="Arial"/>
                <a:cs typeface="Arial"/>
                <a:sym typeface="Arial"/>
              </a:defRPr>
            </a:lvl3pPr>
            <a:lvl4pPr indent="0" lvl="3" marL="0" marR="0" algn="l">
              <a:lnSpc>
                <a:spcPct val="100000"/>
              </a:lnSpc>
              <a:spcBef>
                <a:spcPts val="0"/>
              </a:spcBef>
              <a:spcAft>
                <a:spcPts val="0"/>
              </a:spcAft>
              <a:buClr>
                <a:schemeClr val="dk2"/>
              </a:buClr>
              <a:buSzPts val="2400"/>
              <a:buFont typeface="Arial"/>
              <a:buNone/>
              <a:defRPr b="1" i="0" sz="2400" u="none" cap="none" strike="noStrike">
                <a:solidFill>
                  <a:srgbClr val="D1282E"/>
                </a:solidFill>
                <a:latin typeface="Arial"/>
                <a:ea typeface="Arial"/>
                <a:cs typeface="Arial"/>
                <a:sym typeface="Arial"/>
              </a:defRPr>
            </a:lvl4pPr>
            <a:lvl5pPr indent="0" lvl="4" marL="0" marR="0" algn="l">
              <a:lnSpc>
                <a:spcPct val="100000"/>
              </a:lnSpc>
              <a:spcBef>
                <a:spcPts val="0"/>
              </a:spcBef>
              <a:spcAft>
                <a:spcPts val="0"/>
              </a:spcAft>
              <a:buClr>
                <a:schemeClr val="dk2"/>
              </a:buClr>
              <a:buSzPts val="2400"/>
              <a:buFont typeface="Arial"/>
              <a:buNone/>
              <a:defRPr b="1" i="0" sz="2400" u="none" cap="none" strike="noStrike">
                <a:solidFill>
                  <a:srgbClr val="D1282E"/>
                </a:solidFill>
                <a:latin typeface="Arial"/>
                <a:ea typeface="Arial"/>
                <a:cs typeface="Arial"/>
                <a:sym typeface="Arial"/>
              </a:defRPr>
            </a:lvl5pPr>
            <a:lvl6pPr indent="0" lvl="5" marL="0" marR="0" algn="l">
              <a:lnSpc>
                <a:spcPct val="100000"/>
              </a:lnSpc>
              <a:spcBef>
                <a:spcPts val="0"/>
              </a:spcBef>
              <a:spcAft>
                <a:spcPts val="0"/>
              </a:spcAft>
              <a:buClr>
                <a:schemeClr val="dk2"/>
              </a:buClr>
              <a:buSzPts val="2400"/>
              <a:buFont typeface="Arial"/>
              <a:buNone/>
              <a:defRPr b="1" i="0" sz="2400" u="none" cap="none" strike="noStrike">
                <a:solidFill>
                  <a:srgbClr val="D1282E"/>
                </a:solidFill>
                <a:latin typeface="Arial"/>
                <a:ea typeface="Arial"/>
                <a:cs typeface="Arial"/>
                <a:sym typeface="Arial"/>
              </a:defRPr>
            </a:lvl6pPr>
            <a:lvl7pPr indent="0" lvl="6" marL="0" marR="0" algn="l">
              <a:lnSpc>
                <a:spcPct val="100000"/>
              </a:lnSpc>
              <a:spcBef>
                <a:spcPts val="0"/>
              </a:spcBef>
              <a:spcAft>
                <a:spcPts val="0"/>
              </a:spcAft>
              <a:buClr>
                <a:schemeClr val="dk2"/>
              </a:buClr>
              <a:buSzPts val="2400"/>
              <a:buFont typeface="Arial"/>
              <a:buNone/>
              <a:defRPr b="1" i="0" sz="2400" u="none" cap="none" strike="noStrike">
                <a:solidFill>
                  <a:srgbClr val="D1282E"/>
                </a:solidFill>
                <a:latin typeface="Arial"/>
                <a:ea typeface="Arial"/>
                <a:cs typeface="Arial"/>
                <a:sym typeface="Arial"/>
              </a:defRPr>
            </a:lvl7pPr>
            <a:lvl8pPr indent="0" lvl="7" marL="0" marR="0" algn="l">
              <a:lnSpc>
                <a:spcPct val="100000"/>
              </a:lnSpc>
              <a:spcBef>
                <a:spcPts val="0"/>
              </a:spcBef>
              <a:spcAft>
                <a:spcPts val="0"/>
              </a:spcAft>
              <a:buClr>
                <a:schemeClr val="dk2"/>
              </a:buClr>
              <a:buSzPts val="2400"/>
              <a:buFont typeface="Arial"/>
              <a:buNone/>
              <a:defRPr b="1" i="0" sz="2400" u="none" cap="none" strike="noStrike">
                <a:solidFill>
                  <a:srgbClr val="D1282E"/>
                </a:solidFill>
                <a:latin typeface="Arial"/>
                <a:ea typeface="Arial"/>
                <a:cs typeface="Arial"/>
                <a:sym typeface="Arial"/>
              </a:defRPr>
            </a:lvl8pPr>
            <a:lvl9pPr indent="0" lvl="8" marL="0" marR="0" algn="l">
              <a:lnSpc>
                <a:spcPct val="100000"/>
              </a:lnSpc>
              <a:spcBef>
                <a:spcPts val="0"/>
              </a:spcBef>
              <a:spcAft>
                <a:spcPts val="0"/>
              </a:spcAft>
              <a:buClr>
                <a:schemeClr val="dk2"/>
              </a:buClr>
              <a:buSzPts val="2400"/>
              <a:buFont typeface="Arial"/>
              <a:buNone/>
              <a:defRPr b="1" i="0" sz="2400" u="none" cap="none" strike="noStrike">
                <a:solidFill>
                  <a:srgbClr val="D1282E"/>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71"/>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4" name="Google Shape;104;p71"/>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5" name="Google Shape;105;p71"/>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p73"/>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4" name="Google Shape;114;p73"/>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5" name="Google Shape;115;p73"/>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Tx" type="objTx">
  <p:cSld name="OBJECT_WITH_CAPTION_TEXT">
    <p:spTree>
      <p:nvGrpSpPr>
        <p:cNvPr id="116" name="Shape 116"/>
        <p:cNvGrpSpPr/>
        <p:nvPr/>
      </p:nvGrpSpPr>
      <p:grpSpPr>
        <a:xfrm>
          <a:off x="0" y="0"/>
          <a:ext cx="0" cy="0"/>
          <a:chOff x="0" y="0"/>
          <a:chExt cx="0" cy="0"/>
        </a:xfrm>
      </p:grpSpPr>
      <p:sp>
        <p:nvSpPr>
          <p:cNvPr id="117" name="Google Shape;117;p92"/>
          <p:cNvSpPr txBox="1"/>
          <p:nvPr>
            <p:ph type="title"/>
          </p:nvPr>
        </p:nvSpPr>
        <p:spPr>
          <a:xfrm>
            <a:off x="457212" y="273057"/>
            <a:ext cx="3008313" cy="1162049"/>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b="1" sz="20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92"/>
          <p:cNvSpPr txBox="1"/>
          <p:nvPr>
            <p:ph idx="1" type="body"/>
          </p:nvPr>
        </p:nvSpPr>
        <p:spPr>
          <a:xfrm>
            <a:off x="3575050" y="273051"/>
            <a:ext cx="5111750" cy="5853112"/>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640"/>
              </a:spcBef>
              <a:spcAft>
                <a:spcPts val="0"/>
              </a:spcAft>
              <a:buSzPts val="3200"/>
              <a:buChar char="•"/>
              <a:defRPr sz="3200"/>
            </a:lvl1pPr>
            <a:lvl2pPr indent="-406400" lvl="1" marL="914400" algn="l">
              <a:lnSpc>
                <a:spcPct val="100000"/>
              </a:lnSpc>
              <a:spcBef>
                <a:spcPts val="560"/>
              </a:spcBef>
              <a:spcAft>
                <a:spcPts val="0"/>
              </a:spcAft>
              <a:buSzPts val="2800"/>
              <a:buChar char="•"/>
              <a:defRPr sz="2800"/>
            </a:lvl2pPr>
            <a:lvl3pPr indent="-381000" lvl="2" marL="1371600" algn="l">
              <a:lnSpc>
                <a:spcPct val="100000"/>
              </a:lnSpc>
              <a:spcBef>
                <a:spcPts val="480"/>
              </a:spcBef>
              <a:spcAft>
                <a:spcPts val="0"/>
              </a:spcAft>
              <a:buSzPts val="2400"/>
              <a:buChar char="•"/>
              <a:defRPr sz="2400"/>
            </a:lvl3pPr>
            <a:lvl4pPr indent="-355600" lvl="3" marL="1828800" algn="l">
              <a:lnSpc>
                <a:spcPct val="100000"/>
              </a:lnSpc>
              <a:spcBef>
                <a:spcPts val="400"/>
              </a:spcBef>
              <a:spcAft>
                <a:spcPts val="0"/>
              </a:spcAft>
              <a:buSzPts val="2000"/>
              <a:buChar char="•"/>
              <a:defRPr sz="2000"/>
            </a:lvl4pPr>
            <a:lvl5pPr indent="-355600" lvl="4" marL="2286000" algn="l">
              <a:lnSpc>
                <a:spcPct val="100000"/>
              </a:lnSpc>
              <a:spcBef>
                <a:spcPts val="400"/>
              </a:spcBef>
              <a:spcAft>
                <a:spcPts val="0"/>
              </a:spcAft>
              <a:buSzPts val="2000"/>
              <a:buChar char="•"/>
              <a:defRPr sz="2000"/>
            </a:lvl5pPr>
            <a:lvl6pPr indent="-355600" lvl="5" marL="2743200" algn="l">
              <a:lnSpc>
                <a:spcPct val="100000"/>
              </a:lnSpc>
              <a:spcBef>
                <a:spcPts val="400"/>
              </a:spcBef>
              <a:spcAft>
                <a:spcPts val="0"/>
              </a:spcAft>
              <a:buSzPts val="2000"/>
              <a:buChar char="•"/>
              <a:defRPr sz="2000"/>
            </a:lvl6pPr>
            <a:lvl7pPr indent="-355600" lvl="6" marL="3200400" algn="l">
              <a:lnSpc>
                <a:spcPct val="100000"/>
              </a:lnSpc>
              <a:spcBef>
                <a:spcPts val="400"/>
              </a:spcBef>
              <a:spcAft>
                <a:spcPts val="0"/>
              </a:spcAft>
              <a:buSzPts val="2000"/>
              <a:buChar char="•"/>
              <a:defRPr sz="2000"/>
            </a:lvl7pPr>
            <a:lvl8pPr indent="-355600" lvl="7" marL="3657600" algn="l">
              <a:lnSpc>
                <a:spcPct val="100000"/>
              </a:lnSpc>
              <a:spcBef>
                <a:spcPts val="400"/>
              </a:spcBef>
              <a:spcAft>
                <a:spcPts val="0"/>
              </a:spcAft>
              <a:buSzPts val="2000"/>
              <a:buChar char="•"/>
              <a:defRPr sz="2000"/>
            </a:lvl8pPr>
            <a:lvl9pPr indent="-355600" lvl="8" marL="4114800" algn="l">
              <a:lnSpc>
                <a:spcPct val="100000"/>
              </a:lnSpc>
              <a:spcBef>
                <a:spcPts val="400"/>
              </a:spcBef>
              <a:spcAft>
                <a:spcPts val="0"/>
              </a:spcAft>
              <a:buSzPts val="2000"/>
              <a:buChar char="•"/>
              <a:defRPr sz="2000"/>
            </a:lvl9pPr>
          </a:lstStyle>
          <a:p/>
        </p:txBody>
      </p:sp>
      <p:sp>
        <p:nvSpPr>
          <p:cNvPr id="119" name="Google Shape;119;p92"/>
          <p:cNvSpPr txBox="1"/>
          <p:nvPr>
            <p:ph idx="2" type="body"/>
          </p:nvPr>
        </p:nvSpPr>
        <p:spPr>
          <a:xfrm>
            <a:off x="457212" y="1435104"/>
            <a:ext cx="3008313" cy="46910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400"/>
              <a:buFont typeface="Calibri"/>
              <a:buNone/>
              <a:defRPr sz="1400"/>
            </a:lvl1pPr>
            <a:lvl2pPr indent="-228600" lvl="1" marL="914400" algn="l">
              <a:lnSpc>
                <a:spcPct val="100000"/>
              </a:lnSpc>
              <a:spcBef>
                <a:spcPts val="560"/>
              </a:spcBef>
              <a:spcAft>
                <a:spcPts val="0"/>
              </a:spcAft>
              <a:buSzPts val="1200"/>
              <a:buFont typeface="Calibri"/>
              <a:buNone/>
              <a:defRPr sz="1200"/>
            </a:lvl2pPr>
            <a:lvl3pPr indent="-228600" lvl="2" marL="1371600" algn="l">
              <a:lnSpc>
                <a:spcPct val="100000"/>
              </a:lnSpc>
              <a:spcBef>
                <a:spcPts val="480"/>
              </a:spcBef>
              <a:spcAft>
                <a:spcPts val="0"/>
              </a:spcAft>
              <a:buSzPts val="1000"/>
              <a:buFont typeface="Calibri"/>
              <a:buNone/>
              <a:defRPr sz="1000"/>
            </a:lvl3pPr>
            <a:lvl4pPr indent="-228600" lvl="3" marL="1828800" algn="l">
              <a:lnSpc>
                <a:spcPct val="100000"/>
              </a:lnSpc>
              <a:spcBef>
                <a:spcPts val="400"/>
              </a:spcBef>
              <a:spcAft>
                <a:spcPts val="0"/>
              </a:spcAft>
              <a:buSzPts val="900"/>
              <a:buFont typeface="Calibri"/>
              <a:buNone/>
              <a:defRPr sz="900"/>
            </a:lvl4pPr>
            <a:lvl5pPr indent="-228600" lvl="4" marL="2286000" algn="l">
              <a:lnSpc>
                <a:spcPct val="100000"/>
              </a:lnSpc>
              <a:spcBef>
                <a:spcPts val="400"/>
              </a:spcBef>
              <a:spcAft>
                <a:spcPts val="0"/>
              </a:spcAft>
              <a:buSzPts val="900"/>
              <a:buFont typeface="Calibri"/>
              <a:buNone/>
              <a:defRPr sz="900"/>
            </a:lvl5pPr>
            <a:lvl6pPr indent="-228600" lvl="5" marL="2743200" algn="l">
              <a:lnSpc>
                <a:spcPct val="100000"/>
              </a:lnSpc>
              <a:spcBef>
                <a:spcPts val="400"/>
              </a:spcBef>
              <a:spcAft>
                <a:spcPts val="0"/>
              </a:spcAft>
              <a:buSzPts val="900"/>
              <a:buFont typeface="Calibri"/>
              <a:buNone/>
              <a:defRPr sz="900"/>
            </a:lvl6pPr>
            <a:lvl7pPr indent="-228600" lvl="6" marL="3200400" algn="l">
              <a:lnSpc>
                <a:spcPct val="100000"/>
              </a:lnSpc>
              <a:spcBef>
                <a:spcPts val="400"/>
              </a:spcBef>
              <a:spcAft>
                <a:spcPts val="0"/>
              </a:spcAft>
              <a:buSzPts val="900"/>
              <a:buFont typeface="Calibri"/>
              <a:buNone/>
              <a:defRPr sz="900"/>
            </a:lvl7pPr>
            <a:lvl8pPr indent="-228600" lvl="7" marL="3657600" algn="l">
              <a:lnSpc>
                <a:spcPct val="100000"/>
              </a:lnSpc>
              <a:spcBef>
                <a:spcPts val="400"/>
              </a:spcBef>
              <a:spcAft>
                <a:spcPts val="0"/>
              </a:spcAft>
              <a:buSzPts val="900"/>
              <a:buFont typeface="Calibri"/>
              <a:buNone/>
              <a:defRPr sz="900"/>
            </a:lvl8pPr>
            <a:lvl9pPr indent="-228600" lvl="8" marL="4114800" algn="l">
              <a:lnSpc>
                <a:spcPct val="100000"/>
              </a:lnSpc>
              <a:spcBef>
                <a:spcPts val="400"/>
              </a:spcBef>
              <a:spcAft>
                <a:spcPts val="0"/>
              </a:spcAft>
              <a:buSzPts val="900"/>
              <a:buFont typeface="Calibri"/>
              <a:buNone/>
              <a:defRPr sz="900"/>
            </a:lvl9pPr>
          </a:lstStyle>
          <a:p/>
        </p:txBody>
      </p:sp>
      <p:sp>
        <p:nvSpPr>
          <p:cNvPr id="120" name="Google Shape;120;p92"/>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1" name="Google Shape;121;p92"/>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2" name="Google Shape;122;p92"/>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Obj" type="twoObj">
  <p:cSld name="TWO_OBJECTS">
    <p:spTree>
      <p:nvGrpSpPr>
        <p:cNvPr id="123" name="Shape 123"/>
        <p:cNvGrpSpPr/>
        <p:nvPr/>
      </p:nvGrpSpPr>
      <p:grpSpPr>
        <a:xfrm>
          <a:off x="0" y="0"/>
          <a:ext cx="0" cy="0"/>
          <a:chOff x="0" y="0"/>
          <a:chExt cx="0" cy="0"/>
        </a:xfrm>
      </p:grpSpPr>
      <p:sp>
        <p:nvSpPr>
          <p:cNvPr id="124" name="Google Shape;124;p93"/>
          <p:cNvSpPr txBox="1"/>
          <p:nvPr>
            <p:ph idx="1" type="body"/>
          </p:nvPr>
        </p:nvSpPr>
        <p:spPr>
          <a:xfrm>
            <a:off x="822971" y="1097279"/>
            <a:ext cx="3200399" cy="3712464"/>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42900" lvl="5" marL="2743200" algn="l">
              <a:lnSpc>
                <a:spcPct val="100000"/>
              </a:lnSpc>
              <a:spcBef>
                <a:spcPts val="400"/>
              </a:spcBef>
              <a:spcAft>
                <a:spcPts val="0"/>
              </a:spcAft>
              <a:buSzPts val="1800"/>
              <a:buChar char="•"/>
              <a:defRPr sz="1800"/>
            </a:lvl6pPr>
            <a:lvl7pPr indent="-342900" lvl="6" marL="3200400" algn="l">
              <a:lnSpc>
                <a:spcPct val="100000"/>
              </a:lnSpc>
              <a:spcBef>
                <a:spcPts val="400"/>
              </a:spcBef>
              <a:spcAft>
                <a:spcPts val="0"/>
              </a:spcAft>
              <a:buSzPts val="1800"/>
              <a:buChar char="•"/>
              <a:defRPr sz="1800"/>
            </a:lvl7pPr>
            <a:lvl8pPr indent="-342900" lvl="7" marL="3657600" algn="l">
              <a:lnSpc>
                <a:spcPct val="100000"/>
              </a:lnSpc>
              <a:spcBef>
                <a:spcPts val="400"/>
              </a:spcBef>
              <a:spcAft>
                <a:spcPts val="0"/>
              </a:spcAft>
              <a:buSzPts val="1800"/>
              <a:buChar char="•"/>
              <a:defRPr sz="1800"/>
            </a:lvl8pPr>
            <a:lvl9pPr indent="-342900" lvl="8" marL="4114800" algn="l">
              <a:lnSpc>
                <a:spcPct val="100000"/>
              </a:lnSpc>
              <a:spcBef>
                <a:spcPts val="400"/>
              </a:spcBef>
              <a:spcAft>
                <a:spcPts val="0"/>
              </a:spcAft>
              <a:buSzPts val="1800"/>
              <a:buChar char="•"/>
              <a:defRPr sz="1800"/>
            </a:lvl9pPr>
          </a:lstStyle>
          <a:p/>
        </p:txBody>
      </p:sp>
      <p:sp>
        <p:nvSpPr>
          <p:cNvPr id="125" name="Google Shape;125;p93"/>
          <p:cNvSpPr txBox="1"/>
          <p:nvPr>
            <p:ph idx="2" type="body"/>
          </p:nvPr>
        </p:nvSpPr>
        <p:spPr>
          <a:xfrm>
            <a:off x="4700016" y="1097279"/>
            <a:ext cx="3200399" cy="3712464"/>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42900" lvl="5" marL="2743200" algn="l">
              <a:lnSpc>
                <a:spcPct val="100000"/>
              </a:lnSpc>
              <a:spcBef>
                <a:spcPts val="400"/>
              </a:spcBef>
              <a:spcAft>
                <a:spcPts val="0"/>
              </a:spcAft>
              <a:buSzPts val="1800"/>
              <a:buChar char="•"/>
              <a:defRPr sz="1800"/>
            </a:lvl6pPr>
            <a:lvl7pPr indent="-342900" lvl="6" marL="3200400" algn="l">
              <a:lnSpc>
                <a:spcPct val="100000"/>
              </a:lnSpc>
              <a:spcBef>
                <a:spcPts val="400"/>
              </a:spcBef>
              <a:spcAft>
                <a:spcPts val="0"/>
              </a:spcAft>
              <a:buSzPts val="1800"/>
              <a:buChar char="•"/>
              <a:defRPr sz="1800"/>
            </a:lvl7pPr>
            <a:lvl8pPr indent="-342900" lvl="7" marL="3657600" algn="l">
              <a:lnSpc>
                <a:spcPct val="100000"/>
              </a:lnSpc>
              <a:spcBef>
                <a:spcPts val="400"/>
              </a:spcBef>
              <a:spcAft>
                <a:spcPts val="0"/>
              </a:spcAft>
              <a:buSzPts val="1800"/>
              <a:buChar char="•"/>
              <a:defRPr sz="1800"/>
            </a:lvl8pPr>
            <a:lvl9pPr indent="-342900" lvl="8" marL="4114800" algn="l">
              <a:lnSpc>
                <a:spcPct val="100000"/>
              </a:lnSpc>
              <a:spcBef>
                <a:spcPts val="400"/>
              </a:spcBef>
              <a:spcAft>
                <a:spcPts val="0"/>
              </a:spcAft>
              <a:buSzPts val="1800"/>
              <a:buChar char="•"/>
              <a:defRPr sz="1800"/>
            </a:lvl9pPr>
          </a:lstStyle>
          <a:p/>
        </p:txBody>
      </p:sp>
      <p:sp>
        <p:nvSpPr>
          <p:cNvPr id="126" name="Google Shape;126;p93"/>
          <p:cNvSpPr txBox="1"/>
          <p:nvPr>
            <p:ph type="title"/>
          </p:nvPr>
        </p:nvSpPr>
        <p:spPr>
          <a:xfrm>
            <a:off x="822855" y="365145"/>
            <a:ext cx="7522104" cy="549275"/>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sz="2800" cap="small">
                <a:solidFill>
                  <a:schemeClr val="dk1"/>
                </a:solidFill>
              </a:defRPr>
            </a:lvl1pPr>
            <a:lvl2pPr lvl="1" algn="l">
              <a:lnSpc>
                <a:spcPct val="100000"/>
              </a:lnSpc>
              <a:spcBef>
                <a:spcPts val="0"/>
              </a:spcBef>
              <a:spcAft>
                <a:spcPts val="0"/>
              </a:spcAft>
              <a:buClr>
                <a:schemeClr val="dk1"/>
              </a:buClr>
              <a:buSzPts val="2800"/>
              <a:buFont typeface="Arial"/>
              <a:buNone/>
              <a:defRPr sz="2800">
                <a:solidFill>
                  <a:schemeClr val="dk1"/>
                </a:solidFill>
              </a:defRPr>
            </a:lvl2pPr>
            <a:lvl3pPr lvl="2" algn="l">
              <a:lnSpc>
                <a:spcPct val="100000"/>
              </a:lnSpc>
              <a:spcBef>
                <a:spcPts val="0"/>
              </a:spcBef>
              <a:spcAft>
                <a:spcPts val="0"/>
              </a:spcAft>
              <a:buSzPts val="1400"/>
              <a:buNone/>
              <a:defRPr sz="2800">
                <a:solidFill>
                  <a:schemeClr val="dk1"/>
                </a:solidFill>
              </a:defRPr>
            </a:lvl3pPr>
            <a:lvl4pPr lvl="3" algn="l">
              <a:lnSpc>
                <a:spcPct val="100000"/>
              </a:lnSpc>
              <a:spcBef>
                <a:spcPts val="0"/>
              </a:spcBef>
              <a:spcAft>
                <a:spcPts val="0"/>
              </a:spcAft>
              <a:buSzPts val="1400"/>
              <a:buNone/>
              <a:defRPr sz="2800">
                <a:solidFill>
                  <a:schemeClr val="dk1"/>
                </a:solidFill>
              </a:defRPr>
            </a:lvl4pPr>
            <a:lvl5pPr lvl="4" algn="l">
              <a:lnSpc>
                <a:spcPct val="100000"/>
              </a:lnSpc>
              <a:spcBef>
                <a:spcPts val="0"/>
              </a:spcBef>
              <a:spcAft>
                <a:spcPts val="0"/>
              </a:spcAft>
              <a:buSzPts val="1400"/>
              <a:buNone/>
              <a:defRPr sz="2800">
                <a:solidFill>
                  <a:schemeClr val="dk1"/>
                </a:solidFill>
              </a:defRPr>
            </a:lvl5pPr>
            <a:lvl6pPr lvl="5" algn="l">
              <a:lnSpc>
                <a:spcPct val="100000"/>
              </a:lnSpc>
              <a:spcBef>
                <a:spcPts val="0"/>
              </a:spcBef>
              <a:spcAft>
                <a:spcPts val="0"/>
              </a:spcAft>
              <a:buSzPts val="1400"/>
              <a:buNone/>
              <a:defRPr sz="2800">
                <a:solidFill>
                  <a:schemeClr val="dk1"/>
                </a:solidFill>
              </a:defRPr>
            </a:lvl6pPr>
            <a:lvl7pPr lvl="6" algn="l">
              <a:lnSpc>
                <a:spcPct val="100000"/>
              </a:lnSpc>
              <a:spcBef>
                <a:spcPts val="0"/>
              </a:spcBef>
              <a:spcAft>
                <a:spcPts val="0"/>
              </a:spcAft>
              <a:buSzPts val="1400"/>
              <a:buNone/>
              <a:defRPr sz="2800">
                <a:solidFill>
                  <a:schemeClr val="dk1"/>
                </a:solidFill>
              </a:defRPr>
            </a:lvl7pPr>
            <a:lvl8pPr lvl="7" algn="l">
              <a:lnSpc>
                <a:spcPct val="100000"/>
              </a:lnSpc>
              <a:spcBef>
                <a:spcPts val="0"/>
              </a:spcBef>
              <a:spcAft>
                <a:spcPts val="0"/>
              </a:spcAft>
              <a:buSzPts val="1400"/>
              <a:buNone/>
              <a:defRPr sz="2800">
                <a:solidFill>
                  <a:schemeClr val="dk1"/>
                </a:solidFill>
              </a:defRPr>
            </a:lvl8pPr>
            <a:lvl9pPr lvl="8" algn="l">
              <a:lnSpc>
                <a:spcPct val="100000"/>
              </a:lnSpc>
              <a:spcBef>
                <a:spcPts val="0"/>
              </a:spcBef>
              <a:spcAft>
                <a:spcPts val="0"/>
              </a:spcAft>
              <a:buSzPts val="1400"/>
              <a:buNone/>
              <a:defRPr sz="2800">
                <a:solidFill>
                  <a:schemeClr val="dk1"/>
                </a:solidFill>
              </a:defRPr>
            </a:lvl9pPr>
          </a:lstStyle>
          <a:p/>
        </p:txBody>
      </p:sp>
      <p:sp>
        <p:nvSpPr>
          <p:cNvPr id="127" name="Google Shape;127;p93"/>
          <p:cNvSpPr txBox="1"/>
          <p:nvPr>
            <p:ph idx="10" type="dt"/>
          </p:nvPr>
        </p:nvSpPr>
        <p:spPr>
          <a:xfrm rot="-2460000">
            <a:off x="202412" y="5870591"/>
            <a:ext cx="2176197" cy="201612"/>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128" name="Google Shape;128;p93"/>
          <p:cNvSpPr txBox="1"/>
          <p:nvPr>
            <p:ph idx="11" type="ftr"/>
          </p:nvPr>
        </p:nvSpPr>
        <p:spPr>
          <a:xfrm>
            <a:off x="3518958" y="6284931"/>
            <a:ext cx="4722812" cy="27463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FFFFFF"/>
              </a:buClr>
              <a:buSzPts val="1000"/>
              <a:buFont typeface="Arial"/>
              <a:buNone/>
              <a:defRPr b="0" i="0" sz="1000" u="none" cap="small" strike="noStrike">
                <a:solidFill>
                  <a:srgbClr val="FFFFFF"/>
                </a:solidFill>
                <a:latin typeface="Arial"/>
                <a:ea typeface="Arial"/>
                <a:cs typeface="Arial"/>
                <a:sym typeface="Arial"/>
              </a:defRPr>
            </a:lvl1pPr>
            <a:lvl2pPr lvl="1"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129" name="Google Shape;129;p93"/>
          <p:cNvSpPr txBox="1"/>
          <p:nvPr>
            <p:ph idx="12" type="sldNum"/>
          </p:nvPr>
        </p:nvSpPr>
        <p:spPr>
          <a:xfrm>
            <a:off x="8400521" y="6170631"/>
            <a:ext cx="504032" cy="503236"/>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1pPr>
            <a:lvl2pPr indent="0" lvl="1"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indent="0" lvl="2"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indent="0" lvl="3"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indent="0" lvl="4"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indent="0" lvl="5"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indent="0" lvl="6"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indent="0" lvl="7"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indent="0" lvl="8"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 type="obj">
  <p:cSld name="OBJECT">
    <p:spTree>
      <p:nvGrpSpPr>
        <p:cNvPr id="130" name="Shape 130"/>
        <p:cNvGrpSpPr/>
        <p:nvPr/>
      </p:nvGrpSpPr>
      <p:grpSpPr>
        <a:xfrm>
          <a:off x="0" y="0"/>
          <a:ext cx="0" cy="0"/>
          <a:chOff x="0" y="0"/>
          <a:chExt cx="0" cy="0"/>
        </a:xfrm>
      </p:grpSpPr>
      <p:sp>
        <p:nvSpPr>
          <p:cNvPr id="131" name="Google Shape;131;p94"/>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132" name="Google Shape;132;p94"/>
          <p:cNvSpPr txBox="1"/>
          <p:nvPr>
            <p:ph idx="1" type="body"/>
          </p:nvPr>
        </p:nvSpPr>
        <p:spPr>
          <a:xfrm>
            <a:off x="457200" y="1600205"/>
            <a:ext cx="8229600" cy="4525967"/>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133" name="Google Shape;133;p94"/>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34" name="Google Shape;134;p94"/>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35" name="Google Shape;135;p94"/>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6" name="Shape 136"/>
        <p:cNvGrpSpPr/>
        <p:nvPr/>
      </p:nvGrpSpPr>
      <p:grpSpPr>
        <a:xfrm>
          <a:off x="0" y="0"/>
          <a:ext cx="0" cy="0"/>
          <a:chOff x="0" y="0"/>
          <a:chExt cx="0" cy="0"/>
        </a:xfrm>
      </p:grpSpPr>
      <p:sp>
        <p:nvSpPr>
          <p:cNvPr id="137" name="Google Shape;137;p95"/>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solidFill>
                  <a:srgbClr val="FFA711"/>
                </a:solidFill>
              </a:defRPr>
            </a:lvl1pPr>
            <a:lvl2pPr lvl="1" algn="l">
              <a:lnSpc>
                <a:spcPct val="100000"/>
              </a:lnSpc>
              <a:spcBef>
                <a:spcPts val="0"/>
              </a:spcBef>
              <a:spcAft>
                <a:spcPts val="0"/>
              </a:spcAft>
              <a:buClr>
                <a:srgbClr val="FFA711"/>
              </a:buClr>
              <a:buSzPts val="1400"/>
              <a:buFont typeface="Arial"/>
              <a:buNone/>
              <a:defRPr>
                <a:solidFill>
                  <a:srgbClr val="FFA711"/>
                </a:solidFill>
              </a:defRPr>
            </a:lvl2pPr>
            <a:lvl3pPr lvl="2" algn="l">
              <a:lnSpc>
                <a:spcPct val="100000"/>
              </a:lnSpc>
              <a:spcBef>
                <a:spcPts val="0"/>
              </a:spcBef>
              <a:spcAft>
                <a:spcPts val="0"/>
              </a:spcAft>
              <a:buClr>
                <a:srgbClr val="FFA711"/>
              </a:buClr>
              <a:buSzPts val="1800"/>
              <a:buNone/>
              <a:defRPr>
                <a:solidFill>
                  <a:srgbClr val="FFA711"/>
                </a:solidFill>
              </a:defRPr>
            </a:lvl3pPr>
            <a:lvl4pPr lvl="3" algn="l">
              <a:lnSpc>
                <a:spcPct val="100000"/>
              </a:lnSpc>
              <a:spcBef>
                <a:spcPts val="0"/>
              </a:spcBef>
              <a:spcAft>
                <a:spcPts val="0"/>
              </a:spcAft>
              <a:buClr>
                <a:srgbClr val="FFA711"/>
              </a:buClr>
              <a:buSzPts val="1800"/>
              <a:buNone/>
              <a:defRPr>
                <a:solidFill>
                  <a:srgbClr val="FFA711"/>
                </a:solidFill>
              </a:defRPr>
            </a:lvl4pPr>
            <a:lvl5pPr lvl="4" algn="l">
              <a:lnSpc>
                <a:spcPct val="100000"/>
              </a:lnSpc>
              <a:spcBef>
                <a:spcPts val="0"/>
              </a:spcBef>
              <a:spcAft>
                <a:spcPts val="0"/>
              </a:spcAft>
              <a:buClr>
                <a:srgbClr val="FFA711"/>
              </a:buClr>
              <a:buSzPts val="1800"/>
              <a:buNone/>
              <a:defRPr>
                <a:solidFill>
                  <a:srgbClr val="FFA711"/>
                </a:solidFill>
              </a:defRPr>
            </a:lvl5pPr>
            <a:lvl6pPr lvl="5" algn="l">
              <a:lnSpc>
                <a:spcPct val="100000"/>
              </a:lnSpc>
              <a:spcBef>
                <a:spcPts val="0"/>
              </a:spcBef>
              <a:spcAft>
                <a:spcPts val="0"/>
              </a:spcAft>
              <a:buClr>
                <a:srgbClr val="FFA711"/>
              </a:buClr>
              <a:buSzPts val="1800"/>
              <a:buNone/>
              <a:defRPr>
                <a:solidFill>
                  <a:srgbClr val="FFA711"/>
                </a:solidFill>
              </a:defRPr>
            </a:lvl6pPr>
            <a:lvl7pPr lvl="6" algn="l">
              <a:lnSpc>
                <a:spcPct val="100000"/>
              </a:lnSpc>
              <a:spcBef>
                <a:spcPts val="0"/>
              </a:spcBef>
              <a:spcAft>
                <a:spcPts val="0"/>
              </a:spcAft>
              <a:buClr>
                <a:srgbClr val="FFA711"/>
              </a:buClr>
              <a:buSzPts val="1800"/>
              <a:buNone/>
              <a:defRPr>
                <a:solidFill>
                  <a:srgbClr val="FFA711"/>
                </a:solidFill>
              </a:defRPr>
            </a:lvl7pPr>
            <a:lvl8pPr lvl="7" algn="l">
              <a:lnSpc>
                <a:spcPct val="100000"/>
              </a:lnSpc>
              <a:spcBef>
                <a:spcPts val="0"/>
              </a:spcBef>
              <a:spcAft>
                <a:spcPts val="0"/>
              </a:spcAft>
              <a:buClr>
                <a:srgbClr val="FFA711"/>
              </a:buClr>
              <a:buSzPts val="1800"/>
              <a:buNone/>
              <a:defRPr>
                <a:solidFill>
                  <a:srgbClr val="FFA711"/>
                </a:solidFill>
              </a:defRPr>
            </a:lvl8pPr>
            <a:lvl9pPr lvl="8" algn="l">
              <a:lnSpc>
                <a:spcPct val="100000"/>
              </a:lnSpc>
              <a:spcBef>
                <a:spcPts val="0"/>
              </a:spcBef>
              <a:spcAft>
                <a:spcPts val="0"/>
              </a:spcAft>
              <a:buClr>
                <a:srgbClr val="FFA711"/>
              </a:buClr>
              <a:buSzPts val="1800"/>
              <a:buNone/>
              <a:defRPr>
                <a:solidFill>
                  <a:srgbClr val="FFA711"/>
                </a:solidFill>
              </a:defRPr>
            </a:lvl9pPr>
          </a:lstStyle>
          <a:p/>
        </p:txBody>
      </p:sp>
      <p:sp>
        <p:nvSpPr>
          <p:cNvPr id="138" name="Google Shape;138;p95"/>
          <p:cNvSpPr txBox="1"/>
          <p:nvPr>
            <p:ph idx="1" type="body"/>
          </p:nvPr>
        </p:nvSpPr>
        <p:spPr>
          <a:xfrm>
            <a:off x="457200" y="1600207"/>
            <a:ext cx="8229600" cy="4355999"/>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 name="Shape 139"/>
        <p:cNvGrpSpPr/>
        <p:nvPr/>
      </p:nvGrpSpPr>
      <p:grpSpPr>
        <a:xfrm>
          <a:off x="0" y="0"/>
          <a:ext cx="0" cy="0"/>
          <a:chOff x="0" y="0"/>
          <a:chExt cx="0" cy="0"/>
        </a:xfrm>
      </p:grpSpPr>
      <p:sp>
        <p:nvSpPr>
          <p:cNvPr id="140" name="Google Shape;140;p96"/>
          <p:cNvSpPr txBox="1"/>
          <p:nvPr>
            <p:ph type="ctrTitle"/>
          </p:nvPr>
        </p:nvSpPr>
        <p:spPr>
          <a:xfrm>
            <a:off x="685800" y="2130427"/>
            <a:ext cx="7772400" cy="1470025"/>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96"/>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
        <p:nvSpPr>
          <p:cNvPr id="142" name="Google Shape;142;p96"/>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p:txBody>
      </p:sp>
      <p:sp>
        <p:nvSpPr>
          <p:cNvPr id="143" name="Google Shape;143;p96"/>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p:txBody>
      </p:sp>
      <p:sp>
        <p:nvSpPr>
          <p:cNvPr id="144" name="Google Shape;144;p96"/>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9"/>
          <p:cNvSpPr txBox="1"/>
          <p:nvPr>
            <p:ph idx="10" type="dt"/>
          </p:nvPr>
        </p:nvSpPr>
        <p:spPr>
          <a:xfrm>
            <a:off x="457202"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3" name="Google Shape;23;p69"/>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4" name="Google Shape;24;p69"/>
          <p:cNvSpPr txBox="1"/>
          <p:nvPr>
            <p:ph idx="12" type="sldNum"/>
          </p:nvPr>
        </p:nvSpPr>
        <p:spPr>
          <a:xfrm>
            <a:off x="655320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TxTwoObj" type="twoTxTwoObj">
  <p:cSld name="TWO_OBJECTS_WITH_TEXT">
    <p:spTree>
      <p:nvGrpSpPr>
        <p:cNvPr id="145" name="Shape 145"/>
        <p:cNvGrpSpPr/>
        <p:nvPr/>
      </p:nvGrpSpPr>
      <p:grpSpPr>
        <a:xfrm>
          <a:off x="0" y="0"/>
          <a:ext cx="0" cy="0"/>
          <a:chOff x="0" y="0"/>
          <a:chExt cx="0" cy="0"/>
        </a:xfrm>
      </p:grpSpPr>
      <p:sp>
        <p:nvSpPr>
          <p:cNvPr id="146" name="Google Shape;146;p97"/>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97"/>
          <p:cNvSpPr txBox="1"/>
          <p:nvPr>
            <p:ph idx="1" type="body"/>
          </p:nvPr>
        </p:nvSpPr>
        <p:spPr>
          <a:xfrm>
            <a:off x="457270" y="1535121"/>
            <a:ext cx="4040188"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148" name="Google Shape;148;p97"/>
          <p:cNvSpPr txBox="1"/>
          <p:nvPr>
            <p:ph idx="2" type="body"/>
          </p:nvPr>
        </p:nvSpPr>
        <p:spPr>
          <a:xfrm>
            <a:off x="457270" y="2174883"/>
            <a:ext cx="4040188"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149" name="Google Shape;149;p97"/>
          <p:cNvSpPr txBox="1"/>
          <p:nvPr>
            <p:ph idx="3" type="body"/>
          </p:nvPr>
        </p:nvSpPr>
        <p:spPr>
          <a:xfrm>
            <a:off x="4645035" y="1535121"/>
            <a:ext cx="4041776"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150" name="Google Shape;150;p97"/>
          <p:cNvSpPr txBox="1"/>
          <p:nvPr>
            <p:ph idx="4" type="body"/>
          </p:nvPr>
        </p:nvSpPr>
        <p:spPr>
          <a:xfrm>
            <a:off x="4645035" y="2174883"/>
            <a:ext cx="4041776"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151" name="Google Shape;151;p97"/>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52" name="Google Shape;152;p97"/>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53" name="Google Shape;153;p97"/>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type="titleOnly">
  <p:cSld name="TITLE_ONLY">
    <p:spTree>
      <p:nvGrpSpPr>
        <p:cNvPr id="154" name="Shape 154"/>
        <p:cNvGrpSpPr/>
        <p:nvPr/>
      </p:nvGrpSpPr>
      <p:grpSpPr>
        <a:xfrm>
          <a:off x="0" y="0"/>
          <a:ext cx="0" cy="0"/>
          <a:chOff x="0" y="0"/>
          <a:chExt cx="0" cy="0"/>
        </a:xfrm>
      </p:grpSpPr>
      <p:sp>
        <p:nvSpPr>
          <p:cNvPr id="155" name="Google Shape;155;p98"/>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156" name="Google Shape;156;p98"/>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57" name="Google Shape;157;p98"/>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58" name="Google Shape;158;p98"/>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Obj" type="fourObj">
  <p:cSld name="FOUR_OBJECTS">
    <p:spTree>
      <p:nvGrpSpPr>
        <p:cNvPr id="159" name="Shape 159"/>
        <p:cNvGrpSpPr/>
        <p:nvPr/>
      </p:nvGrpSpPr>
      <p:grpSpPr>
        <a:xfrm>
          <a:off x="0" y="0"/>
          <a:ext cx="0" cy="0"/>
          <a:chOff x="0" y="0"/>
          <a:chExt cx="0" cy="0"/>
        </a:xfrm>
      </p:grpSpPr>
      <p:sp>
        <p:nvSpPr>
          <p:cNvPr id="160" name="Google Shape;160;p99"/>
          <p:cNvSpPr txBox="1"/>
          <p:nvPr>
            <p:ph type="title"/>
          </p:nvPr>
        </p:nvSpPr>
        <p:spPr>
          <a:xfrm>
            <a:off x="891542" y="1155009"/>
            <a:ext cx="7360919" cy="2320291"/>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161" name="Google Shape;161;p99"/>
          <p:cNvSpPr txBox="1"/>
          <p:nvPr>
            <p:ph idx="1" type="body"/>
          </p:nvPr>
        </p:nvSpPr>
        <p:spPr>
          <a:xfrm>
            <a:off x="891542" y="3531883"/>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162" name="Google Shape;162;p99"/>
          <p:cNvSpPr txBox="1"/>
          <p:nvPr>
            <p:ph idx="2" type="body"/>
          </p:nvPr>
        </p:nvSpPr>
        <p:spPr>
          <a:xfrm>
            <a:off x="4640582" y="3531883"/>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163" name="Google Shape;163;p99"/>
          <p:cNvSpPr txBox="1"/>
          <p:nvPr>
            <p:ph idx="3" type="body"/>
          </p:nvPr>
        </p:nvSpPr>
        <p:spPr>
          <a:xfrm>
            <a:off x="891542" y="4000517"/>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164" name="Google Shape;164;p99"/>
          <p:cNvSpPr txBox="1"/>
          <p:nvPr>
            <p:ph idx="4" type="body"/>
          </p:nvPr>
        </p:nvSpPr>
        <p:spPr>
          <a:xfrm>
            <a:off x="4640582" y="4000517"/>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x" type="picTx">
  <p:cSld name="PICTURE_WITH_CAPTION_TEXT">
    <p:spTree>
      <p:nvGrpSpPr>
        <p:cNvPr id="165" name="Shape 165"/>
        <p:cNvGrpSpPr/>
        <p:nvPr/>
      </p:nvGrpSpPr>
      <p:grpSpPr>
        <a:xfrm>
          <a:off x="0" y="0"/>
          <a:ext cx="0" cy="0"/>
          <a:chOff x="0" y="0"/>
          <a:chExt cx="0" cy="0"/>
        </a:xfrm>
      </p:grpSpPr>
      <p:sp>
        <p:nvSpPr>
          <p:cNvPr id="166" name="Google Shape;166;p100"/>
          <p:cNvSpPr txBox="1"/>
          <p:nvPr>
            <p:ph type="title"/>
          </p:nvPr>
        </p:nvSpPr>
        <p:spPr>
          <a:xfrm>
            <a:off x="1792291" y="4800724"/>
            <a:ext cx="5486399" cy="56674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100"/>
          <p:cNvSpPr/>
          <p:nvPr>
            <p:ph idx="2" type="pic"/>
          </p:nvPr>
        </p:nvSpPr>
        <p:spPr>
          <a:xfrm>
            <a:off x="1792291" y="612772"/>
            <a:ext cx="5486399" cy="4114800"/>
          </a:xfrm>
          <a:prstGeom prst="rect">
            <a:avLst/>
          </a:prstGeom>
          <a:noFill/>
          <a:ln>
            <a:noFill/>
          </a:ln>
        </p:spPr>
      </p:sp>
      <p:sp>
        <p:nvSpPr>
          <p:cNvPr id="168" name="Google Shape;168;p100"/>
          <p:cNvSpPr txBox="1"/>
          <p:nvPr>
            <p:ph idx="1" type="body"/>
          </p:nvPr>
        </p:nvSpPr>
        <p:spPr>
          <a:xfrm>
            <a:off x="1792291" y="5367467"/>
            <a:ext cx="5486399" cy="804862"/>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169" name="Google Shape;169;p100"/>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70" name="Google Shape;170;p100"/>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71" name="Google Shape;171;p100"/>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8" name="Shape 178"/>
        <p:cNvGrpSpPr/>
        <p:nvPr/>
      </p:nvGrpSpPr>
      <p:grpSpPr>
        <a:xfrm>
          <a:off x="0" y="0"/>
          <a:ext cx="0" cy="0"/>
          <a:chOff x="0" y="0"/>
          <a:chExt cx="0" cy="0"/>
        </a:xfrm>
      </p:grpSpPr>
      <p:sp>
        <p:nvSpPr>
          <p:cNvPr id="179" name="Google Shape;179;p75"/>
          <p:cNvSpPr txBox="1"/>
          <p:nvPr>
            <p:ph idx="10" type="dt"/>
          </p:nvPr>
        </p:nvSpPr>
        <p:spPr>
          <a:xfrm>
            <a:off x="457203" y="6356353"/>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9pPr>
          </a:lstStyle>
          <a:p/>
        </p:txBody>
      </p:sp>
      <p:sp>
        <p:nvSpPr>
          <p:cNvPr id="180" name="Google Shape;180;p75"/>
          <p:cNvSpPr txBox="1"/>
          <p:nvPr>
            <p:ph idx="11" type="ftr"/>
          </p:nvPr>
        </p:nvSpPr>
        <p:spPr>
          <a:xfrm>
            <a:off x="3124200" y="6356353"/>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800"/>
              <a:buNone/>
              <a:defRPr b="0" i="0" sz="1800" u="none" cap="none" strike="noStrike">
                <a:solidFill>
                  <a:schemeClr val="dk1"/>
                </a:solidFill>
                <a:latin typeface="Calibri"/>
                <a:ea typeface="Calibri"/>
                <a:cs typeface="Calibri"/>
                <a:sym typeface="Calibri"/>
              </a:defRPr>
            </a:lvl9pPr>
          </a:lstStyle>
          <a:p/>
        </p:txBody>
      </p:sp>
      <p:sp>
        <p:nvSpPr>
          <p:cNvPr id="181" name="Google Shape;181;p75"/>
          <p:cNvSpPr txBox="1"/>
          <p:nvPr>
            <p:ph idx="12" type="sldNum"/>
          </p:nvPr>
        </p:nvSpPr>
        <p:spPr>
          <a:xfrm>
            <a:off x="6553203" y="6356353"/>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x" type="picTx">
  <p:cSld name="PICTURE_WITH_CAPTION_TEXT">
    <p:spTree>
      <p:nvGrpSpPr>
        <p:cNvPr id="182" name="Shape 182"/>
        <p:cNvGrpSpPr/>
        <p:nvPr/>
      </p:nvGrpSpPr>
      <p:grpSpPr>
        <a:xfrm>
          <a:off x="0" y="0"/>
          <a:ext cx="0" cy="0"/>
          <a:chOff x="0" y="0"/>
          <a:chExt cx="0" cy="0"/>
        </a:xfrm>
      </p:grpSpPr>
      <p:sp>
        <p:nvSpPr>
          <p:cNvPr id="183" name="Google Shape;183;p101"/>
          <p:cNvSpPr txBox="1"/>
          <p:nvPr>
            <p:ph type="title"/>
          </p:nvPr>
        </p:nvSpPr>
        <p:spPr>
          <a:xfrm>
            <a:off x="1792301" y="4800727"/>
            <a:ext cx="5486399" cy="56674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101"/>
          <p:cNvSpPr/>
          <p:nvPr>
            <p:ph idx="2" type="pic"/>
          </p:nvPr>
        </p:nvSpPr>
        <p:spPr>
          <a:xfrm>
            <a:off x="1792301" y="612772"/>
            <a:ext cx="5486399" cy="4114800"/>
          </a:xfrm>
          <a:prstGeom prst="rect">
            <a:avLst/>
          </a:prstGeom>
          <a:noFill/>
          <a:ln>
            <a:noFill/>
          </a:ln>
        </p:spPr>
      </p:sp>
      <p:sp>
        <p:nvSpPr>
          <p:cNvPr id="185" name="Google Shape;185;p101"/>
          <p:cNvSpPr txBox="1"/>
          <p:nvPr>
            <p:ph idx="1" type="body"/>
          </p:nvPr>
        </p:nvSpPr>
        <p:spPr>
          <a:xfrm>
            <a:off x="1792301" y="5367473"/>
            <a:ext cx="5486399" cy="8048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186" name="Google Shape;186;p101"/>
          <p:cNvSpPr txBox="1"/>
          <p:nvPr>
            <p:ph idx="10" type="dt"/>
          </p:nvPr>
        </p:nvSpPr>
        <p:spPr>
          <a:xfrm>
            <a:off x="457207" y="6356485"/>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87" name="Google Shape;187;p101"/>
          <p:cNvSpPr txBox="1"/>
          <p:nvPr>
            <p:ph idx="11" type="ftr"/>
          </p:nvPr>
        </p:nvSpPr>
        <p:spPr>
          <a:xfrm>
            <a:off x="3124200" y="6356485"/>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188" name="Google Shape;188;p101"/>
          <p:cNvSpPr txBox="1"/>
          <p:nvPr>
            <p:ph idx="12" type="sldNum"/>
          </p:nvPr>
        </p:nvSpPr>
        <p:spPr>
          <a:xfrm>
            <a:off x="6553212" y="6356485"/>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9" name="Shape 189"/>
        <p:cNvGrpSpPr/>
        <p:nvPr/>
      </p:nvGrpSpPr>
      <p:grpSpPr>
        <a:xfrm>
          <a:off x="0" y="0"/>
          <a:ext cx="0" cy="0"/>
          <a:chOff x="0" y="0"/>
          <a:chExt cx="0" cy="0"/>
        </a:xfrm>
      </p:grpSpPr>
      <p:sp>
        <p:nvSpPr>
          <p:cNvPr id="190" name="Google Shape;190;p102"/>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solidFill>
                  <a:srgbClr val="FFA711"/>
                </a:solidFill>
              </a:defRPr>
            </a:lvl1pPr>
            <a:lvl2pPr lvl="1" algn="l">
              <a:lnSpc>
                <a:spcPct val="100000"/>
              </a:lnSpc>
              <a:spcBef>
                <a:spcPts val="0"/>
              </a:spcBef>
              <a:spcAft>
                <a:spcPts val="0"/>
              </a:spcAft>
              <a:buClr>
                <a:srgbClr val="FFA711"/>
              </a:buClr>
              <a:buSzPts val="1400"/>
              <a:buFont typeface="Arial"/>
              <a:buNone/>
              <a:defRPr>
                <a:solidFill>
                  <a:srgbClr val="FFA711"/>
                </a:solidFill>
              </a:defRPr>
            </a:lvl2pPr>
            <a:lvl3pPr lvl="2" algn="l">
              <a:lnSpc>
                <a:spcPct val="100000"/>
              </a:lnSpc>
              <a:spcBef>
                <a:spcPts val="0"/>
              </a:spcBef>
              <a:spcAft>
                <a:spcPts val="0"/>
              </a:spcAft>
              <a:buClr>
                <a:srgbClr val="FFA711"/>
              </a:buClr>
              <a:buSzPts val="1800"/>
              <a:buNone/>
              <a:defRPr>
                <a:solidFill>
                  <a:srgbClr val="FFA711"/>
                </a:solidFill>
              </a:defRPr>
            </a:lvl3pPr>
            <a:lvl4pPr lvl="3" algn="l">
              <a:lnSpc>
                <a:spcPct val="100000"/>
              </a:lnSpc>
              <a:spcBef>
                <a:spcPts val="0"/>
              </a:spcBef>
              <a:spcAft>
                <a:spcPts val="0"/>
              </a:spcAft>
              <a:buClr>
                <a:srgbClr val="FFA711"/>
              </a:buClr>
              <a:buSzPts val="1800"/>
              <a:buNone/>
              <a:defRPr>
                <a:solidFill>
                  <a:srgbClr val="FFA711"/>
                </a:solidFill>
              </a:defRPr>
            </a:lvl4pPr>
            <a:lvl5pPr lvl="4" algn="l">
              <a:lnSpc>
                <a:spcPct val="100000"/>
              </a:lnSpc>
              <a:spcBef>
                <a:spcPts val="0"/>
              </a:spcBef>
              <a:spcAft>
                <a:spcPts val="0"/>
              </a:spcAft>
              <a:buClr>
                <a:srgbClr val="FFA711"/>
              </a:buClr>
              <a:buSzPts val="1800"/>
              <a:buNone/>
              <a:defRPr>
                <a:solidFill>
                  <a:srgbClr val="FFA711"/>
                </a:solidFill>
              </a:defRPr>
            </a:lvl5pPr>
            <a:lvl6pPr lvl="5" algn="l">
              <a:lnSpc>
                <a:spcPct val="100000"/>
              </a:lnSpc>
              <a:spcBef>
                <a:spcPts val="0"/>
              </a:spcBef>
              <a:spcAft>
                <a:spcPts val="0"/>
              </a:spcAft>
              <a:buClr>
                <a:srgbClr val="FFA711"/>
              </a:buClr>
              <a:buSzPts val="1800"/>
              <a:buNone/>
              <a:defRPr>
                <a:solidFill>
                  <a:srgbClr val="FFA711"/>
                </a:solidFill>
              </a:defRPr>
            </a:lvl6pPr>
            <a:lvl7pPr lvl="6" algn="l">
              <a:lnSpc>
                <a:spcPct val="100000"/>
              </a:lnSpc>
              <a:spcBef>
                <a:spcPts val="0"/>
              </a:spcBef>
              <a:spcAft>
                <a:spcPts val="0"/>
              </a:spcAft>
              <a:buClr>
                <a:srgbClr val="FFA711"/>
              </a:buClr>
              <a:buSzPts val="1800"/>
              <a:buNone/>
              <a:defRPr>
                <a:solidFill>
                  <a:srgbClr val="FFA711"/>
                </a:solidFill>
              </a:defRPr>
            </a:lvl7pPr>
            <a:lvl8pPr lvl="7" algn="l">
              <a:lnSpc>
                <a:spcPct val="100000"/>
              </a:lnSpc>
              <a:spcBef>
                <a:spcPts val="0"/>
              </a:spcBef>
              <a:spcAft>
                <a:spcPts val="0"/>
              </a:spcAft>
              <a:buClr>
                <a:srgbClr val="FFA711"/>
              </a:buClr>
              <a:buSzPts val="1800"/>
              <a:buNone/>
              <a:defRPr>
                <a:solidFill>
                  <a:srgbClr val="FFA711"/>
                </a:solidFill>
              </a:defRPr>
            </a:lvl8pPr>
            <a:lvl9pPr lvl="8" algn="l">
              <a:lnSpc>
                <a:spcPct val="100000"/>
              </a:lnSpc>
              <a:spcBef>
                <a:spcPts val="0"/>
              </a:spcBef>
              <a:spcAft>
                <a:spcPts val="0"/>
              </a:spcAft>
              <a:buClr>
                <a:srgbClr val="FFA711"/>
              </a:buClr>
              <a:buSzPts val="1800"/>
              <a:buNone/>
              <a:defRPr>
                <a:solidFill>
                  <a:srgbClr val="FFA711"/>
                </a:solidFill>
              </a:defRPr>
            </a:lvl9pPr>
          </a:lstStyle>
          <a:p/>
        </p:txBody>
      </p:sp>
      <p:sp>
        <p:nvSpPr>
          <p:cNvPr id="191" name="Google Shape;191;p102"/>
          <p:cNvSpPr txBox="1"/>
          <p:nvPr>
            <p:ph idx="1" type="body"/>
          </p:nvPr>
        </p:nvSpPr>
        <p:spPr>
          <a:xfrm>
            <a:off x="457200" y="1600207"/>
            <a:ext cx="8229600" cy="4355999"/>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grpSp>
        <p:nvGrpSpPr>
          <p:cNvPr id="192" name="Google Shape;192;p102"/>
          <p:cNvGrpSpPr/>
          <p:nvPr/>
        </p:nvGrpSpPr>
        <p:grpSpPr>
          <a:xfrm>
            <a:off x="0" y="6078816"/>
            <a:ext cx="9144000" cy="779381"/>
            <a:chOff x="0" y="3690482"/>
            <a:chExt cx="9144000" cy="301556"/>
          </a:xfrm>
        </p:grpSpPr>
        <p:sp>
          <p:nvSpPr>
            <p:cNvPr id="193" name="Google Shape;193;p102"/>
            <p:cNvSpPr/>
            <p:nvPr/>
          </p:nvSpPr>
          <p:spPr>
            <a:xfrm>
              <a:off x="0" y="3774403"/>
              <a:ext cx="9144000" cy="118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Franklin Gothic"/>
                <a:ea typeface="Franklin Gothic"/>
                <a:cs typeface="Franklin Gothic"/>
                <a:sym typeface="Franklin Gothic"/>
              </a:endParaRPr>
            </a:p>
          </p:txBody>
        </p:sp>
        <p:sp>
          <p:nvSpPr>
            <p:cNvPr id="194" name="Google Shape;194;p102"/>
            <p:cNvSpPr/>
            <p:nvPr/>
          </p:nvSpPr>
          <p:spPr>
            <a:xfrm>
              <a:off x="0" y="3875339"/>
              <a:ext cx="9144000" cy="11669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Franklin Gothic"/>
                <a:ea typeface="Franklin Gothic"/>
                <a:cs typeface="Franklin Gothic"/>
                <a:sym typeface="Franklin Gothic"/>
              </a:endParaRPr>
            </a:p>
          </p:txBody>
        </p:sp>
        <p:sp>
          <p:nvSpPr>
            <p:cNvPr id="195" name="Google Shape;195;p102"/>
            <p:cNvSpPr/>
            <p:nvPr/>
          </p:nvSpPr>
          <p:spPr>
            <a:xfrm>
              <a:off x="0" y="3690482"/>
              <a:ext cx="9144000" cy="45600"/>
            </a:xfrm>
            <a:prstGeom prst="rect">
              <a:avLst/>
            </a:prstGeom>
            <a:solidFill>
              <a:srgbClr val="FF642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Franklin Gothic"/>
                <a:ea typeface="Franklin Gothic"/>
                <a:cs typeface="Franklin Gothic"/>
                <a:sym typeface="Franklin Gothic"/>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Obj" type="twoObj">
  <p:cSld name="TWO_OBJECTS">
    <p:spTree>
      <p:nvGrpSpPr>
        <p:cNvPr id="196" name="Shape 196"/>
        <p:cNvGrpSpPr/>
        <p:nvPr/>
      </p:nvGrpSpPr>
      <p:grpSpPr>
        <a:xfrm>
          <a:off x="0" y="0"/>
          <a:ext cx="0" cy="0"/>
          <a:chOff x="0" y="0"/>
          <a:chExt cx="0" cy="0"/>
        </a:xfrm>
      </p:grpSpPr>
      <p:sp>
        <p:nvSpPr>
          <p:cNvPr id="197" name="Google Shape;197;p103"/>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198" name="Google Shape;198;p103"/>
          <p:cNvSpPr txBox="1"/>
          <p:nvPr>
            <p:ph idx="1" type="body"/>
          </p:nvPr>
        </p:nvSpPr>
        <p:spPr>
          <a:xfrm>
            <a:off x="457202" y="1600215"/>
            <a:ext cx="4038599" cy="4525967"/>
          </a:xfrm>
          <a:prstGeom prst="rect">
            <a:avLst/>
          </a:prstGeom>
          <a:noFill/>
          <a:ln>
            <a:noFill/>
          </a:ln>
        </p:spPr>
        <p:txBody>
          <a:bodyPr anchorCtr="0" anchor="t" bIns="91425" lIns="91425" spcFirstLastPara="1" rIns="91425" wrap="square" tIns="91425">
            <a:noAutofit/>
          </a:bodyPr>
          <a:lstStyle>
            <a:lvl1pPr indent="-349250" lvl="0" marL="457200" algn="l">
              <a:lnSpc>
                <a:spcPct val="100000"/>
              </a:lnSpc>
              <a:spcBef>
                <a:spcPts val="640"/>
              </a:spcBef>
              <a:spcAft>
                <a:spcPts val="0"/>
              </a:spcAft>
              <a:buSzPts val="1900"/>
              <a:buChar char="•"/>
              <a:defRPr sz="1900"/>
            </a:lvl1pPr>
            <a:lvl2pPr indent="-330200" lvl="1" marL="914400" algn="l">
              <a:lnSpc>
                <a:spcPct val="100000"/>
              </a:lnSpc>
              <a:spcBef>
                <a:spcPts val="560"/>
              </a:spcBef>
              <a:spcAft>
                <a:spcPts val="0"/>
              </a:spcAft>
              <a:buSzPts val="1600"/>
              <a:buChar char="•"/>
              <a:defRPr sz="1600"/>
            </a:lvl2pPr>
            <a:lvl3pPr indent="-317500" lvl="2" marL="1371600" algn="l">
              <a:lnSpc>
                <a:spcPct val="100000"/>
              </a:lnSpc>
              <a:spcBef>
                <a:spcPts val="48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199" name="Google Shape;199;p103"/>
          <p:cNvSpPr txBox="1"/>
          <p:nvPr>
            <p:ph idx="2" type="body"/>
          </p:nvPr>
        </p:nvSpPr>
        <p:spPr>
          <a:xfrm>
            <a:off x="4648203" y="1600215"/>
            <a:ext cx="4038599" cy="4525967"/>
          </a:xfrm>
          <a:prstGeom prst="rect">
            <a:avLst/>
          </a:prstGeom>
          <a:noFill/>
          <a:ln>
            <a:noFill/>
          </a:ln>
        </p:spPr>
        <p:txBody>
          <a:bodyPr anchorCtr="0" anchor="t" bIns="91425" lIns="91425" spcFirstLastPara="1" rIns="91425" wrap="square" tIns="91425">
            <a:noAutofit/>
          </a:bodyPr>
          <a:lstStyle>
            <a:lvl1pPr indent="-349250" lvl="0" marL="457200" algn="l">
              <a:lnSpc>
                <a:spcPct val="100000"/>
              </a:lnSpc>
              <a:spcBef>
                <a:spcPts val="640"/>
              </a:spcBef>
              <a:spcAft>
                <a:spcPts val="0"/>
              </a:spcAft>
              <a:buSzPts val="1900"/>
              <a:buChar char="•"/>
              <a:defRPr sz="1900"/>
            </a:lvl1pPr>
            <a:lvl2pPr indent="-330200" lvl="1" marL="914400" algn="l">
              <a:lnSpc>
                <a:spcPct val="100000"/>
              </a:lnSpc>
              <a:spcBef>
                <a:spcPts val="560"/>
              </a:spcBef>
              <a:spcAft>
                <a:spcPts val="0"/>
              </a:spcAft>
              <a:buSzPts val="1600"/>
              <a:buChar char="•"/>
              <a:defRPr sz="1600"/>
            </a:lvl2pPr>
            <a:lvl3pPr indent="-317500" lvl="2" marL="1371600" algn="l">
              <a:lnSpc>
                <a:spcPct val="100000"/>
              </a:lnSpc>
              <a:spcBef>
                <a:spcPts val="48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200" name="Google Shape;200;p103"/>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2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9pPr>
          </a:lstStyle>
          <a:p/>
        </p:txBody>
      </p:sp>
      <p:sp>
        <p:nvSpPr>
          <p:cNvPr id="201" name="Google Shape;201;p103"/>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2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9pPr>
          </a:lstStyle>
          <a:p/>
        </p:txBody>
      </p:sp>
      <p:sp>
        <p:nvSpPr>
          <p:cNvPr id="202" name="Google Shape;202;p103"/>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Tx" type="objTx">
  <p:cSld name="OBJECT_WITH_CAPTION_TEXT">
    <p:spTree>
      <p:nvGrpSpPr>
        <p:cNvPr id="203" name="Shape 203"/>
        <p:cNvGrpSpPr/>
        <p:nvPr/>
      </p:nvGrpSpPr>
      <p:grpSpPr>
        <a:xfrm>
          <a:off x="0" y="0"/>
          <a:ext cx="0" cy="0"/>
          <a:chOff x="0" y="0"/>
          <a:chExt cx="0" cy="0"/>
        </a:xfrm>
      </p:grpSpPr>
      <p:sp>
        <p:nvSpPr>
          <p:cNvPr id="204" name="Google Shape;204;p104"/>
          <p:cNvSpPr txBox="1"/>
          <p:nvPr>
            <p:ph type="title"/>
          </p:nvPr>
        </p:nvSpPr>
        <p:spPr>
          <a:xfrm>
            <a:off x="457209" y="273172"/>
            <a:ext cx="3008315" cy="116205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104"/>
          <p:cNvSpPr txBox="1"/>
          <p:nvPr>
            <p:ph idx="1" type="body"/>
          </p:nvPr>
        </p:nvSpPr>
        <p:spPr>
          <a:xfrm>
            <a:off x="3575070" y="273198"/>
            <a:ext cx="5111751" cy="5853112"/>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640"/>
              </a:spcBef>
              <a:spcAft>
                <a:spcPts val="0"/>
              </a:spcAft>
              <a:buSzPts val="2200"/>
              <a:buChar char="•"/>
              <a:defRPr sz="2200"/>
            </a:lvl1pPr>
            <a:lvl2pPr indent="-349250" lvl="1" marL="914400" algn="l">
              <a:lnSpc>
                <a:spcPct val="100000"/>
              </a:lnSpc>
              <a:spcBef>
                <a:spcPts val="560"/>
              </a:spcBef>
              <a:spcAft>
                <a:spcPts val="0"/>
              </a:spcAft>
              <a:buSzPts val="1900"/>
              <a:buChar char="•"/>
              <a:defRPr sz="1900"/>
            </a:lvl2pPr>
            <a:lvl3pPr indent="-330200" lvl="2" marL="1371600" algn="l">
              <a:lnSpc>
                <a:spcPct val="100000"/>
              </a:lnSpc>
              <a:spcBef>
                <a:spcPts val="480"/>
              </a:spcBef>
              <a:spcAft>
                <a:spcPts val="0"/>
              </a:spcAft>
              <a:buSzPts val="1600"/>
              <a:buChar char="•"/>
              <a:defRPr sz="1600"/>
            </a:lvl3pPr>
            <a:lvl4pPr indent="-317500" lvl="3" marL="1828800" algn="l">
              <a:lnSpc>
                <a:spcPct val="100000"/>
              </a:lnSpc>
              <a:spcBef>
                <a:spcPts val="400"/>
              </a:spcBef>
              <a:spcAft>
                <a:spcPts val="0"/>
              </a:spcAft>
              <a:buSzPts val="1400"/>
              <a:buChar char="•"/>
              <a:defRPr sz="1400"/>
            </a:lvl4pPr>
            <a:lvl5pPr indent="-317500" lvl="4" marL="2286000" algn="l">
              <a:lnSpc>
                <a:spcPct val="100000"/>
              </a:lnSpc>
              <a:spcBef>
                <a:spcPts val="400"/>
              </a:spcBef>
              <a:spcAft>
                <a:spcPts val="0"/>
              </a:spcAft>
              <a:buSzPts val="1400"/>
              <a:buChar char="•"/>
              <a:defRPr sz="1400"/>
            </a:lvl5pPr>
            <a:lvl6pPr indent="-317500" lvl="5" marL="2743200" algn="l">
              <a:lnSpc>
                <a:spcPct val="100000"/>
              </a:lnSpc>
              <a:spcBef>
                <a:spcPts val="400"/>
              </a:spcBef>
              <a:spcAft>
                <a:spcPts val="0"/>
              </a:spcAft>
              <a:buSzPts val="1400"/>
              <a:buChar char="•"/>
              <a:defRPr sz="1400"/>
            </a:lvl6pPr>
            <a:lvl7pPr indent="-317500" lvl="6" marL="3200400" algn="l">
              <a:lnSpc>
                <a:spcPct val="100000"/>
              </a:lnSpc>
              <a:spcBef>
                <a:spcPts val="400"/>
              </a:spcBef>
              <a:spcAft>
                <a:spcPts val="0"/>
              </a:spcAft>
              <a:buSzPts val="1400"/>
              <a:buChar char="•"/>
              <a:defRPr sz="1400"/>
            </a:lvl7pPr>
            <a:lvl8pPr indent="-317500" lvl="7" marL="3657600" algn="l">
              <a:lnSpc>
                <a:spcPct val="100000"/>
              </a:lnSpc>
              <a:spcBef>
                <a:spcPts val="400"/>
              </a:spcBef>
              <a:spcAft>
                <a:spcPts val="0"/>
              </a:spcAft>
              <a:buSzPts val="1400"/>
              <a:buChar char="•"/>
              <a:defRPr sz="1400"/>
            </a:lvl8pPr>
            <a:lvl9pPr indent="-317500" lvl="8" marL="4114800" algn="l">
              <a:lnSpc>
                <a:spcPct val="100000"/>
              </a:lnSpc>
              <a:spcBef>
                <a:spcPts val="400"/>
              </a:spcBef>
              <a:spcAft>
                <a:spcPts val="0"/>
              </a:spcAft>
              <a:buSzPts val="1400"/>
              <a:buChar char="•"/>
              <a:defRPr sz="1400"/>
            </a:lvl9pPr>
          </a:lstStyle>
          <a:p/>
        </p:txBody>
      </p:sp>
      <p:sp>
        <p:nvSpPr>
          <p:cNvPr id="206" name="Google Shape;206;p104"/>
          <p:cNvSpPr txBox="1"/>
          <p:nvPr>
            <p:ph idx="2" type="body"/>
          </p:nvPr>
        </p:nvSpPr>
        <p:spPr>
          <a:xfrm>
            <a:off x="457209" y="1435114"/>
            <a:ext cx="3008315" cy="46910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207" name="Google Shape;207;p104"/>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2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9pPr>
          </a:lstStyle>
          <a:p/>
        </p:txBody>
      </p:sp>
      <p:sp>
        <p:nvSpPr>
          <p:cNvPr id="208" name="Google Shape;208;p104"/>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2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9pPr>
          </a:lstStyle>
          <a:p/>
        </p:txBody>
      </p:sp>
      <p:sp>
        <p:nvSpPr>
          <p:cNvPr id="209" name="Google Shape;209;p104"/>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type="titleOnly">
  <p:cSld name="TITLE_ONLY">
    <p:spTree>
      <p:nvGrpSpPr>
        <p:cNvPr id="210" name="Shape 210"/>
        <p:cNvGrpSpPr/>
        <p:nvPr/>
      </p:nvGrpSpPr>
      <p:grpSpPr>
        <a:xfrm>
          <a:off x="0" y="0"/>
          <a:ext cx="0" cy="0"/>
          <a:chOff x="0" y="0"/>
          <a:chExt cx="0" cy="0"/>
        </a:xfrm>
      </p:grpSpPr>
      <p:sp>
        <p:nvSpPr>
          <p:cNvPr id="211" name="Google Shape;211;p105"/>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212" name="Google Shape;212;p105"/>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2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9pPr>
          </a:lstStyle>
          <a:p/>
        </p:txBody>
      </p:sp>
      <p:sp>
        <p:nvSpPr>
          <p:cNvPr id="213" name="Google Shape;213;p105"/>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2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9pPr>
          </a:lstStyle>
          <a:p/>
        </p:txBody>
      </p:sp>
      <p:sp>
        <p:nvSpPr>
          <p:cNvPr id="214" name="Google Shape;214;p105"/>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Obj" type="twoObj">
  <p:cSld name="TWO_OBJECTS">
    <p:spTree>
      <p:nvGrpSpPr>
        <p:cNvPr id="25" name="Shape 25"/>
        <p:cNvGrpSpPr/>
        <p:nvPr/>
      </p:nvGrpSpPr>
      <p:grpSpPr>
        <a:xfrm>
          <a:off x="0" y="0"/>
          <a:ext cx="0" cy="0"/>
          <a:chOff x="0" y="0"/>
          <a:chExt cx="0" cy="0"/>
        </a:xfrm>
      </p:grpSpPr>
      <p:sp>
        <p:nvSpPr>
          <p:cNvPr id="26" name="Google Shape;26;p76"/>
          <p:cNvSpPr txBox="1"/>
          <p:nvPr>
            <p:ph idx="1" type="body"/>
          </p:nvPr>
        </p:nvSpPr>
        <p:spPr>
          <a:xfrm>
            <a:off x="822971" y="1097279"/>
            <a:ext cx="3200399" cy="3712464"/>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42900" lvl="5" marL="2743200" algn="l">
              <a:lnSpc>
                <a:spcPct val="100000"/>
              </a:lnSpc>
              <a:spcBef>
                <a:spcPts val="400"/>
              </a:spcBef>
              <a:spcAft>
                <a:spcPts val="0"/>
              </a:spcAft>
              <a:buSzPts val="1800"/>
              <a:buChar char="•"/>
              <a:defRPr sz="1800"/>
            </a:lvl6pPr>
            <a:lvl7pPr indent="-342900" lvl="6" marL="3200400" algn="l">
              <a:lnSpc>
                <a:spcPct val="100000"/>
              </a:lnSpc>
              <a:spcBef>
                <a:spcPts val="400"/>
              </a:spcBef>
              <a:spcAft>
                <a:spcPts val="0"/>
              </a:spcAft>
              <a:buSzPts val="1800"/>
              <a:buChar char="•"/>
              <a:defRPr sz="1800"/>
            </a:lvl7pPr>
            <a:lvl8pPr indent="-342900" lvl="7" marL="3657600" algn="l">
              <a:lnSpc>
                <a:spcPct val="100000"/>
              </a:lnSpc>
              <a:spcBef>
                <a:spcPts val="400"/>
              </a:spcBef>
              <a:spcAft>
                <a:spcPts val="0"/>
              </a:spcAft>
              <a:buSzPts val="1800"/>
              <a:buChar char="•"/>
              <a:defRPr sz="1800"/>
            </a:lvl8pPr>
            <a:lvl9pPr indent="-342900" lvl="8" marL="4114800" algn="l">
              <a:lnSpc>
                <a:spcPct val="100000"/>
              </a:lnSpc>
              <a:spcBef>
                <a:spcPts val="400"/>
              </a:spcBef>
              <a:spcAft>
                <a:spcPts val="0"/>
              </a:spcAft>
              <a:buSzPts val="1800"/>
              <a:buChar char="•"/>
              <a:defRPr sz="1800"/>
            </a:lvl9pPr>
          </a:lstStyle>
          <a:p/>
        </p:txBody>
      </p:sp>
      <p:sp>
        <p:nvSpPr>
          <p:cNvPr id="27" name="Google Shape;27;p76"/>
          <p:cNvSpPr txBox="1"/>
          <p:nvPr>
            <p:ph idx="2" type="body"/>
          </p:nvPr>
        </p:nvSpPr>
        <p:spPr>
          <a:xfrm>
            <a:off x="4700016" y="1097279"/>
            <a:ext cx="3200399" cy="3712464"/>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42900" lvl="5" marL="2743200" algn="l">
              <a:lnSpc>
                <a:spcPct val="100000"/>
              </a:lnSpc>
              <a:spcBef>
                <a:spcPts val="400"/>
              </a:spcBef>
              <a:spcAft>
                <a:spcPts val="0"/>
              </a:spcAft>
              <a:buSzPts val="1800"/>
              <a:buChar char="•"/>
              <a:defRPr sz="1800"/>
            </a:lvl6pPr>
            <a:lvl7pPr indent="-342900" lvl="6" marL="3200400" algn="l">
              <a:lnSpc>
                <a:spcPct val="100000"/>
              </a:lnSpc>
              <a:spcBef>
                <a:spcPts val="400"/>
              </a:spcBef>
              <a:spcAft>
                <a:spcPts val="0"/>
              </a:spcAft>
              <a:buSzPts val="1800"/>
              <a:buChar char="•"/>
              <a:defRPr sz="1800"/>
            </a:lvl7pPr>
            <a:lvl8pPr indent="-342900" lvl="7" marL="3657600" algn="l">
              <a:lnSpc>
                <a:spcPct val="100000"/>
              </a:lnSpc>
              <a:spcBef>
                <a:spcPts val="400"/>
              </a:spcBef>
              <a:spcAft>
                <a:spcPts val="0"/>
              </a:spcAft>
              <a:buSzPts val="1800"/>
              <a:buChar char="•"/>
              <a:defRPr sz="1800"/>
            </a:lvl8pPr>
            <a:lvl9pPr indent="-342900" lvl="8" marL="4114800" algn="l">
              <a:lnSpc>
                <a:spcPct val="100000"/>
              </a:lnSpc>
              <a:spcBef>
                <a:spcPts val="400"/>
              </a:spcBef>
              <a:spcAft>
                <a:spcPts val="0"/>
              </a:spcAft>
              <a:buSzPts val="1800"/>
              <a:buChar char="•"/>
              <a:defRPr sz="1800"/>
            </a:lvl9pPr>
          </a:lstStyle>
          <a:p/>
        </p:txBody>
      </p:sp>
      <p:sp>
        <p:nvSpPr>
          <p:cNvPr id="28" name="Google Shape;28;p76"/>
          <p:cNvSpPr txBox="1"/>
          <p:nvPr>
            <p:ph type="title"/>
          </p:nvPr>
        </p:nvSpPr>
        <p:spPr>
          <a:xfrm>
            <a:off x="822855" y="365145"/>
            <a:ext cx="7522104" cy="549275"/>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sz="2800" cap="small">
                <a:solidFill>
                  <a:schemeClr val="dk1"/>
                </a:solidFill>
              </a:defRPr>
            </a:lvl1pPr>
            <a:lvl2pPr lvl="1" algn="l">
              <a:lnSpc>
                <a:spcPct val="100000"/>
              </a:lnSpc>
              <a:spcBef>
                <a:spcPts val="0"/>
              </a:spcBef>
              <a:spcAft>
                <a:spcPts val="0"/>
              </a:spcAft>
              <a:buClr>
                <a:schemeClr val="dk1"/>
              </a:buClr>
              <a:buSzPts val="2800"/>
              <a:buFont typeface="Arial"/>
              <a:buNone/>
              <a:defRPr sz="2800">
                <a:solidFill>
                  <a:schemeClr val="dk1"/>
                </a:solidFill>
              </a:defRPr>
            </a:lvl2pPr>
            <a:lvl3pPr lvl="2" algn="l">
              <a:lnSpc>
                <a:spcPct val="100000"/>
              </a:lnSpc>
              <a:spcBef>
                <a:spcPts val="0"/>
              </a:spcBef>
              <a:spcAft>
                <a:spcPts val="0"/>
              </a:spcAft>
              <a:buSzPts val="1400"/>
              <a:buNone/>
              <a:defRPr sz="2800">
                <a:solidFill>
                  <a:schemeClr val="dk1"/>
                </a:solidFill>
              </a:defRPr>
            </a:lvl3pPr>
            <a:lvl4pPr lvl="3" algn="l">
              <a:lnSpc>
                <a:spcPct val="100000"/>
              </a:lnSpc>
              <a:spcBef>
                <a:spcPts val="0"/>
              </a:spcBef>
              <a:spcAft>
                <a:spcPts val="0"/>
              </a:spcAft>
              <a:buSzPts val="1400"/>
              <a:buNone/>
              <a:defRPr sz="2800">
                <a:solidFill>
                  <a:schemeClr val="dk1"/>
                </a:solidFill>
              </a:defRPr>
            </a:lvl4pPr>
            <a:lvl5pPr lvl="4" algn="l">
              <a:lnSpc>
                <a:spcPct val="100000"/>
              </a:lnSpc>
              <a:spcBef>
                <a:spcPts val="0"/>
              </a:spcBef>
              <a:spcAft>
                <a:spcPts val="0"/>
              </a:spcAft>
              <a:buSzPts val="1400"/>
              <a:buNone/>
              <a:defRPr sz="2800">
                <a:solidFill>
                  <a:schemeClr val="dk1"/>
                </a:solidFill>
              </a:defRPr>
            </a:lvl5pPr>
            <a:lvl6pPr lvl="5" algn="l">
              <a:lnSpc>
                <a:spcPct val="100000"/>
              </a:lnSpc>
              <a:spcBef>
                <a:spcPts val="0"/>
              </a:spcBef>
              <a:spcAft>
                <a:spcPts val="0"/>
              </a:spcAft>
              <a:buSzPts val="1400"/>
              <a:buNone/>
              <a:defRPr sz="2800">
                <a:solidFill>
                  <a:schemeClr val="dk1"/>
                </a:solidFill>
              </a:defRPr>
            </a:lvl6pPr>
            <a:lvl7pPr lvl="6" algn="l">
              <a:lnSpc>
                <a:spcPct val="100000"/>
              </a:lnSpc>
              <a:spcBef>
                <a:spcPts val="0"/>
              </a:spcBef>
              <a:spcAft>
                <a:spcPts val="0"/>
              </a:spcAft>
              <a:buSzPts val="1400"/>
              <a:buNone/>
              <a:defRPr sz="2800">
                <a:solidFill>
                  <a:schemeClr val="dk1"/>
                </a:solidFill>
              </a:defRPr>
            </a:lvl7pPr>
            <a:lvl8pPr lvl="7" algn="l">
              <a:lnSpc>
                <a:spcPct val="100000"/>
              </a:lnSpc>
              <a:spcBef>
                <a:spcPts val="0"/>
              </a:spcBef>
              <a:spcAft>
                <a:spcPts val="0"/>
              </a:spcAft>
              <a:buSzPts val="1400"/>
              <a:buNone/>
              <a:defRPr sz="2800">
                <a:solidFill>
                  <a:schemeClr val="dk1"/>
                </a:solidFill>
              </a:defRPr>
            </a:lvl8pPr>
            <a:lvl9pPr lvl="8" algn="l">
              <a:lnSpc>
                <a:spcPct val="100000"/>
              </a:lnSpc>
              <a:spcBef>
                <a:spcPts val="0"/>
              </a:spcBef>
              <a:spcAft>
                <a:spcPts val="0"/>
              </a:spcAft>
              <a:buSzPts val="1400"/>
              <a:buNone/>
              <a:defRPr sz="2800">
                <a:solidFill>
                  <a:schemeClr val="dk1"/>
                </a:solidFill>
              </a:defRPr>
            </a:lvl9pPr>
          </a:lstStyle>
          <a:p/>
        </p:txBody>
      </p:sp>
      <p:sp>
        <p:nvSpPr>
          <p:cNvPr id="29" name="Google Shape;29;p76"/>
          <p:cNvSpPr txBox="1"/>
          <p:nvPr>
            <p:ph idx="10" type="dt"/>
          </p:nvPr>
        </p:nvSpPr>
        <p:spPr>
          <a:xfrm rot="-2460000">
            <a:off x="202412" y="5870591"/>
            <a:ext cx="2176197" cy="201612"/>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30" name="Google Shape;30;p76"/>
          <p:cNvSpPr txBox="1"/>
          <p:nvPr>
            <p:ph idx="11" type="ftr"/>
          </p:nvPr>
        </p:nvSpPr>
        <p:spPr>
          <a:xfrm>
            <a:off x="3518958" y="6284931"/>
            <a:ext cx="4722812" cy="27463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FFFFFF"/>
              </a:buClr>
              <a:buSzPts val="1000"/>
              <a:buFont typeface="Arial"/>
              <a:buNone/>
              <a:defRPr b="0" i="0" sz="1000" u="none" cap="small" strike="noStrike">
                <a:solidFill>
                  <a:srgbClr val="FFFFFF"/>
                </a:solidFill>
                <a:latin typeface="Arial"/>
                <a:ea typeface="Arial"/>
                <a:cs typeface="Arial"/>
                <a:sym typeface="Arial"/>
              </a:defRPr>
            </a:lvl1pPr>
            <a:lvl2pPr lvl="1"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31" name="Google Shape;31;p76"/>
          <p:cNvSpPr txBox="1"/>
          <p:nvPr>
            <p:ph idx="12" type="sldNum"/>
          </p:nvPr>
        </p:nvSpPr>
        <p:spPr>
          <a:xfrm>
            <a:off x="8400521" y="6170631"/>
            <a:ext cx="504032" cy="503236"/>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1pPr>
            <a:lvl2pPr indent="0" lvl="1"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indent="0" lvl="2"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indent="0" lvl="3"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indent="0" lvl="4"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indent="0" lvl="5"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indent="0" lvl="6"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indent="0" lvl="7"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indent="0" lvl="8"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TxTwoObj" type="twoTxTwoObj">
  <p:cSld name="TWO_OBJECTS_WITH_TEXT">
    <p:spTree>
      <p:nvGrpSpPr>
        <p:cNvPr id="215" name="Shape 215"/>
        <p:cNvGrpSpPr/>
        <p:nvPr/>
      </p:nvGrpSpPr>
      <p:grpSpPr>
        <a:xfrm>
          <a:off x="0" y="0"/>
          <a:ext cx="0" cy="0"/>
          <a:chOff x="0" y="0"/>
          <a:chExt cx="0" cy="0"/>
        </a:xfrm>
      </p:grpSpPr>
      <p:sp>
        <p:nvSpPr>
          <p:cNvPr id="216" name="Google Shape;216;p106"/>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106"/>
          <p:cNvSpPr txBox="1"/>
          <p:nvPr>
            <p:ph idx="1" type="body"/>
          </p:nvPr>
        </p:nvSpPr>
        <p:spPr>
          <a:xfrm>
            <a:off x="457271" y="1535122"/>
            <a:ext cx="4040188"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218" name="Google Shape;218;p106"/>
          <p:cNvSpPr txBox="1"/>
          <p:nvPr>
            <p:ph idx="2" type="body"/>
          </p:nvPr>
        </p:nvSpPr>
        <p:spPr>
          <a:xfrm>
            <a:off x="457271" y="2174883"/>
            <a:ext cx="4040188"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219" name="Google Shape;219;p106"/>
          <p:cNvSpPr txBox="1"/>
          <p:nvPr>
            <p:ph idx="3" type="body"/>
          </p:nvPr>
        </p:nvSpPr>
        <p:spPr>
          <a:xfrm>
            <a:off x="4645035" y="1535122"/>
            <a:ext cx="4041776"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220" name="Google Shape;220;p106"/>
          <p:cNvSpPr txBox="1"/>
          <p:nvPr>
            <p:ph idx="4" type="body"/>
          </p:nvPr>
        </p:nvSpPr>
        <p:spPr>
          <a:xfrm>
            <a:off x="4645035" y="2174883"/>
            <a:ext cx="4041776"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221" name="Google Shape;221;p106"/>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2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9pPr>
          </a:lstStyle>
          <a:p/>
        </p:txBody>
      </p:sp>
      <p:sp>
        <p:nvSpPr>
          <p:cNvPr id="222" name="Google Shape;222;p106"/>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2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800"/>
              <a:buNone/>
              <a:defRPr b="0" i="0" sz="1200" u="none" cap="none" strike="noStrike">
                <a:solidFill>
                  <a:schemeClr val="dk1"/>
                </a:solidFill>
                <a:latin typeface="Calibri"/>
                <a:ea typeface="Calibri"/>
                <a:cs typeface="Calibri"/>
                <a:sym typeface="Calibri"/>
              </a:defRPr>
            </a:lvl9pPr>
          </a:lstStyle>
          <a:p/>
        </p:txBody>
      </p:sp>
      <p:sp>
        <p:nvSpPr>
          <p:cNvPr id="223" name="Google Shape;223;p106"/>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8" name="Shape 228"/>
        <p:cNvGrpSpPr/>
        <p:nvPr/>
      </p:nvGrpSpPr>
      <p:grpSpPr>
        <a:xfrm>
          <a:off x="0" y="0"/>
          <a:ext cx="0" cy="0"/>
          <a:chOff x="0" y="0"/>
          <a:chExt cx="0" cy="0"/>
        </a:xfrm>
      </p:grpSpPr>
      <p:grpSp>
        <p:nvGrpSpPr>
          <p:cNvPr id="229" name="Google Shape;229;p79"/>
          <p:cNvGrpSpPr/>
          <p:nvPr/>
        </p:nvGrpSpPr>
        <p:grpSpPr>
          <a:xfrm>
            <a:off x="0" y="4615473"/>
            <a:ext cx="9144000" cy="2197295"/>
            <a:chOff x="0" y="3690482"/>
            <a:chExt cx="9144000" cy="850171"/>
          </a:xfrm>
        </p:grpSpPr>
        <p:sp>
          <p:nvSpPr>
            <p:cNvPr id="230" name="Google Shape;230;p79"/>
            <p:cNvSpPr/>
            <p:nvPr/>
          </p:nvSpPr>
          <p:spPr>
            <a:xfrm>
              <a:off x="0" y="4419321"/>
              <a:ext cx="9144000" cy="72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9"/>
            <p:cNvSpPr/>
            <p:nvPr/>
          </p:nvSpPr>
          <p:spPr>
            <a:xfrm>
              <a:off x="0" y="3774403"/>
              <a:ext cx="9144000" cy="1185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9"/>
            <p:cNvSpPr/>
            <p:nvPr/>
          </p:nvSpPr>
          <p:spPr>
            <a:xfrm>
              <a:off x="0" y="3875339"/>
              <a:ext cx="9144000" cy="116699"/>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9"/>
            <p:cNvSpPr/>
            <p:nvPr/>
          </p:nvSpPr>
          <p:spPr>
            <a:xfrm>
              <a:off x="0" y="3956051"/>
              <a:ext cx="9144000" cy="18240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9"/>
            <p:cNvSpPr/>
            <p:nvPr/>
          </p:nvSpPr>
          <p:spPr>
            <a:xfrm>
              <a:off x="0" y="4186767"/>
              <a:ext cx="9144000" cy="133799"/>
            </a:xfrm>
            <a:prstGeom prst="rect">
              <a:avLst/>
            </a:pr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9"/>
            <p:cNvSpPr/>
            <p:nvPr/>
          </p:nvSpPr>
          <p:spPr>
            <a:xfrm>
              <a:off x="0" y="4320625"/>
              <a:ext cx="9144000" cy="72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9"/>
            <p:cNvSpPr/>
            <p:nvPr/>
          </p:nvSpPr>
          <p:spPr>
            <a:xfrm>
              <a:off x="0" y="4478853"/>
              <a:ext cx="9144000" cy="618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79"/>
            <p:cNvSpPr/>
            <p:nvPr/>
          </p:nvSpPr>
          <p:spPr>
            <a:xfrm>
              <a:off x="0" y="3690482"/>
              <a:ext cx="9144000" cy="45600"/>
            </a:xfrm>
            <a:prstGeom prst="rect">
              <a:avLst/>
            </a:prstGeom>
            <a:solidFill>
              <a:srgbClr val="FFA71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8" name="Shape 238"/>
        <p:cNvGrpSpPr/>
        <p:nvPr/>
      </p:nvGrpSpPr>
      <p:grpSpPr>
        <a:xfrm>
          <a:off x="0" y="0"/>
          <a:ext cx="0" cy="0"/>
          <a:chOff x="0" y="0"/>
          <a:chExt cx="0" cy="0"/>
        </a:xfrm>
      </p:grpSpPr>
      <p:sp>
        <p:nvSpPr>
          <p:cNvPr id="239" name="Google Shape;239;p80"/>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400"/>
              <a:buNone/>
              <a:defRPr>
                <a:solidFill>
                  <a:srgbClr val="FFA711"/>
                </a:solidFill>
              </a:defRPr>
            </a:lvl1pPr>
            <a:lvl2pPr lvl="1" algn="l">
              <a:lnSpc>
                <a:spcPct val="100000"/>
              </a:lnSpc>
              <a:spcBef>
                <a:spcPts val="0"/>
              </a:spcBef>
              <a:spcAft>
                <a:spcPts val="0"/>
              </a:spcAft>
              <a:buSzPts val="4400"/>
              <a:buNone/>
              <a:defRPr>
                <a:solidFill>
                  <a:srgbClr val="FFA711"/>
                </a:solidFill>
              </a:defRPr>
            </a:lvl2pPr>
            <a:lvl3pPr lvl="2" algn="l">
              <a:lnSpc>
                <a:spcPct val="100000"/>
              </a:lnSpc>
              <a:spcBef>
                <a:spcPts val="0"/>
              </a:spcBef>
              <a:spcAft>
                <a:spcPts val="0"/>
              </a:spcAft>
              <a:buSzPts val="4400"/>
              <a:buNone/>
              <a:defRPr>
                <a:solidFill>
                  <a:srgbClr val="FFA711"/>
                </a:solidFill>
              </a:defRPr>
            </a:lvl3pPr>
            <a:lvl4pPr lvl="3" algn="l">
              <a:lnSpc>
                <a:spcPct val="100000"/>
              </a:lnSpc>
              <a:spcBef>
                <a:spcPts val="0"/>
              </a:spcBef>
              <a:spcAft>
                <a:spcPts val="0"/>
              </a:spcAft>
              <a:buSzPts val="4400"/>
              <a:buNone/>
              <a:defRPr>
                <a:solidFill>
                  <a:srgbClr val="FFA711"/>
                </a:solidFill>
              </a:defRPr>
            </a:lvl4pPr>
            <a:lvl5pPr lvl="4" algn="l">
              <a:lnSpc>
                <a:spcPct val="100000"/>
              </a:lnSpc>
              <a:spcBef>
                <a:spcPts val="0"/>
              </a:spcBef>
              <a:spcAft>
                <a:spcPts val="0"/>
              </a:spcAft>
              <a:buSzPts val="4400"/>
              <a:buNone/>
              <a:defRPr>
                <a:solidFill>
                  <a:srgbClr val="FFA711"/>
                </a:solidFill>
              </a:defRPr>
            </a:lvl5pPr>
            <a:lvl6pPr lvl="5" algn="l">
              <a:lnSpc>
                <a:spcPct val="100000"/>
              </a:lnSpc>
              <a:spcBef>
                <a:spcPts val="0"/>
              </a:spcBef>
              <a:spcAft>
                <a:spcPts val="0"/>
              </a:spcAft>
              <a:buSzPts val="4400"/>
              <a:buNone/>
              <a:defRPr>
                <a:solidFill>
                  <a:srgbClr val="FFA711"/>
                </a:solidFill>
              </a:defRPr>
            </a:lvl6pPr>
            <a:lvl7pPr lvl="6" algn="l">
              <a:lnSpc>
                <a:spcPct val="100000"/>
              </a:lnSpc>
              <a:spcBef>
                <a:spcPts val="0"/>
              </a:spcBef>
              <a:spcAft>
                <a:spcPts val="0"/>
              </a:spcAft>
              <a:buSzPts val="4400"/>
              <a:buNone/>
              <a:defRPr>
                <a:solidFill>
                  <a:srgbClr val="FFA711"/>
                </a:solidFill>
              </a:defRPr>
            </a:lvl7pPr>
            <a:lvl8pPr lvl="7" algn="l">
              <a:lnSpc>
                <a:spcPct val="100000"/>
              </a:lnSpc>
              <a:spcBef>
                <a:spcPts val="0"/>
              </a:spcBef>
              <a:spcAft>
                <a:spcPts val="0"/>
              </a:spcAft>
              <a:buSzPts val="4400"/>
              <a:buNone/>
              <a:defRPr>
                <a:solidFill>
                  <a:srgbClr val="FFA711"/>
                </a:solidFill>
              </a:defRPr>
            </a:lvl8pPr>
            <a:lvl9pPr lvl="8" algn="l">
              <a:lnSpc>
                <a:spcPct val="100000"/>
              </a:lnSpc>
              <a:spcBef>
                <a:spcPts val="0"/>
              </a:spcBef>
              <a:spcAft>
                <a:spcPts val="0"/>
              </a:spcAft>
              <a:buSzPts val="4400"/>
              <a:buNone/>
              <a:defRPr>
                <a:solidFill>
                  <a:srgbClr val="FFA711"/>
                </a:solidFill>
              </a:defRPr>
            </a:lvl9pPr>
          </a:lstStyle>
          <a:p/>
        </p:txBody>
      </p:sp>
      <p:sp>
        <p:nvSpPr>
          <p:cNvPr id="240" name="Google Shape;240;p80"/>
          <p:cNvSpPr txBox="1"/>
          <p:nvPr>
            <p:ph idx="1" type="body"/>
          </p:nvPr>
        </p:nvSpPr>
        <p:spPr>
          <a:xfrm>
            <a:off x="457200" y="1600201"/>
            <a:ext cx="8229600" cy="4355999"/>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grpSp>
        <p:nvGrpSpPr>
          <p:cNvPr id="241" name="Google Shape;241;p80"/>
          <p:cNvGrpSpPr/>
          <p:nvPr/>
        </p:nvGrpSpPr>
        <p:grpSpPr>
          <a:xfrm>
            <a:off x="0" y="6078814"/>
            <a:ext cx="9144000" cy="779381"/>
            <a:chOff x="0" y="3690482"/>
            <a:chExt cx="9144000" cy="301556"/>
          </a:xfrm>
        </p:grpSpPr>
        <p:sp>
          <p:nvSpPr>
            <p:cNvPr id="242" name="Google Shape;242;p80"/>
            <p:cNvSpPr/>
            <p:nvPr/>
          </p:nvSpPr>
          <p:spPr>
            <a:xfrm>
              <a:off x="0" y="3774403"/>
              <a:ext cx="9144000" cy="118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80"/>
            <p:cNvSpPr/>
            <p:nvPr/>
          </p:nvSpPr>
          <p:spPr>
            <a:xfrm>
              <a:off x="0" y="3875339"/>
              <a:ext cx="9144000" cy="11669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80"/>
            <p:cNvSpPr/>
            <p:nvPr/>
          </p:nvSpPr>
          <p:spPr>
            <a:xfrm>
              <a:off x="0" y="3690482"/>
              <a:ext cx="9144000" cy="45600"/>
            </a:xfrm>
            <a:prstGeom prst="rect">
              <a:avLst/>
            </a:prstGeom>
            <a:solidFill>
              <a:srgbClr val="FF642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1" name="Shape 251"/>
        <p:cNvGrpSpPr/>
        <p:nvPr/>
      </p:nvGrpSpPr>
      <p:grpSpPr>
        <a:xfrm>
          <a:off x="0" y="0"/>
          <a:ext cx="0" cy="0"/>
          <a:chOff x="0" y="0"/>
          <a:chExt cx="0" cy="0"/>
        </a:xfrm>
      </p:grpSpPr>
      <p:sp>
        <p:nvSpPr>
          <p:cNvPr id="252" name="Google Shape;252;p85"/>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85"/>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85"/>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5" name="Shape 255"/>
        <p:cNvGrpSpPr/>
        <p:nvPr/>
      </p:nvGrpSpPr>
      <p:grpSpPr>
        <a:xfrm>
          <a:off x="0" y="0"/>
          <a:ext cx="0" cy="0"/>
          <a:chOff x="0" y="0"/>
          <a:chExt cx="0" cy="0"/>
        </a:xfrm>
      </p:grpSpPr>
      <p:sp>
        <p:nvSpPr>
          <p:cNvPr id="256" name="Google Shape;256;p86"/>
          <p:cNvSpPr txBox="1"/>
          <p:nvPr>
            <p:ph type="title"/>
          </p:nvPr>
        </p:nvSpPr>
        <p:spPr>
          <a:xfrm>
            <a:off x="628650" y="274638"/>
            <a:ext cx="7886700" cy="13255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86"/>
          <p:cNvSpPr txBox="1"/>
          <p:nvPr>
            <p:ph idx="1" type="body"/>
          </p:nvPr>
        </p:nvSpPr>
        <p:spPr>
          <a:xfrm>
            <a:off x="628650" y="1820863"/>
            <a:ext cx="7886700" cy="4351337"/>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8" name="Google Shape;258;p86"/>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86"/>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86"/>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1" name="Shape 261"/>
        <p:cNvGrpSpPr/>
        <p:nvPr/>
      </p:nvGrpSpPr>
      <p:grpSpPr>
        <a:xfrm>
          <a:off x="0" y="0"/>
          <a:ext cx="0" cy="0"/>
          <a:chOff x="0" y="0"/>
          <a:chExt cx="0" cy="0"/>
        </a:xfrm>
      </p:grpSpPr>
      <p:sp>
        <p:nvSpPr>
          <p:cNvPr id="262" name="Google Shape;262;p107"/>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FFA711"/>
              </a:buClr>
              <a:buSzPts val="3300"/>
              <a:buFont typeface="Calibri"/>
              <a:buNone/>
              <a:defRPr>
                <a:solidFill>
                  <a:srgbClr val="FFA711"/>
                </a:solidFill>
              </a:defRPr>
            </a:lvl1pPr>
            <a:lvl2pPr lvl="1" algn="l">
              <a:lnSpc>
                <a:spcPct val="100000"/>
              </a:lnSpc>
              <a:spcBef>
                <a:spcPts val="0"/>
              </a:spcBef>
              <a:spcAft>
                <a:spcPts val="0"/>
              </a:spcAft>
              <a:buClr>
                <a:srgbClr val="FFA711"/>
              </a:buClr>
              <a:buSzPts val="1800"/>
              <a:buNone/>
              <a:defRPr>
                <a:solidFill>
                  <a:srgbClr val="FFA711"/>
                </a:solidFill>
              </a:defRPr>
            </a:lvl2pPr>
            <a:lvl3pPr lvl="2" algn="l">
              <a:lnSpc>
                <a:spcPct val="100000"/>
              </a:lnSpc>
              <a:spcBef>
                <a:spcPts val="0"/>
              </a:spcBef>
              <a:spcAft>
                <a:spcPts val="0"/>
              </a:spcAft>
              <a:buClr>
                <a:srgbClr val="FFA711"/>
              </a:buClr>
              <a:buSzPts val="1800"/>
              <a:buNone/>
              <a:defRPr>
                <a:solidFill>
                  <a:srgbClr val="FFA711"/>
                </a:solidFill>
              </a:defRPr>
            </a:lvl3pPr>
            <a:lvl4pPr lvl="3" algn="l">
              <a:lnSpc>
                <a:spcPct val="100000"/>
              </a:lnSpc>
              <a:spcBef>
                <a:spcPts val="0"/>
              </a:spcBef>
              <a:spcAft>
                <a:spcPts val="0"/>
              </a:spcAft>
              <a:buClr>
                <a:srgbClr val="FFA711"/>
              </a:buClr>
              <a:buSzPts val="1800"/>
              <a:buNone/>
              <a:defRPr>
                <a:solidFill>
                  <a:srgbClr val="FFA711"/>
                </a:solidFill>
              </a:defRPr>
            </a:lvl4pPr>
            <a:lvl5pPr lvl="4" algn="l">
              <a:lnSpc>
                <a:spcPct val="100000"/>
              </a:lnSpc>
              <a:spcBef>
                <a:spcPts val="0"/>
              </a:spcBef>
              <a:spcAft>
                <a:spcPts val="0"/>
              </a:spcAft>
              <a:buClr>
                <a:srgbClr val="FFA711"/>
              </a:buClr>
              <a:buSzPts val="1800"/>
              <a:buNone/>
              <a:defRPr>
                <a:solidFill>
                  <a:srgbClr val="FFA711"/>
                </a:solidFill>
              </a:defRPr>
            </a:lvl5pPr>
            <a:lvl6pPr lvl="5" algn="l">
              <a:lnSpc>
                <a:spcPct val="100000"/>
              </a:lnSpc>
              <a:spcBef>
                <a:spcPts val="0"/>
              </a:spcBef>
              <a:spcAft>
                <a:spcPts val="0"/>
              </a:spcAft>
              <a:buClr>
                <a:srgbClr val="FFA711"/>
              </a:buClr>
              <a:buSzPts val="1800"/>
              <a:buNone/>
              <a:defRPr>
                <a:solidFill>
                  <a:srgbClr val="FFA711"/>
                </a:solidFill>
              </a:defRPr>
            </a:lvl6pPr>
            <a:lvl7pPr lvl="6" algn="l">
              <a:lnSpc>
                <a:spcPct val="100000"/>
              </a:lnSpc>
              <a:spcBef>
                <a:spcPts val="0"/>
              </a:spcBef>
              <a:spcAft>
                <a:spcPts val="0"/>
              </a:spcAft>
              <a:buClr>
                <a:srgbClr val="FFA711"/>
              </a:buClr>
              <a:buSzPts val="1800"/>
              <a:buNone/>
              <a:defRPr>
                <a:solidFill>
                  <a:srgbClr val="FFA711"/>
                </a:solidFill>
              </a:defRPr>
            </a:lvl7pPr>
            <a:lvl8pPr lvl="7" algn="l">
              <a:lnSpc>
                <a:spcPct val="100000"/>
              </a:lnSpc>
              <a:spcBef>
                <a:spcPts val="0"/>
              </a:spcBef>
              <a:spcAft>
                <a:spcPts val="0"/>
              </a:spcAft>
              <a:buClr>
                <a:srgbClr val="FFA711"/>
              </a:buClr>
              <a:buSzPts val="1800"/>
              <a:buNone/>
              <a:defRPr>
                <a:solidFill>
                  <a:srgbClr val="FFA711"/>
                </a:solidFill>
              </a:defRPr>
            </a:lvl8pPr>
            <a:lvl9pPr lvl="8" algn="l">
              <a:lnSpc>
                <a:spcPct val="100000"/>
              </a:lnSpc>
              <a:spcBef>
                <a:spcPts val="0"/>
              </a:spcBef>
              <a:spcAft>
                <a:spcPts val="0"/>
              </a:spcAft>
              <a:buClr>
                <a:srgbClr val="FFA711"/>
              </a:buClr>
              <a:buSzPts val="1800"/>
              <a:buNone/>
              <a:defRPr>
                <a:solidFill>
                  <a:srgbClr val="FFA711"/>
                </a:solidFill>
              </a:defRPr>
            </a:lvl9pPr>
          </a:lstStyle>
          <a:p/>
        </p:txBody>
      </p:sp>
      <p:sp>
        <p:nvSpPr>
          <p:cNvPr id="263" name="Google Shape;263;p107"/>
          <p:cNvSpPr txBox="1"/>
          <p:nvPr>
            <p:ph idx="1" type="body"/>
          </p:nvPr>
        </p:nvSpPr>
        <p:spPr>
          <a:xfrm>
            <a:off x="457200" y="1600209"/>
            <a:ext cx="8229600" cy="4355999"/>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4" name="Shape 264"/>
        <p:cNvGrpSpPr/>
        <p:nvPr/>
      </p:nvGrpSpPr>
      <p:grpSpPr>
        <a:xfrm>
          <a:off x="0" y="0"/>
          <a:ext cx="0" cy="0"/>
          <a:chOff x="0" y="0"/>
          <a:chExt cx="0" cy="0"/>
        </a:xfrm>
      </p:grpSpPr>
      <p:sp>
        <p:nvSpPr>
          <p:cNvPr id="265" name="Google Shape;265;p108"/>
          <p:cNvSpPr txBox="1"/>
          <p:nvPr>
            <p:ph type="title"/>
          </p:nvPr>
        </p:nvSpPr>
        <p:spPr>
          <a:xfrm>
            <a:off x="628650" y="274638"/>
            <a:ext cx="7886700" cy="13255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108"/>
          <p:cNvSpPr txBox="1"/>
          <p:nvPr>
            <p:ph idx="1" type="body"/>
          </p:nvPr>
        </p:nvSpPr>
        <p:spPr>
          <a:xfrm>
            <a:off x="628650" y="1820863"/>
            <a:ext cx="3886200" cy="4351337"/>
          </a:xfrm>
          <a:prstGeom prst="rect">
            <a:avLst/>
          </a:prstGeom>
          <a:noFill/>
          <a:ln>
            <a:noFill/>
          </a:ln>
        </p:spPr>
        <p:txBody>
          <a:bodyPr anchorCtr="0" anchor="t" bIns="45700" lIns="91425" spcFirstLastPara="1" rIns="91425" wrap="square" tIns="45700">
            <a:noAutofit/>
          </a:bodyPr>
          <a:lstStyle>
            <a:lvl1pPr indent="-361950" lvl="0" marL="457200" algn="l">
              <a:lnSpc>
                <a:spcPct val="100000"/>
              </a:lnSpc>
              <a:spcBef>
                <a:spcPts val="420"/>
              </a:spcBef>
              <a:spcAft>
                <a:spcPts val="0"/>
              </a:spcAft>
              <a:buClr>
                <a:schemeClr val="dk1"/>
              </a:buClr>
              <a:buSzPts val="2100"/>
              <a:buChar char="•"/>
              <a:defRPr sz="2100"/>
            </a:lvl1pPr>
            <a:lvl2pPr indent="-342900" lvl="1" marL="914400" algn="l">
              <a:lnSpc>
                <a:spcPct val="100000"/>
              </a:lnSpc>
              <a:spcBef>
                <a:spcPts val="36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4325" lvl="3" marL="1828800" algn="l">
              <a:lnSpc>
                <a:spcPct val="100000"/>
              </a:lnSpc>
              <a:spcBef>
                <a:spcPts val="270"/>
              </a:spcBef>
              <a:spcAft>
                <a:spcPts val="0"/>
              </a:spcAft>
              <a:buClr>
                <a:schemeClr val="dk1"/>
              </a:buClr>
              <a:buSzPts val="1350"/>
              <a:buChar char="–"/>
              <a:defRPr sz="1350"/>
            </a:lvl4pPr>
            <a:lvl5pPr indent="-314325" lvl="4" marL="2286000" algn="l">
              <a:lnSpc>
                <a:spcPct val="100000"/>
              </a:lnSpc>
              <a:spcBef>
                <a:spcPts val="27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267" name="Google Shape;267;p108"/>
          <p:cNvSpPr txBox="1"/>
          <p:nvPr>
            <p:ph idx="2" type="body"/>
          </p:nvPr>
        </p:nvSpPr>
        <p:spPr>
          <a:xfrm>
            <a:off x="4629150" y="1820863"/>
            <a:ext cx="3886200" cy="4351337"/>
          </a:xfrm>
          <a:prstGeom prst="rect">
            <a:avLst/>
          </a:prstGeom>
          <a:noFill/>
          <a:ln>
            <a:noFill/>
          </a:ln>
        </p:spPr>
        <p:txBody>
          <a:bodyPr anchorCtr="0" anchor="t" bIns="45700" lIns="91425" spcFirstLastPara="1" rIns="91425" wrap="square" tIns="45700">
            <a:noAutofit/>
          </a:bodyPr>
          <a:lstStyle>
            <a:lvl1pPr indent="-361950" lvl="0" marL="457200" algn="l">
              <a:lnSpc>
                <a:spcPct val="100000"/>
              </a:lnSpc>
              <a:spcBef>
                <a:spcPts val="420"/>
              </a:spcBef>
              <a:spcAft>
                <a:spcPts val="0"/>
              </a:spcAft>
              <a:buClr>
                <a:schemeClr val="dk1"/>
              </a:buClr>
              <a:buSzPts val="2100"/>
              <a:buChar char="•"/>
              <a:defRPr sz="2100"/>
            </a:lvl1pPr>
            <a:lvl2pPr indent="-342900" lvl="1" marL="914400" algn="l">
              <a:lnSpc>
                <a:spcPct val="100000"/>
              </a:lnSpc>
              <a:spcBef>
                <a:spcPts val="36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4325" lvl="3" marL="1828800" algn="l">
              <a:lnSpc>
                <a:spcPct val="100000"/>
              </a:lnSpc>
              <a:spcBef>
                <a:spcPts val="270"/>
              </a:spcBef>
              <a:spcAft>
                <a:spcPts val="0"/>
              </a:spcAft>
              <a:buClr>
                <a:schemeClr val="dk1"/>
              </a:buClr>
              <a:buSzPts val="1350"/>
              <a:buChar char="–"/>
              <a:defRPr sz="1350"/>
            </a:lvl4pPr>
            <a:lvl5pPr indent="-314325" lvl="4" marL="2286000" algn="l">
              <a:lnSpc>
                <a:spcPct val="100000"/>
              </a:lnSpc>
              <a:spcBef>
                <a:spcPts val="27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268" name="Google Shape;268;p108"/>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108"/>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108"/>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1" name="Shape 271"/>
        <p:cNvGrpSpPr/>
        <p:nvPr/>
      </p:nvGrpSpPr>
      <p:grpSpPr>
        <a:xfrm>
          <a:off x="0" y="0"/>
          <a:ext cx="0" cy="0"/>
          <a:chOff x="0" y="0"/>
          <a:chExt cx="0" cy="0"/>
        </a:xfrm>
      </p:grpSpPr>
      <p:sp>
        <p:nvSpPr>
          <p:cNvPr id="272" name="Google Shape;272;p109"/>
          <p:cNvSpPr txBox="1"/>
          <p:nvPr>
            <p:ph type="ctrTitle"/>
          </p:nvPr>
        </p:nvSpPr>
        <p:spPr>
          <a:xfrm>
            <a:off x="1143000" y="1041400"/>
            <a:ext cx="6858000" cy="23876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1"/>
              </a:buClr>
              <a:buSzPts val="4050"/>
              <a:buFont typeface="Calibri"/>
              <a:buNone/>
              <a:defRPr sz="40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109"/>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100000"/>
              </a:lnSpc>
              <a:spcBef>
                <a:spcPts val="480"/>
              </a:spcBef>
              <a:spcAft>
                <a:spcPts val="0"/>
              </a:spcAft>
              <a:buClr>
                <a:schemeClr val="dk1"/>
              </a:buClr>
              <a:buSzPts val="2400"/>
              <a:buNone/>
              <a:defRPr sz="2400"/>
            </a:lvl1pPr>
            <a:lvl2pPr lvl="1" algn="ctr">
              <a:lnSpc>
                <a:spcPct val="100000"/>
              </a:lnSpc>
              <a:spcBef>
                <a:spcPts val="420"/>
              </a:spcBef>
              <a:spcAft>
                <a:spcPts val="0"/>
              </a:spcAft>
              <a:buClr>
                <a:schemeClr val="dk1"/>
              </a:buClr>
              <a:buSzPts val="2100"/>
              <a:buNone/>
              <a:defRPr sz="2100"/>
            </a:lvl2pPr>
            <a:lvl3pPr lvl="2" algn="ctr">
              <a:lnSpc>
                <a:spcPct val="100000"/>
              </a:lnSpc>
              <a:spcBef>
                <a:spcPts val="360"/>
              </a:spcBef>
              <a:spcAft>
                <a:spcPts val="0"/>
              </a:spcAft>
              <a:buClr>
                <a:schemeClr val="dk1"/>
              </a:buClr>
              <a:buSzPts val="1800"/>
              <a:buNone/>
              <a:defRPr sz="1800"/>
            </a:lvl3pPr>
            <a:lvl4pPr lvl="3" algn="ctr">
              <a:lnSpc>
                <a:spcPct val="100000"/>
              </a:lnSpc>
              <a:spcBef>
                <a:spcPts val="300"/>
              </a:spcBef>
              <a:spcAft>
                <a:spcPts val="0"/>
              </a:spcAft>
              <a:buClr>
                <a:schemeClr val="dk1"/>
              </a:buClr>
              <a:buSzPts val="1500"/>
              <a:buNone/>
              <a:defRPr sz="1500"/>
            </a:lvl4pPr>
            <a:lvl5pPr lvl="4" algn="ctr">
              <a:lnSpc>
                <a:spcPct val="100000"/>
              </a:lnSpc>
              <a:spcBef>
                <a:spcPts val="300"/>
              </a:spcBef>
              <a:spcAft>
                <a:spcPts val="0"/>
              </a:spcAft>
              <a:buClr>
                <a:schemeClr val="dk1"/>
              </a:buClr>
              <a:buSzPts val="1500"/>
              <a:buNone/>
              <a:defRPr sz="1500"/>
            </a:lvl5pPr>
            <a:lvl6pPr lvl="5" algn="ctr">
              <a:lnSpc>
                <a:spcPct val="100000"/>
              </a:lnSpc>
              <a:spcBef>
                <a:spcPts val="300"/>
              </a:spcBef>
              <a:spcAft>
                <a:spcPts val="0"/>
              </a:spcAft>
              <a:buClr>
                <a:schemeClr val="dk1"/>
              </a:buClr>
              <a:buSzPts val="1500"/>
              <a:buNone/>
              <a:defRPr sz="1500"/>
            </a:lvl6pPr>
            <a:lvl7pPr lvl="6" algn="ctr">
              <a:lnSpc>
                <a:spcPct val="100000"/>
              </a:lnSpc>
              <a:spcBef>
                <a:spcPts val="300"/>
              </a:spcBef>
              <a:spcAft>
                <a:spcPts val="0"/>
              </a:spcAft>
              <a:buClr>
                <a:schemeClr val="dk1"/>
              </a:buClr>
              <a:buSzPts val="1500"/>
              <a:buNone/>
              <a:defRPr sz="1500"/>
            </a:lvl7pPr>
            <a:lvl8pPr lvl="7" algn="ctr">
              <a:lnSpc>
                <a:spcPct val="100000"/>
              </a:lnSpc>
              <a:spcBef>
                <a:spcPts val="300"/>
              </a:spcBef>
              <a:spcAft>
                <a:spcPts val="0"/>
              </a:spcAft>
              <a:buClr>
                <a:schemeClr val="dk1"/>
              </a:buClr>
              <a:buSzPts val="1500"/>
              <a:buNone/>
              <a:defRPr sz="1500"/>
            </a:lvl8pPr>
            <a:lvl9pPr lvl="8" algn="ctr">
              <a:lnSpc>
                <a:spcPct val="100000"/>
              </a:lnSpc>
              <a:spcBef>
                <a:spcPts val="300"/>
              </a:spcBef>
              <a:spcAft>
                <a:spcPts val="0"/>
              </a:spcAft>
              <a:buClr>
                <a:schemeClr val="dk1"/>
              </a:buClr>
              <a:buSzPts val="1500"/>
              <a:buNone/>
              <a:defRPr sz="1500"/>
            </a:lvl9pPr>
          </a:lstStyle>
          <a:p/>
        </p:txBody>
      </p:sp>
      <p:sp>
        <p:nvSpPr>
          <p:cNvPr id="274" name="Google Shape;274;p109"/>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109"/>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109"/>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Bulleted List">
  <p:cSld name="Content Slide: Bulleted List">
    <p:spTree>
      <p:nvGrpSpPr>
        <p:cNvPr id="277" name="Shape 277"/>
        <p:cNvGrpSpPr/>
        <p:nvPr/>
      </p:nvGrpSpPr>
      <p:grpSpPr>
        <a:xfrm>
          <a:off x="0" y="0"/>
          <a:ext cx="0" cy="0"/>
          <a:chOff x="0" y="0"/>
          <a:chExt cx="0" cy="0"/>
        </a:xfrm>
      </p:grpSpPr>
      <p:sp>
        <p:nvSpPr>
          <p:cNvPr id="278" name="Google Shape;278;p110"/>
          <p:cNvSpPr txBox="1"/>
          <p:nvPr>
            <p:ph idx="10" type="dt"/>
          </p:nvPr>
        </p:nvSpPr>
        <p:spPr>
          <a:xfrm>
            <a:off x="359228" y="6513585"/>
            <a:ext cx="2712962" cy="3444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1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79" name="Google Shape;279;p110"/>
          <p:cNvCxnSpPr/>
          <p:nvPr/>
        </p:nvCxnSpPr>
        <p:spPr>
          <a:xfrm>
            <a:off x="447524" y="6453110"/>
            <a:ext cx="8248952" cy="0"/>
          </a:xfrm>
          <a:prstGeom prst="straightConnector1">
            <a:avLst/>
          </a:prstGeom>
          <a:noFill/>
          <a:ln cap="flat" cmpd="sng" w="12700">
            <a:solidFill>
              <a:srgbClr val="7F7F7F"/>
            </a:solidFill>
            <a:prstDash val="solid"/>
            <a:round/>
            <a:headEnd len="sm" w="sm" type="none"/>
            <a:tailEnd len="sm" w="sm" type="none"/>
          </a:ln>
        </p:spPr>
      </p:cxnSp>
      <p:sp>
        <p:nvSpPr>
          <p:cNvPr id="280" name="Google Shape;280;p110"/>
          <p:cNvSpPr txBox="1"/>
          <p:nvPr>
            <p:ph idx="1" type="body"/>
          </p:nvPr>
        </p:nvSpPr>
        <p:spPr>
          <a:xfrm>
            <a:off x="359228" y="992113"/>
            <a:ext cx="8337248" cy="5134050"/>
          </a:xfrm>
          <a:prstGeom prst="rect">
            <a:avLst/>
          </a:prstGeom>
          <a:noFill/>
          <a:ln>
            <a:noFill/>
          </a:ln>
        </p:spPr>
        <p:txBody>
          <a:bodyPr anchorCtr="0" anchor="t" bIns="45700" lIns="91425" spcFirstLastPara="1" rIns="91425" wrap="square" tIns="45700">
            <a:noAutofit/>
          </a:bodyPr>
          <a:lstStyle>
            <a:lvl1pPr indent="-370840" lvl="0" marL="457200" algn="l">
              <a:lnSpc>
                <a:spcPct val="90000"/>
              </a:lnSpc>
              <a:spcBef>
                <a:spcPts val="560"/>
              </a:spcBef>
              <a:spcAft>
                <a:spcPts val="0"/>
              </a:spcAft>
              <a:buClr>
                <a:srgbClr val="5F5F5F"/>
              </a:buClr>
              <a:buSzPts val="2240"/>
              <a:buFont typeface="Arial"/>
              <a:buChar char="•"/>
              <a:defRPr sz="2800">
                <a:solidFill>
                  <a:srgbClr val="5F5F5F"/>
                </a:solidFill>
              </a:defRPr>
            </a:lvl1pPr>
            <a:lvl2pPr indent="-228600" lvl="1" marL="914400" algn="l">
              <a:lnSpc>
                <a:spcPct val="100000"/>
              </a:lnSpc>
              <a:spcBef>
                <a:spcPts val="420"/>
              </a:spcBef>
              <a:spcAft>
                <a:spcPts val="0"/>
              </a:spcAft>
              <a:buClr>
                <a:srgbClr val="262626"/>
              </a:buClr>
              <a:buSzPts val="2100"/>
              <a:buNone/>
              <a:defRPr>
                <a:solidFill>
                  <a:srgbClr val="262626"/>
                </a:solidFill>
              </a:defRPr>
            </a:lvl2pPr>
            <a:lvl3pPr indent="-228600" lvl="2" marL="1371600" algn="l">
              <a:lnSpc>
                <a:spcPct val="100000"/>
              </a:lnSpc>
              <a:spcBef>
                <a:spcPts val="360"/>
              </a:spcBef>
              <a:spcAft>
                <a:spcPts val="0"/>
              </a:spcAft>
              <a:buClr>
                <a:srgbClr val="595959"/>
              </a:buClr>
              <a:buSzPts val="1800"/>
              <a:buNone/>
              <a:defRPr>
                <a:solidFill>
                  <a:srgbClr val="595959"/>
                </a:solidFill>
              </a:defRPr>
            </a:lvl3pPr>
            <a:lvl4pPr indent="-304800" lvl="3" marL="1828800" algn="l">
              <a:lnSpc>
                <a:spcPct val="90000"/>
              </a:lnSpc>
              <a:spcBef>
                <a:spcPts val="300"/>
              </a:spcBef>
              <a:spcAft>
                <a:spcPts val="0"/>
              </a:spcAft>
              <a:buClr>
                <a:srgbClr val="5F5F5F"/>
              </a:buClr>
              <a:buSzPts val="1200"/>
              <a:buFont typeface="Arial"/>
              <a:buChar char="•"/>
              <a:defRPr>
                <a:solidFill>
                  <a:srgbClr val="5F5F5F"/>
                </a:solidFill>
              </a:defRPr>
            </a:lvl4pPr>
            <a:lvl5pPr indent="-228600" lvl="4" marL="2286000" algn="l">
              <a:lnSpc>
                <a:spcPct val="100000"/>
              </a:lnSpc>
              <a:spcBef>
                <a:spcPts val="300"/>
              </a:spcBef>
              <a:spcAft>
                <a:spcPts val="0"/>
              </a:spcAft>
              <a:buClr>
                <a:srgbClr val="262626"/>
              </a:buClr>
              <a:buSzPts val="1500"/>
              <a:buNone/>
              <a:defRPr>
                <a:solidFill>
                  <a:srgbClr val="262626"/>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1" name="Google Shape;281;p110"/>
          <p:cNvSpPr txBox="1"/>
          <p:nvPr>
            <p:ph type="title"/>
          </p:nvPr>
        </p:nvSpPr>
        <p:spPr>
          <a:xfrm>
            <a:off x="359228" y="192275"/>
            <a:ext cx="8337248" cy="620408"/>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rgbClr val="5691CE"/>
              </a:buClr>
              <a:buSzPts val="3200"/>
              <a:buFont typeface="Calibri"/>
              <a:buNone/>
              <a:defRPr b="1" i="0" sz="3200">
                <a:solidFill>
                  <a:srgbClr val="5691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82" name="Google Shape;282;p110"/>
          <p:cNvCxnSpPr/>
          <p:nvPr/>
        </p:nvCxnSpPr>
        <p:spPr>
          <a:xfrm>
            <a:off x="447524" y="812683"/>
            <a:ext cx="8248952" cy="0"/>
          </a:xfrm>
          <a:prstGeom prst="straightConnector1">
            <a:avLst/>
          </a:prstGeom>
          <a:noFill/>
          <a:ln cap="flat" cmpd="sng" w="12700">
            <a:solidFill>
              <a:srgbClr val="5691CE"/>
            </a:solidFill>
            <a:prstDash val="solid"/>
            <a:round/>
            <a:headEnd len="sm" w="sm" type="none"/>
            <a:tailEnd len="sm" w="sm" type="none"/>
          </a:ln>
        </p:spPr>
      </p:cxnSp>
      <p:cxnSp>
        <p:nvCxnSpPr>
          <p:cNvPr id="283" name="Google Shape;283;p110"/>
          <p:cNvCxnSpPr/>
          <p:nvPr/>
        </p:nvCxnSpPr>
        <p:spPr>
          <a:xfrm>
            <a:off x="447524" y="198623"/>
            <a:ext cx="8248952" cy="0"/>
          </a:xfrm>
          <a:prstGeom prst="straightConnector1">
            <a:avLst/>
          </a:prstGeom>
          <a:noFill/>
          <a:ln cap="flat" cmpd="sng" w="44450">
            <a:solidFill>
              <a:srgbClr val="5691CE"/>
            </a:solidFill>
            <a:prstDash val="solid"/>
            <a:round/>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4" name="Shape 284"/>
        <p:cNvGrpSpPr/>
        <p:nvPr/>
      </p:nvGrpSpPr>
      <p:grpSpPr>
        <a:xfrm>
          <a:off x="0" y="0"/>
          <a:ext cx="0" cy="0"/>
          <a:chOff x="0" y="0"/>
          <a:chExt cx="0" cy="0"/>
        </a:xfrm>
      </p:grpSpPr>
      <p:sp>
        <p:nvSpPr>
          <p:cNvPr id="285" name="Google Shape;285;p111"/>
          <p:cNvSpPr txBox="1"/>
          <p:nvPr>
            <p:ph type="title"/>
          </p:nvPr>
        </p:nvSpPr>
        <p:spPr>
          <a:xfrm>
            <a:off x="628650" y="274638"/>
            <a:ext cx="7886700" cy="13255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111"/>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111"/>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111"/>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Tx" type="objTx">
  <p:cSld name="OBJECT_WITH_CAPTION_TEXT">
    <p:spTree>
      <p:nvGrpSpPr>
        <p:cNvPr id="32" name="Shape 32"/>
        <p:cNvGrpSpPr/>
        <p:nvPr/>
      </p:nvGrpSpPr>
      <p:grpSpPr>
        <a:xfrm>
          <a:off x="0" y="0"/>
          <a:ext cx="0" cy="0"/>
          <a:chOff x="0" y="0"/>
          <a:chExt cx="0" cy="0"/>
        </a:xfrm>
      </p:grpSpPr>
      <p:sp>
        <p:nvSpPr>
          <p:cNvPr id="33" name="Google Shape;33;p77"/>
          <p:cNvSpPr txBox="1"/>
          <p:nvPr>
            <p:ph type="title"/>
          </p:nvPr>
        </p:nvSpPr>
        <p:spPr>
          <a:xfrm>
            <a:off x="457212" y="273057"/>
            <a:ext cx="3008313" cy="1162049"/>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b="1" sz="20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7"/>
          <p:cNvSpPr txBox="1"/>
          <p:nvPr>
            <p:ph idx="1" type="body"/>
          </p:nvPr>
        </p:nvSpPr>
        <p:spPr>
          <a:xfrm>
            <a:off x="3575050" y="273051"/>
            <a:ext cx="5111750" cy="5853112"/>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640"/>
              </a:spcBef>
              <a:spcAft>
                <a:spcPts val="0"/>
              </a:spcAft>
              <a:buSzPts val="3200"/>
              <a:buChar char="•"/>
              <a:defRPr sz="3200"/>
            </a:lvl1pPr>
            <a:lvl2pPr indent="-406400" lvl="1" marL="914400" algn="l">
              <a:lnSpc>
                <a:spcPct val="100000"/>
              </a:lnSpc>
              <a:spcBef>
                <a:spcPts val="560"/>
              </a:spcBef>
              <a:spcAft>
                <a:spcPts val="0"/>
              </a:spcAft>
              <a:buSzPts val="2800"/>
              <a:buChar char="•"/>
              <a:defRPr sz="2800"/>
            </a:lvl2pPr>
            <a:lvl3pPr indent="-381000" lvl="2" marL="1371600" algn="l">
              <a:lnSpc>
                <a:spcPct val="100000"/>
              </a:lnSpc>
              <a:spcBef>
                <a:spcPts val="480"/>
              </a:spcBef>
              <a:spcAft>
                <a:spcPts val="0"/>
              </a:spcAft>
              <a:buSzPts val="2400"/>
              <a:buChar char="•"/>
              <a:defRPr sz="2400"/>
            </a:lvl3pPr>
            <a:lvl4pPr indent="-355600" lvl="3" marL="1828800" algn="l">
              <a:lnSpc>
                <a:spcPct val="100000"/>
              </a:lnSpc>
              <a:spcBef>
                <a:spcPts val="400"/>
              </a:spcBef>
              <a:spcAft>
                <a:spcPts val="0"/>
              </a:spcAft>
              <a:buSzPts val="2000"/>
              <a:buChar char="•"/>
              <a:defRPr sz="2000"/>
            </a:lvl4pPr>
            <a:lvl5pPr indent="-355600" lvl="4" marL="2286000" algn="l">
              <a:lnSpc>
                <a:spcPct val="100000"/>
              </a:lnSpc>
              <a:spcBef>
                <a:spcPts val="400"/>
              </a:spcBef>
              <a:spcAft>
                <a:spcPts val="0"/>
              </a:spcAft>
              <a:buSzPts val="2000"/>
              <a:buChar char="•"/>
              <a:defRPr sz="2000"/>
            </a:lvl5pPr>
            <a:lvl6pPr indent="-355600" lvl="5" marL="2743200" algn="l">
              <a:lnSpc>
                <a:spcPct val="100000"/>
              </a:lnSpc>
              <a:spcBef>
                <a:spcPts val="400"/>
              </a:spcBef>
              <a:spcAft>
                <a:spcPts val="0"/>
              </a:spcAft>
              <a:buSzPts val="2000"/>
              <a:buChar char="•"/>
              <a:defRPr sz="2000"/>
            </a:lvl6pPr>
            <a:lvl7pPr indent="-355600" lvl="6" marL="3200400" algn="l">
              <a:lnSpc>
                <a:spcPct val="100000"/>
              </a:lnSpc>
              <a:spcBef>
                <a:spcPts val="400"/>
              </a:spcBef>
              <a:spcAft>
                <a:spcPts val="0"/>
              </a:spcAft>
              <a:buSzPts val="2000"/>
              <a:buChar char="•"/>
              <a:defRPr sz="2000"/>
            </a:lvl7pPr>
            <a:lvl8pPr indent="-355600" lvl="7" marL="3657600" algn="l">
              <a:lnSpc>
                <a:spcPct val="100000"/>
              </a:lnSpc>
              <a:spcBef>
                <a:spcPts val="400"/>
              </a:spcBef>
              <a:spcAft>
                <a:spcPts val="0"/>
              </a:spcAft>
              <a:buSzPts val="2000"/>
              <a:buChar char="•"/>
              <a:defRPr sz="2000"/>
            </a:lvl8pPr>
            <a:lvl9pPr indent="-355600" lvl="8" marL="4114800" algn="l">
              <a:lnSpc>
                <a:spcPct val="100000"/>
              </a:lnSpc>
              <a:spcBef>
                <a:spcPts val="400"/>
              </a:spcBef>
              <a:spcAft>
                <a:spcPts val="0"/>
              </a:spcAft>
              <a:buSzPts val="2000"/>
              <a:buChar char="•"/>
              <a:defRPr sz="2000"/>
            </a:lvl9pPr>
          </a:lstStyle>
          <a:p/>
        </p:txBody>
      </p:sp>
      <p:sp>
        <p:nvSpPr>
          <p:cNvPr id="35" name="Google Shape;35;p77"/>
          <p:cNvSpPr txBox="1"/>
          <p:nvPr>
            <p:ph idx="2" type="body"/>
          </p:nvPr>
        </p:nvSpPr>
        <p:spPr>
          <a:xfrm>
            <a:off x="457212" y="1435104"/>
            <a:ext cx="3008313" cy="46910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400"/>
              <a:buFont typeface="Calibri"/>
              <a:buNone/>
              <a:defRPr sz="1400"/>
            </a:lvl1pPr>
            <a:lvl2pPr indent="-228600" lvl="1" marL="914400" algn="l">
              <a:lnSpc>
                <a:spcPct val="100000"/>
              </a:lnSpc>
              <a:spcBef>
                <a:spcPts val="560"/>
              </a:spcBef>
              <a:spcAft>
                <a:spcPts val="0"/>
              </a:spcAft>
              <a:buSzPts val="1200"/>
              <a:buFont typeface="Calibri"/>
              <a:buNone/>
              <a:defRPr sz="1200"/>
            </a:lvl2pPr>
            <a:lvl3pPr indent="-228600" lvl="2" marL="1371600" algn="l">
              <a:lnSpc>
                <a:spcPct val="100000"/>
              </a:lnSpc>
              <a:spcBef>
                <a:spcPts val="480"/>
              </a:spcBef>
              <a:spcAft>
                <a:spcPts val="0"/>
              </a:spcAft>
              <a:buSzPts val="1000"/>
              <a:buFont typeface="Calibri"/>
              <a:buNone/>
              <a:defRPr sz="1000"/>
            </a:lvl3pPr>
            <a:lvl4pPr indent="-228600" lvl="3" marL="1828800" algn="l">
              <a:lnSpc>
                <a:spcPct val="100000"/>
              </a:lnSpc>
              <a:spcBef>
                <a:spcPts val="400"/>
              </a:spcBef>
              <a:spcAft>
                <a:spcPts val="0"/>
              </a:spcAft>
              <a:buSzPts val="900"/>
              <a:buFont typeface="Calibri"/>
              <a:buNone/>
              <a:defRPr sz="900"/>
            </a:lvl4pPr>
            <a:lvl5pPr indent="-228600" lvl="4" marL="2286000" algn="l">
              <a:lnSpc>
                <a:spcPct val="100000"/>
              </a:lnSpc>
              <a:spcBef>
                <a:spcPts val="400"/>
              </a:spcBef>
              <a:spcAft>
                <a:spcPts val="0"/>
              </a:spcAft>
              <a:buSzPts val="900"/>
              <a:buFont typeface="Calibri"/>
              <a:buNone/>
              <a:defRPr sz="900"/>
            </a:lvl5pPr>
            <a:lvl6pPr indent="-228600" lvl="5" marL="2743200" algn="l">
              <a:lnSpc>
                <a:spcPct val="100000"/>
              </a:lnSpc>
              <a:spcBef>
                <a:spcPts val="400"/>
              </a:spcBef>
              <a:spcAft>
                <a:spcPts val="0"/>
              </a:spcAft>
              <a:buSzPts val="900"/>
              <a:buFont typeface="Calibri"/>
              <a:buNone/>
              <a:defRPr sz="900"/>
            </a:lvl6pPr>
            <a:lvl7pPr indent="-228600" lvl="6" marL="3200400" algn="l">
              <a:lnSpc>
                <a:spcPct val="100000"/>
              </a:lnSpc>
              <a:spcBef>
                <a:spcPts val="400"/>
              </a:spcBef>
              <a:spcAft>
                <a:spcPts val="0"/>
              </a:spcAft>
              <a:buSzPts val="900"/>
              <a:buFont typeface="Calibri"/>
              <a:buNone/>
              <a:defRPr sz="900"/>
            </a:lvl7pPr>
            <a:lvl8pPr indent="-228600" lvl="7" marL="3657600" algn="l">
              <a:lnSpc>
                <a:spcPct val="100000"/>
              </a:lnSpc>
              <a:spcBef>
                <a:spcPts val="400"/>
              </a:spcBef>
              <a:spcAft>
                <a:spcPts val="0"/>
              </a:spcAft>
              <a:buSzPts val="900"/>
              <a:buFont typeface="Calibri"/>
              <a:buNone/>
              <a:defRPr sz="900"/>
            </a:lvl8pPr>
            <a:lvl9pPr indent="-228600" lvl="8" marL="4114800" algn="l">
              <a:lnSpc>
                <a:spcPct val="100000"/>
              </a:lnSpc>
              <a:spcBef>
                <a:spcPts val="400"/>
              </a:spcBef>
              <a:spcAft>
                <a:spcPts val="0"/>
              </a:spcAft>
              <a:buSzPts val="900"/>
              <a:buFont typeface="Calibri"/>
              <a:buNone/>
              <a:defRPr sz="900"/>
            </a:lvl9pPr>
          </a:lstStyle>
          <a:p/>
        </p:txBody>
      </p:sp>
      <p:sp>
        <p:nvSpPr>
          <p:cNvPr id="36" name="Google Shape;36;p77"/>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7" name="Google Shape;37;p77"/>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8" name="Google Shape;38;p77"/>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9" name="Shape 289"/>
        <p:cNvGrpSpPr/>
        <p:nvPr/>
      </p:nvGrpSpPr>
      <p:grpSpPr>
        <a:xfrm>
          <a:off x="0" y="0"/>
          <a:ext cx="0" cy="0"/>
          <a:chOff x="0" y="0"/>
          <a:chExt cx="0" cy="0"/>
        </a:xfrm>
      </p:grpSpPr>
      <p:sp>
        <p:nvSpPr>
          <p:cNvPr id="290" name="Google Shape;290;p112"/>
          <p:cNvSpPr txBox="1"/>
          <p:nvPr>
            <p:ph type="title"/>
          </p:nvPr>
        </p:nvSpPr>
        <p:spPr>
          <a:xfrm>
            <a:off x="623888" y="4406901"/>
            <a:ext cx="78867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000"/>
              <a:buFont typeface="Calibri"/>
              <a:buNone/>
              <a:defRPr b="1"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112"/>
          <p:cNvSpPr txBox="1"/>
          <p:nvPr>
            <p:ph idx="1" type="body"/>
          </p:nvPr>
        </p:nvSpPr>
        <p:spPr>
          <a:xfrm>
            <a:off x="623888" y="2906713"/>
            <a:ext cx="78867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00"/>
              </a:spcBef>
              <a:spcAft>
                <a:spcPts val="0"/>
              </a:spcAft>
              <a:buClr>
                <a:srgbClr val="888888"/>
              </a:buClr>
              <a:buSzPts val="1500"/>
              <a:buNone/>
              <a:defRPr sz="1500">
                <a:solidFill>
                  <a:srgbClr val="888888"/>
                </a:solidFill>
              </a:defRPr>
            </a:lvl1pPr>
            <a:lvl2pPr indent="-228600" lvl="1" marL="914400" algn="l">
              <a:lnSpc>
                <a:spcPct val="100000"/>
              </a:lnSpc>
              <a:spcBef>
                <a:spcPts val="270"/>
              </a:spcBef>
              <a:spcAft>
                <a:spcPts val="0"/>
              </a:spcAft>
              <a:buClr>
                <a:srgbClr val="888888"/>
              </a:buClr>
              <a:buSzPts val="1350"/>
              <a:buNone/>
              <a:defRPr sz="1350">
                <a:solidFill>
                  <a:srgbClr val="888888"/>
                </a:solidFill>
              </a:defRPr>
            </a:lvl2pPr>
            <a:lvl3pPr indent="-228600" lvl="2" marL="1371600" algn="l">
              <a:lnSpc>
                <a:spcPct val="100000"/>
              </a:lnSpc>
              <a:spcBef>
                <a:spcPts val="240"/>
              </a:spcBef>
              <a:spcAft>
                <a:spcPts val="0"/>
              </a:spcAft>
              <a:buClr>
                <a:srgbClr val="888888"/>
              </a:buClr>
              <a:buSzPts val="1200"/>
              <a:buNone/>
              <a:defRPr sz="1200">
                <a:solidFill>
                  <a:srgbClr val="888888"/>
                </a:solidFill>
              </a:defRPr>
            </a:lvl3pPr>
            <a:lvl4pPr indent="-228600" lvl="3" marL="1828800" algn="l">
              <a:lnSpc>
                <a:spcPct val="100000"/>
              </a:lnSpc>
              <a:spcBef>
                <a:spcPts val="210"/>
              </a:spcBef>
              <a:spcAft>
                <a:spcPts val="0"/>
              </a:spcAft>
              <a:buClr>
                <a:srgbClr val="888888"/>
              </a:buClr>
              <a:buSzPts val="1050"/>
              <a:buNone/>
              <a:defRPr sz="1050">
                <a:solidFill>
                  <a:srgbClr val="888888"/>
                </a:solidFill>
              </a:defRPr>
            </a:lvl4pPr>
            <a:lvl5pPr indent="-228600" lvl="4" marL="2286000" algn="l">
              <a:lnSpc>
                <a:spcPct val="100000"/>
              </a:lnSpc>
              <a:spcBef>
                <a:spcPts val="210"/>
              </a:spcBef>
              <a:spcAft>
                <a:spcPts val="0"/>
              </a:spcAft>
              <a:buClr>
                <a:srgbClr val="888888"/>
              </a:buClr>
              <a:buSzPts val="1050"/>
              <a:buNone/>
              <a:defRPr sz="1050">
                <a:solidFill>
                  <a:srgbClr val="888888"/>
                </a:solidFill>
              </a:defRPr>
            </a:lvl5pPr>
            <a:lvl6pPr indent="-228600" lvl="5" marL="2743200" algn="l">
              <a:lnSpc>
                <a:spcPct val="100000"/>
              </a:lnSpc>
              <a:spcBef>
                <a:spcPts val="210"/>
              </a:spcBef>
              <a:spcAft>
                <a:spcPts val="0"/>
              </a:spcAft>
              <a:buClr>
                <a:srgbClr val="888888"/>
              </a:buClr>
              <a:buSzPts val="1050"/>
              <a:buNone/>
              <a:defRPr sz="1050">
                <a:solidFill>
                  <a:srgbClr val="888888"/>
                </a:solidFill>
              </a:defRPr>
            </a:lvl6pPr>
            <a:lvl7pPr indent="-228600" lvl="6" marL="3200400" algn="l">
              <a:lnSpc>
                <a:spcPct val="100000"/>
              </a:lnSpc>
              <a:spcBef>
                <a:spcPts val="210"/>
              </a:spcBef>
              <a:spcAft>
                <a:spcPts val="0"/>
              </a:spcAft>
              <a:buClr>
                <a:srgbClr val="888888"/>
              </a:buClr>
              <a:buSzPts val="1050"/>
              <a:buNone/>
              <a:defRPr sz="1050">
                <a:solidFill>
                  <a:srgbClr val="888888"/>
                </a:solidFill>
              </a:defRPr>
            </a:lvl7pPr>
            <a:lvl8pPr indent="-228600" lvl="7" marL="3657600" algn="l">
              <a:lnSpc>
                <a:spcPct val="100000"/>
              </a:lnSpc>
              <a:spcBef>
                <a:spcPts val="210"/>
              </a:spcBef>
              <a:spcAft>
                <a:spcPts val="0"/>
              </a:spcAft>
              <a:buClr>
                <a:srgbClr val="888888"/>
              </a:buClr>
              <a:buSzPts val="1050"/>
              <a:buNone/>
              <a:defRPr sz="1050">
                <a:solidFill>
                  <a:srgbClr val="888888"/>
                </a:solidFill>
              </a:defRPr>
            </a:lvl8pPr>
            <a:lvl9pPr indent="-228600" lvl="8" marL="4114800" algn="l">
              <a:lnSpc>
                <a:spcPct val="100000"/>
              </a:lnSpc>
              <a:spcBef>
                <a:spcPts val="210"/>
              </a:spcBef>
              <a:spcAft>
                <a:spcPts val="0"/>
              </a:spcAft>
              <a:buClr>
                <a:srgbClr val="888888"/>
              </a:buClr>
              <a:buSzPts val="1050"/>
              <a:buNone/>
              <a:defRPr sz="1050">
                <a:solidFill>
                  <a:srgbClr val="888888"/>
                </a:solidFill>
              </a:defRPr>
            </a:lvl9pPr>
          </a:lstStyle>
          <a:p/>
        </p:txBody>
      </p:sp>
      <p:sp>
        <p:nvSpPr>
          <p:cNvPr id="292" name="Google Shape;292;p112"/>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112"/>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112"/>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5" name="Shape 295"/>
        <p:cNvGrpSpPr/>
        <p:nvPr/>
      </p:nvGrpSpPr>
      <p:grpSpPr>
        <a:xfrm>
          <a:off x="0" y="0"/>
          <a:ext cx="0" cy="0"/>
          <a:chOff x="0" y="0"/>
          <a:chExt cx="0" cy="0"/>
        </a:xfrm>
      </p:grpSpPr>
      <p:sp>
        <p:nvSpPr>
          <p:cNvPr id="296" name="Google Shape;296;p113"/>
          <p:cNvSpPr txBox="1"/>
          <p:nvPr>
            <p:ph type="title"/>
          </p:nvPr>
        </p:nvSpPr>
        <p:spPr>
          <a:xfrm>
            <a:off x="623888" y="274638"/>
            <a:ext cx="78867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p113"/>
          <p:cNvSpPr txBox="1"/>
          <p:nvPr>
            <p:ph idx="1" type="body"/>
          </p:nvPr>
        </p:nvSpPr>
        <p:spPr>
          <a:xfrm>
            <a:off x="623888" y="1535113"/>
            <a:ext cx="3867150"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270"/>
              </a:spcBef>
              <a:spcAft>
                <a:spcPts val="0"/>
              </a:spcAft>
              <a:buClr>
                <a:schemeClr val="dk1"/>
              </a:buClr>
              <a:buSzPts val="1350"/>
              <a:buNone/>
              <a:defRPr b="1" sz="1350"/>
            </a:lvl3pPr>
            <a:lvl4pPr indent="-228600" lvl="3" marL="1828800" algn="l">
              <a:lnSpc>
                <a:spcPct val="100000"/>
              </a:lnSpc>
              <a:spcBef>
                <a:spcPts val="240"/>
              </a:spcBef>
              <a:spcAft>
                <a:spcPts val="0"/>
              </a:spcAft>
              <a:buClr>
                <a:schemeClr val="dk1"/>
              </a:buClr>
              <a:buSzPts val="1200"/>
              <a:buNone/>
              <a:defRPr b="1" sz="1200"/>
            </a:lvl4pPr>
            <a:lvl5pPr indent="-228600" lvl="4" marL="2286000" algn="l">
              <a:lnSpc>
                <a:spcPct val="100000"/>
              </a:lnSpc>
              <a:spcBef>
                <a:spcPts val="24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298" name="Google Shape;298;p113"/>
          <p:cNvSpPr txBox="1"/>
          <p:nvPr>
            <p:ph idx="2" type="body"/>
          </p:nvPr>
        </p:nvSpPr>
        <p:spPr>
          <a:xfrm>
            <a:off x="623888" y="2174876"/>
            <a:ext cx="3867150" cy="3997325"/>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4325" lvl="2" marL="1371600" algn="l">
              <a:lnSpc>
                <a:spcPct val="100000"/>
              </a:lnSpc>
              <a:spcBef>
                <a:spcPts val="270"/>
              </a:spcBef>
              <a:spcAft>
                <a:spcPts val="0"/>
              </a:spcAft>
              <a:buClr>
                <a:schemeClr val="dk1"/>
              </a:buClr>
              <a:buSzPts val="1350"/>
              <a:buChar char="•"/>
              <a:defRPr sz="1350"/>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299" name="Google Shape;299;p113"/>
          <p:cNvSpPr txBox="1"/>
          <p:nvPr>
            <p:ph idx="3" type="body"/>
          </p:nvPr>
        </p:nvSpPr>
        <p:spPr>
          <a:xfrm>
            <a:off x="4642248" y="1535113"/>
            <a:ext cx="3868340"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270"/>
              </a:spcBef>
              <a:spcAft>
                <a:spcPts val="0"/>
              </a:spcAft>
              <a:buClr>
                <a:schemeClr val="dk1"/>
              </a:buClr>
              <a:buSzPts val="1350"/>
              <a:buNone/>
              <a:defRPr b="1" sz="1350"/>
            </a:lvl3pPr>
            <a:lvl4pPr indent="-228600" lvl="3" marL="1828800" algn="l">
              <a:lnSpc>
                <a:spcPct val="100000"/>
              </a:lnSpc>
              <a:spcBef>
                <a:spcPts val="240"/>
              </a:spcBef>
              <a:spcAft>
                <a:spcPts val="0"/>
              </a:spcAft>
              <a:buClr>
                <a:schemeClr val="dk1"/>
              </a:buClr>
              <a:buSzPts val="1200"/>
              <a:buNone/>
              <a:defRPr b="1" sz="1200"/>
            </a:lvl4pPr>
            <a:lvl5pPr indent="-228600" lvl="4" marL="2286000" algn="l">
              <a:lnSpc>
                <a:spcPct val="100000"/>
              </a:lnSpc>
              <a:spcBef>
                <a:spcPts val="24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300" name="Google Shape;300;p113"/>
          <p:cNvSpPr txBox="1"/>
          <p:nvPr>
            <p:ph idx="4" type="body"/>
          </p:nvPr>
        </p:nvSpPr>
        <p:spPr>
          <a:xfrm>
            <a:off x="4642248" y="2174876"/>
            <a:ext cx="3868340" cy="3997325"/>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4325" lvl="2" marL="1371600" algn="l">
              <a:lnSpc>
                <a:spcPct val="100000"/>
              </a:lnSpc>
              <a:spcBef>
                <a:spcPts val="270"/>
              </a:spcBef>
              <a:spcAft>
                <a:spcPts val="0"/>
              </a:spcAft>
              <a:buClr>
                <a:schemeClr val="dk1"/>
              </a:buClr>
              <a:buSzPts val="1350"/>
              <a:buChar char="•"/>
              <a:defRPr sz="1350"/>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301" name="Google Shape;301;p113"/>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p113"/>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p113"/>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04" name="Shape 304"/>
        <p:cNvGrpSpPr/>
        <p:nvPr/>
      </p:nvGrpSpPr>
      <p:grpSpPr>
        <a:xfrm>
          <a:off x="0" y="0"/>
          <a:ext cx="0" cy="0"/>
          <a:chOff x="0" y="0"/>
          <a:chExt cx="0" cy="0"/>
        </a:xfrm>
      </p:grpSpPr>
      <p:sp>
        <p:nvSpPr>
          <p:cNvPr id="305" name="Google Shape;305;p114"/>
          <p:cNvSpPr txBox="1"/>
          <p:nvPr>
            <p:ph type="title"/>
          </p:nvPr>
        </p:nvSpPr>
        <p:spPr>
          <a:xfrm>
            <a:off x="623888" y="685801"/>
            <a:ext cx="3009900" cy="116046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15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114"/>
          <p:cNvSpPr txBox="1"/>
          <p:nvPr>
            <p:ph idx="1" type="body"/>
          </p:nvPr>
        </p:nvSpPr>
        <p:spPr>
          <a:xfrm>
            <a:off x="3784998" y="685800"/>
            <a:ext cx="4725590" cy="5486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61950" lvl="1" marL="914400" algn="l">
              <a:lnSpc>
                <a:spcPct val="100000"/>
              </a:lnSpc>
              <a:spcBef>
                <a:spcPts val="420"/>
              </a:spcBef>
              <a:spcAft>
                <a:spcPts val="0"/>
              </a:spcAft>
              <a:buClr>
                <a:schemeClr val="dk1"/>
              </a:buClr>
              <a:buSzPts val="2100"/>
              <a:buChar char="–"/>
              <a:defRPr sz="2100"/>
            </a:lvl2pPr>
            <a:lvl3pPr indent="-342900" lvl="2" marL="1371600" algn="l">
              <a:lnSpc>
                <a:spcPct val="100000"/>
              </a:lnSpc>
              <a:spcBef>
                <a:spcPts val="360"/>
              </a:spcBef>
              <a:spcAft>
                <a:spcPts val="0"/>
              </a:spcAft>
              <a:buClr>
                <a:schemeClr val="dk1"/>
              </a:buClr>
              <a:buSzPts val="1800"/>
              <a:buChar char="•"/>
              <a:defRPr sz="1800"/>
            </a:lvl3pPr>
            <a:lvl4pPr indent="-323850" lvl="3" marL="1828800" algn="l">
              <a:lnSpc>
                <a:spcPct val="100000"/>
              </a:lnSpc>
              <a:spcBef>
                <a:spcPts val="300"/>
              </a:spcBef>
              <a:spcAft>
                <a:spcPts val="0"/>
              </a:spcAft>
              <a:buClr>
                <a:schemeClr val="dk1"/>
              </a:buClr>
              <a:buSzPts val="1500"/>
              <a:buChar char="–"/>
              <a:defRPr sz="1500"/>
            </a:lvl4pPr>
            <a:lvl5pPr indent="-323850" lvl="4" marL="2286000" algn="l">
              <a:lnSpc>
                <a:spcPct val="100000"/>
              </a:lnSpc>
              <a:spcBef>
                <a:spcPts val="300"/>
              </a:spcBef>
              <a:spcAft>
                <a:spcPts val="0"/>
              </a:spcAft>
              <a:buClr>
                <a:schemeClr val="dk1"/>
              </a:buClr>
              <a:buSzPts val="1500"/>
              <a:buChar char="»"/>
              <a:defRPr sz="15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307" name="Google Shape;307;p114"/>
          <p:cNvSpPr txBox="1"/>
          <p:nvPr>
            <p:ph idx="2" type="body"/>
          </p:nvPr>
        </p:nvSpPr>
        <p:spPr>
          <a:xfrm>
            <a:off x="623888" y="1846264"/>
            <a:ext cx="3009900" cy="43259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10"/>
              </a:spcBef>
              <a:spcAft>
                <a:spcPts val="0"/>
              </a:spcAft>
              <a:buClr>
                <a:schemeClr val="dk1"/>
              </a:buClr>
              <a:buSzPts val="1050"/>
              <a:buNone/>
              <a:defRPr sz="1050"/>
            </a:lvl1pPr>
            <a:lvl2pPr indent="-228600" lvl="1" marL="914400" algn="l">
              <a:lnSpc>
                <a:spcPct val="100000"/>
              </a:lnSpc>
              <a:spcBef>
                <a:spcPts val="180"/>
              </a:spcBef>
              <a:spcAft>
                <a:spcPts val="0"/>
              </a:spcAft>
              <a:buClr>
                <a:schemeClr val="dk1"/>
              </a:buClr>
              <a:buSzPts val="900"/>
              <a:buNone/>
              <a:defRPr sz="900"/>
            </a:lvl2pPr>
            <a:lvl3pPr indent="-228600" lvl="2" marL="1371600" algn="l">
              <a:lnSpc>
                <a:spcPct val="100000"/>
              </a:lnSpc>
              <a:spcBef>
                <a:spcPts val="150"/>
              </a:spcBef>
              <a:spcAft>
                <a:spcPts val="0"/>
              </a:spcAft>
              <a:buClr>
                <a:schemeClr val="dk1"/>
              </a:buClr>
              <a:buSzPts val="750"/>
              <a:buNone/>
              <a:defRPr sz="750"/>
            </a:lvl3pPr>
            <a:lvl4pPr indent="-228600" lvl="3" marL="1828800" algn="l">
              <a:lnSpc>
                <a:spcPct val="100000"/>
              </a:lnSpc>
              <a:spcBef>
                <a:spcPts val="135"/>
              </a:spcBef>
              <a:spcAft>
                <a:spcPts val="0"/>
              </a:spcAft>
              <a:buClr>
                <a:schemeClr val="dk1"/>
              </a:buClr>
              <a:buSzPts val="675"/>
              <a:buNone/>
              <a:defRPr sz="675"/>
            </a:lvl4pPr>
            <a:lvl5pPr indent="-228600" lvl="4" marL="2286000" algn="l">
              <a:lnSpc>
                <a:spcPct val="100000"/>
              </a:lnSpc>
              <a:spcBef>
                <a:spcPts val="135"/>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308" name="Google Shape;308;p114"/>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114"/>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114"/>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1" name="Shape 311"/>
        <p:cNvGrpSpPr/>
        <p:nvPr/>
      </p:nvGrpSpPr>
      <p:grpSpPr>
        <a:xfrm>
          <a:off x="0" y="0"/>
          <a:ext cx="0" cy="0"/>
          <a:chOff x="0" y="0"/>
          <a:chExt cx="0" cy="0"/>
        </a:xfrm>
      </p:grpSpPr>
      <p:sp>
        <p:nvSpPr>
          <p:cNvPr id="312" name="Google Shape;312;p115"/>
          <p:cNvSpPr txBox="1"/>
          <p:nvPr>
            <p:ph type="title"/>
          </p:nvPr>
        </p:nvSpPr>
        <p:spPr>
          <a:xfrm>
            <a:off x="1878806" y="4800600"/>
            <a:ext cx="5382816"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15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p115"/>
          <p:cNvSpPr/>
          <p:nvPr>
            <p:ph idx="2" type="pic"/>
          </p:nvPr>
        </p:nvSpPr>
        <p:spPr>
          <a:xfrm>
            <a:off x="1878806" y="685801"/>
            <a:ext cx="5382816" cy="4041775"/>
          </a:xfrm>
          <a:prstGeom prst="rect">
            <a:avLst/>
          </a:prstGeom>
          <a:noFill/>
          <a:ln>
            <a:noFill/>
          </a:ln>
        </p:spPr>
      </p:sp>
      <p:sp>
        <p:nvSpPr>
          <p:cNvPr id="314" name="Google Shape;314;p115"/>
          <p:cNvSpPr txBox="1"/>
          <p:nvPr>
            <p:ph idx="1" type="body"/>
          </p:nvPr>
        </p:nvSpPr>
        <p:spPr>
          <a:xfrm>
            <a:off x="1878806" y="5367338"/>
            <a:ext cx="5382816"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10"/>
              </a:spcBef>
              <a:spcAft>
                <a:spcPts val="0"/>
              </a:spcAft>
              <a:buClr>
                <a:schemeClr val="dk1"/>
              </a:buClr>
              <a:buSzPts val="1050"/>
              <a:buNone/>
              <a:defRPr sz="1050"/>
            </a:lvl1pPr>
            <a:lvl2pPr indent="-228600" lvl="1" marL="914400" algn="l">
              <a:lnSpc>
                <a:spcPct val="100000"/>
              </a:lnSpc>
              <a:spcBef>
                <a:spcPts val="180"/>
              </a:spcBef>
              <a:spcAft>
                <a:spcPts val="0"/>
              </a:spcAft>
              <a:buClr>
                <a:schemeClr val="dk1"/>
              </a:buClr>
              <a:buSzPts val="900"/>
              <a:buNone/>
              <a:defRPr sz="900"/>
            </a:lvl2pPr>
            <a:lvl3pPr indent="-228600" lvl="2" marL="1371600" algn="l">
              <a:lnSpc>
                <a:spcPct val="100000"/>
              </a:lnSpc>
              <a:spcBef>
                <a:spcPts val="150"/>
              </a:spcBef>
              <a:spcAft>
                <a:spcPts val="0"/>
              </a:spcAft>
              <a:buClr>
                <a:schemeClr val="dk1"/>
              </a:buClr>
              <a:buSzPts val="750"/>
              <a:buNone/>
              <a:defRPr sz="750"/>
            </a:lvl3pPr>
            <a:lvl4pPr indent="-228600" lvl="3" marL="1828800" algn="l">
              <a:lnSpc>
                <a:spcPct val="100000"/>
              </a:lnSpc>
              <a:spcBef>
                <a:spcPts val="135"/>
              </a:spcBef>
              <a:spcAft>
                <a:spcPts val="0"/>
              </a:spcAft>
              <a:buClr>
                <a:schemeClr val="dk1"/>
              </a:buClr>
              <a:buSzPts val="675"/>
              <a:buNone/>
              <a:defRPr sz="675"/>
            </a:lvl4pPr>
            <a:lvl5pPr indent="-228600" lvl="4" marL="2286000" algn="l">
              <a:lnSpc>
                <a:spcPct val="100000"/>
              </a:lnSpc>
              <a:spcBef>
                <a:spcPts val="135"/>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315" name="Google Shape;315;p115"/>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6" name="Google Shape;316;p115"/>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115"/>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8" name="Shape 318"/>
        <p:cNvGrpSpPr/>
        <p:nvPr/>
      </p:nvGrpSpPr>
      <p:grpSpPr>
        <a:xfrm>
          <a:off x="0" y="0"/>
          <a:ext cx="0" cy="0"/>
          <a:chOff x="0" y="0"/>
          <a:chExt cx="0" cy="0"/>
        </a:xfrm>
      </p:grpSpPr>
      <p:sp>
        <p:nvSpPr>
          <p:cNvPr id="319" name="Google Shape;319;p116"/>
          <p:cNvSpPr txBox="1"/>
          <p:nvPr>
            <p:ph type="title"/>
          </p:nvPr>
        </p:nvSpPr>
        <p:spPr>
          <a:xfrm>
            <a:off x="628650" y="274638"/>
            <a:ext cx="7886700" cy="13255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116"/>
          <p:cNvSpPr txBox="1"/>
          <p:nvPr>
            <p:ph idx="1" type="body"/>
          </p:nvPr>
        </p:nvSpPr>
        <p:spPr>
          <a:xfrm rot="5400000">
            <a:off x="2396331" y="53181"/>
            <a:ext cx="4351337" cy="78867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1" name="Google Shape;321;p116"/>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116"/>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116"/>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24" name="Shape 324"/>
        <p:cNvGrpSpPr/>
        <p:nvPr/>
      </p:nvGrpSpPr>
      <p:grpSpPr>
        <a:xfrm>
          <a:off x="0" y="0"/>
          <a:ext cx="0" cy="0"/>
          <a:chOff x="0" y="0"/>
          <a:chExt cx="0" cy="0"/>
        </a:xfrm>
      </p:grpSpPr>
      <p:sp>
        <p:nvSpPr>
          <p:cNvPr id="325" name="Google Shape;325;p117"/>
          <p:cNvSpPr txBox="1"/>
          <p:nvPr>
            <p:ph type="title"/>
          </p:nvPr>
        </p:nvSpPr>
        <p:spPr>
          <a:xfrm rot="5400000">
            <a:off x="4580731" y="2237582"/>
            <a:ext cx="5897562" cy="197167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117"/>
          <p:cNvSpPr txBox="1"/>
          <p:nvPr>
            <p:ph idx="1" type="body"/>
          </p:nvPr>
        </p:nvSpPr>
        <p:spPr>
          <a:xfrm rot="5400000">
            <a:off x="580231" y="323057"/>
            <a:ext cx="5897562" cy="5800725"/>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7" name="Google Shape;327;p117"/>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8" name="Google Shape;328;p117"/>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117"/>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4" name="Shape 334"/>
        <p:cNvGrpSpPr/>
        <p:nvPr/>
      </p:nvGrpSpPr>
      <p:grpSpPr>
        <a:xfrm>
          <a:off x="0" y="0"/>
          <a:ext cx="0" cy="0"/>
          <a:chOff x="0" y="0"/>
          <a:chExt cx="0" cy="0"/>
        </a:xfrm>
      </p:grpSpPr>
      <p:sp>
        <p:nvSpPr>
          <p:cNvPr id="335" name="Google Shape;335;p8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6" name="Google Shape;336;p89"/>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37" name="Google Shape;337;p8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 name="Shape 39"/>
        <p:cNvGrpSpPr/>
        <p:nvPr/>
      </p:nvGrpSpPr>
      <p:grpSpPr>
        <a:xfrm>
          <a:off x="0" y="0"/>
          <a:ext cx="0" cy="0"/>
          <a:chOff x="0" y="0"/>
          <a:chExt cx="0" cy="0"/>
        </a:xfrm>
      </p:grpSpPr>
      <p:sp>
        <p:nvSpPr>
          <p:cNvPr id="40" name="Google Shape;40;p81"/>
          <p:cNvSpPr txBox="1"/>
          <p:nvPr>
            <p:ph type="ctrTitle"/>
          </p:nvPr>
        </p:nvSpPr>
        <p:spPr>
          <a:xfrm>
            <a:off x="685800" y="2130427"/>
            <a:ext cx="7772400" cy="1470025"/>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1"/>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
        <p:nvSpPr>
          <p:cNvPr id="42" name="Google Shape;42;p81"/>
          <p:cNvSpPr txBox="1"/>
          <p:nvPr>
            <p:ph idx="10" type="dt"/>
          </p:nvPr>
        </p:nvSpPr>
        <p:spPr>
          <a:xfrm>
            <a:off x="457202" y="6356352"/>
            <a:ext cx="2133599" cy="365125"/>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p:txBody>
      </p:sp>
      <p:sp>
        <p:nvSpPr>
          <p:cNvPr id="43" name="Google Shape;43;p81"/>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p:txBody>
      </p:sp>
      <p:sp>
        <p:nvSpPr>
          <p:cNvPr id="44" name="Google Shape;44;p81"/>
          <p:cNvSpPr txBox="1"/>
          <p:nvPr>
            <p:ph idx="12" type="sldNum"/>
          </p:nvPr>
        </p:nvSpPr>
        <p:spPr>
          <a:xfrm>
            <a:off x="655320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type="titleOnly">
  <p:cSld name="TITLE_ONLY">
    <p:spTree>
      <p:nvGrpSpPr>
        <p:cNvPr id="45" name="Shape 45"/>
        <p:cNvGrpSpPr/>
        <p:nvPr/>
      </p:nvGrpSpPr>
      <p:grpSpPr>
        <a:xfrm>
          <a:off x="0" y="0"/>
          <a:ext cx="0" cy="0"/>
          <a:chOff x="0" y="0"/>
          <a:chExt cx="0" cy="0"/>
        </a:xfrm>
      </p:grpSpPr>
      <p:sp>
        <p:nvSpPr>
          <p:cNvPr id="46" name="Google Shape;46;p82"/>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47" name="Google Shape;47;p82"/>
          <p:cNvSpPr txBox="1"/>
          <p:nvPr>
            <p:ph idx="10" type="dt"/>
          </p:nvPr>
        </p:nvSpPr>
        <p:spPr>
          <a:xfrm>
            <a:off x="457202"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48" name="Google Shape;48;p82"/>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49" name="Google Shape;49;p82"/>
          <p:cNvSpPr txBox="1"/>
          <p:nvPr>
            <p:ph idx="12" type="sldNum"/>
          </p:nvPr>
        </p:nvSpPr>
        <p:spPr>
          <a:xfrm>
            <a:off x="655320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 name="Shape 50"/>
        <p:cNvGrpSpPr/>
        <p:nvPr/>
      </p:nvGrpSpPr>
      <p:grpSpPr>
        <a:xfrm>
          <a:off x="0" y="0"/>
          <a:ext cx="0" cy="0"/>
          <a:chOff x="0" y="0"/>
          <a:chExt cx="0" cy="0"/>
        </a:xfrm>
      </p:grpSpPr>
      <p:sp>
        <p:nvSpPr>
          <p:cNvPr id="51" name="Google Shape;51;p83"/>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solidFill>
                  <a:srgbClr val="FFA711"/>
                </a:solidFill>
              </a:defRPr>
            </a:lvl1pPr>
            <a:lvl2pPr lvl="1" algn="l">
              <a:lnSpc>
                <a:spcPct val="100000"/>
              </a:lnSpc>
              <a:spcBef>
                <a:spcPts val="0"/>
              </a:spcBef>
              <a:spcAft>
                <a:spcPts val="0"/>
              </a:spcAft>
              <a:buClr>
                <a:srgbClr val="FFA711"/>
              </a:buClr>
              <a:buSzPts val="1400"/>
              <a:buFont typeface="Arial"/>
              <a:buNone/>
              <a:defRPr>
                <a:solidFill>
                  <a:srgbClr val="FFA711"/>
                </a:solidFill>
              </a:defRPr>
            </a:lvl2pPr>
            <a:lvl3pPr lvl="2" algn="l">
              <a:lnSpc>
                <a:spcPct val="100000"/>
              </a:lnSpc>
              <a:spcBef>
                <a:spcPts val="0"/>
              </a:spcBef>
              <a:spcAft>
                <a:spcPts val="0"/>
              </a:spcAft>
              <a:buClr>
                <a:srgbClr val="FFA711"/>
              </a:buClr>
              <a:buSzPts val="1800"/>
              <a:buNone/>
              <a:defRPr>
                <a:solidFill>
                  <a:srgbClr val="FFA711"/>
                </a:solidFill>
              </a:defRPr>
            </a:lvl3pPr>
            <a:lvl4pPr lvl="3" algn="l">
              <a:lnSpc>
                <a:spcPct val="100000"/>
              </a:lnSpc>
              <a:spcBef>
                <a:spcPts val="0"/>
              </a:spcBef>
              <a:spcAft>
                <a:spcPts val="0"/>
              </a:spcAft>
              <a:buClr>
                <a:srgbClr val="FFA711"/>
              </a:buClr>
              <a:buSzPts val="1800"/>
              <a:buNone/>
              <a:defRPr>
                <a:solidFill>
                  <a:srgbClr val="FFA711"/>
                </a:solidFill>
              </a:defRPr>
            </a:lvl4pPr>
            <a:lvl5pPr lvl="4" algn="l">
              <a:lnSpc>
                <a:spcPct val="100000"/>
              </a:lnSpc>
              <a:spcBef>
                <a:spcPts val="0"/>
              </a:spcBef>
              <a:spcAft>
                <a:spcPts val="0"/>
              </a:spcAft>
              <a:buClr>
                <a:srgbClr val="FFA711"/>
              </a:buClr>
              <a:buSzPts val="1800"/>
              <a:buNone/>
              <a:defRPr>
                <a:solidFill>
                  <a:srgbClr val="FFA711"/>
                </a:solidFill>
              </a:defRPr>
            </a:lvl5pPr>
            <a:lvl6pPr lvl="5" algn="l">
              <a:lnSpc>
                <a:spcPct val="100000"/>
              </a:lnSpc>
              <a:spcBef>
                <a:spcPts val="0"/>
              </a:spcBef>
              <a:spcAft>
                <a:spcPts val="0"/>
              </a:spcAft>
              <a:buClr>
                <a:srgbClr val="FFA711"/>
              </a:buClr>
              <a:buSzPts val="1800"/>
              <a:buNone/>
              <a:defRPr>
                <a:solidFill>
                  <a:srgbClr val="FFA711"/>
                </a:solidFill>
              </a:defRPr>
            </a:lvl6pPr>
            <a:lvl7pPr lvl="6" algn="l">
              <a:lnSpc>
                <a:spcPct val="100000"/>
              </a:lnSpc>
              <a:spcBef>
                <a:spcPts val="0"/>
              </a:spcBef>
              <a:spcAft>
                <a:spcPts val="0"/>
              </a:spcAft>
              <a:buClr>
                <a:srgbClr val="FFA711"/>
              </a:buClr>
              <a:buSzPts val="1800"/>
              <a:buNone/>
              <a:defRPr>
                <a:solidFill>
                  <a:srgbClr val="FFA711"/>
                </a:solidFill>
              </a:defRPr>
            </a:lvl7pPr>
            <a:lvl8pPr lvl="7" algn="l">
              <a:lnSpc>
                <a:spcPct val="100000"/>
              </a:lnSpc>
              <a:spcBef>
                <a:spcPts val="0"/>
              </a:spcBef>
              <a:spcAft>
                <a:spcPts val="0"/>
              </a:spcAft>
              <a:buClr>
                <a:srgbClr val="FFA711"/>
              </a:buClr>
              <a:buSzPts val="1800"/>
              <a:buNone/>
              <a:defRPr>
                <a:solidFill>
                  <a:srgbClr val="FFA711"/>
                </a:solidFill>
              </a:defRPr>
            </a:lvl8pPr>
            <a:lvl9pPr lvl="8" algn="l">
              <a:lnSpc>
                <a:spcPct val="100000"/>
              </a:lnSpc>
              <a:spcBef>
                <a:spcPts val="0"/>
              </a:spcBef>
              <a:spcAft>
                <a:spcPts val="0"/>
              </a:spcAft>
              <a:buClr>
                <a:srgbClr val="FFA711"/>
              </a:buClr>
              <a:buSzPts val="1800"/>
              <a:buNone/>
              <a:defRPr>
                <a:solidFill>
                  <a:srgbClr val="FFA711"/>
                </a:solidFill>
              </a:defRPr>
            </a:lvl9pPr>
          </a:lstStyle>
          <a:p/>
        </p:txBody>
      </p:sp>
      <p:sp>
        <p:nvSpPr>
          <p:cNvPr id="52" name="Google Shape;52;p83"/>
          <p:cNvSpPr txBox="1"/>
          <p:nvPr>
            <p:ph idx="1" type="body"/>
          </p:nvPr>
        </p:nvSpPr>
        <p:spPr>
          <a:xfrm>
            <a:off x="457200" y="1600207"/>
            <a:ext cx="8229600" cy="4355999"/>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grpSp>
        <p:nvGrpSpPr>
          <p:cNvPr id="53" name="Google Shape;53;p83"/>
          <p:cNvGrpSpPr/>
          <p:nvPr/>
        </p:nvGrpSpPr>
        <p:grpSpPr>
          <a:xfrm>
            <a:off x="0" y="6078816"/>
            <a:ext cx="9144000" cy="779381"/>
            <a:chOff x="0" y="3690482"/>
            <a:chExt cx="9144000" cy="301556"/>
          </a:xfrm>
        </p:grpSpPr>
        <p:sp>
          <p:nvSpPr>
            <p:cNvPr id="54" name="Google Shape;54;p83"/>
            <p:cNvSpPr/>
            <p:nvPr/>
          </p:nvSpPr>
          <p:spPr>
            <a:xfrm>
              <a:off x="0" y="3774403"/>
              <a:ext cx="9144000" cy="118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83"/>
            <p:cNvSpPr/>
            <p:nvPr/>
          </p:nvSpPr>
          <p:spPr>
            <a:xfrm>
              <a:off x="0" y="3875339"/>
              <a:ext cx="9144000" cy="11669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83"/>
            <p:cNvSpPr/>
            <p:nvPr/>
          </p:nvSpPr>
          <p:spPr>
            <a:xfrm>
              <a:off x="0" y="3690482"/>
              <a:ext cx="9144000" cy="45600"/>
            </a:xfrm>
            <a:prstGeom prst="rect">
              <a:avLst/>
            </a:prstGeom>
            <a:solidFill>
              <a:srgbClr val="FF642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 name="Shape 63"/>
        <p:cNvGrpSpPr/>
        <p:nvPr/>
      </p:nvGrpSpPr>
      <p:grpSpPr>
        <a:xfrm>
          <a:off x="0" y="0"/>
          <a:ext cx="0" cy="0"/>
          <a:chOff x="0" y="0"/>
          <a:chExt cx="0" cy="0"/>
        </a:xfrm>
      </p:grpSpPr>
      <p:sp>
        <p:nvSpPr>
          <p:cNvPr id="64" name="Google Shape;64;p66"/>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66"/>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6" name="Google Shape;66;p66"/>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67" name="Google Shape;67;p66"/>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68" name="Google Shape;68;p66"/>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87"/>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1" name="Google Shape;71;p87"/>
          <p:cNvSpPr txBox="1"/>
          <p:nvPr>
            <p:ph idx="12" type="sldNum"/>
          </p:nvPr>
        </p:nvSpPr>
        <p:spPr>
          <a:xfrm>
            <a:off x="8472459"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12.xml"/><Relationship Id="rId3"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13.xml"/><Relationship Id="rId3" Type="http://schemas.openxmlformats.org/officeDocument/2006/relationships/theme" Target="../theme/theme7.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theme" Target="../theme/theme9.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theme" Target="../theme/theme1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image" Target="../media/image22.jpg"/><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theme" Target="../theme/theme5.xml"/><Relationship Id="rId14" Type="http://schemas.openxmlformats.org/officeDocument/2006/relationships/slideLayout" Target="../slideLayouts/slideLayout4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6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3"/>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3"/>
          <p:cNvSpPr txBox="1"/>
          <p:nvPr>
            <p:ph idx="10" type="dt"/>
          </p:nvPr>
        </p:nvSpPr>
        <p:spPr>
          <a:xfrm>
            <a:off x="457202" y="6356352"/>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63"/>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63"/>
          <p:cNvSpPr txBox="1"/>
          <p:nvPr>
            <p:ph idx="12" type="sldNum"/>
          </p:nvPr>
        </p:nvSpPr>
        <p:spPr>
          <a:xfrm>
            <a:off x="6553202" y="6356352"/>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7" name="Shape 57"/>
        <p:cNvGrpSpPr/>
        <p:nvPr/>
      </p:nvGrpSpPr>
      <p:grpSpPr>
        <a:xfrm>
          <a:off x="0" y="0"/>
          <a:ext cx="0" cy="0"/>
          <a:chOff x="0" y="0"/>
          <a:chExt cx="0" cy="0"/>
        </a:xfrm>
      </p:grpSpPr>
      <p:sp>
        <p:nvSpPr>
          <p:cNvPr id="58" name="Google Shape;58;p65"/>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9" name="Google Shape;59;p65"/>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 name="Google Shape;60;p65"/>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 name="Google Shape;61;p65"/>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p65"/>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7" r:id="rId2"/>
    <p:sldLayoutId id="2147483658" r:id="rId3"/>
    <p:sldLayoutId id="2147483659" r:id="rId4"/>
    <p:sldLayoutId id="214748366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3" name="Shape 83"/>
        <p:cNvGrpSpPr/>
        <p:nvPr/>
      </p:nvGrpSpPr>
      <p:grpSpPr>
        <a:xfrm>
          <a:off x="0" y="0"/>
          <a:ext cx="0" cy="0"/>
          <a:chOff x="0" y="0"/>
          <a:chExt cx="0" cy="0"/>
        </a:xfrm>
      </p:grpSpPr>
      <p:sp>
        <p:nvSpPr>
          <p:cNvPr id="84" name="Google Shape;84;p67"/>
          <p:cNvSpPr txBox="1"/>
          <p:nvPr>
            <p:ph type="title"/>
          </p:nvPr>
        </p:nvSpPr>
        <p:spPr>
          <a:xfrm>
            <a:off x="457200" y="152719"/>
            <a:ext cx="5791200" cy="13716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dk2"/>
              </a:buClr>
              <a:buSzPts val="3600"/>
              <a:buFont typeface="Arial Black"/>
              <a:buNone/>
              <a:defRPr b="0" i="0" sz="3600" u="none" cap="none" strike="noStrike">
                <a:solidFill>
                  <a:schemeClr val="dk2"/>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5" name="Google Shape;85;p67"/>
          <p:cNvSpPr txBox="1"/>
          <p:nvPr>
            <p:ph idx="1" type="body"/>
          </p:nvPr>
        </p:nvSpPr>
        <p:spPr>
          <a:xfrm>
            <a:off x="457200" y="1752601"/>
            <a:ext cx="7620000" cy="43735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indent="-355600" lvl="1" marL="914400" marR="0" rtl="0" algn="l">
              <a:lnSpc>
                <a:spcPct val="100000"/>
              </a:lnSpc>
              <a:spcBef>
                <a:spcPts val="600"/>
              </a:spcBef>
              <a:spcAft>
                <a:spcPts val="0"/>
              </a:spcAft>
              <a:buClr>
                <a:schemeClr val="dk2"/>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00000"/>
              </a:lnSpc>
              <a:spcBef>
                <a:spcPts val="36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100000"/>
              </a:lnSpc>
              <a:spcBef>
                <a:spcPts val="32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lnSpc>
                <a:spcPct val="100000"/>
              </a:lnSpc>
              <a:spcBef>
                <a:spcPts val="32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lnSpc>
                <a:spcPct val="100000"/>
              </a:lnSpc>
              <a:spcBef>
                <a:spcPts val="32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86" name="Google Shape;86;p67"/>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marR="0" rtl="0" algn="l">
              <a:lnSpc>
                <a:spcPct val="100000"/>
              </a:lnSpc>
              <a:spcBef>
                <a:spcPts val="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7" name="Google Shape;87;p67"/>
          <p:cNvSpPr txBox="1"/>
          <p:nvPr>
            <p:ph idx="11" type="ftr"/>
          </p:nvPr>
        </p:nvSpPr>
        <p:spPr>
          <a:xfrm>
            <a:off x="457200" y="6492876"/>
            <a:ext cx="3429000" cy="28384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8" name="Google Shape;88;p67"/>
          <p:cNvSpPr txBox="1"/>
          <p:nvPr>
            <p:ph idx="12" type="sldNum"/>
          </p:nvPr>
        </p:nvSpPr>
        <p:spPr>
          <a:xfrm rot="-5400000">
            <a:off x="8227379" y="5885499"/>
            <a:ext cx="1315721" cy="365125"/>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D1282E"/>
              </a:buClr>
              <a:buSzPts val="2400"/>
              <a:buFont typeface="Arial"/>
              <a:buNone/>
              <a:defRPr b="1" i="0" sz="2400" u="none" cap="none" strike="noStrike">
                <a:solidFill>
                  <a:srgbClr val="D1282E"/>
                </a:solidFill>
                <a:latin typeface="Arial"/>
                <a:ea typeface="Arial"/>
                <a:cs typeface="Arial"/>
                <a:sym typeface="Arial"/>
              </a:defRPr>
            </a:lvl1pPr>
            <a:lvl2pPr indent="0" lvl="1" marL="0" marR="0" rtl="0" algn="l">
              <a:lnSpc>
                <a:spcPct val="100000"/>
              </a:lnSpc>
              <a:spcBef>
                <a:spcPts val="0"/>
              </a:spcBef>
              <a:spcAft>
                <a:spcPts val="0"/>
              </a:spcAft>
              <a:buClr>
                <a:srgbClr val="D1282E"/>
              </a:buClr>
              <a:buSzPts val="2400"/>
              <a:buFont typeface="Arial"/>
              <a:buNone/>
              <a:defRPr b="1" i="0" sz="2400" u="none" cap="none" strike="noStrike">
                <a:solidFill>
                  <a:srgbClr val="D1282E"/>
                </a:solidFill>
                <a:latin typeface="Arial"/>
                <a:ea typeface="Arial"/>
                <a:cs typeface="Arial"/>
                <a:sym typeface="Arial"/>
              </a:defRPr>
            </a:lvl2pPr>
            <a:lvl3pPr indent="0" lvl="2" marL="0" marR="0" rtl="0" algn="l">
              <a:lnSpc>
                <a:spcPct val="100000"/>
              </a:lnSpc>
              <a:spcBef>
                <a:spcPts val="0"/>
              </a:spcBef>
              <a:spcAft>
                <a:spcPts val="0"/>
              </a:spcAft>
              <a:buClr>
                <a:srgbClr val="D1282E"/>
              </a:buClr>
              <a:buSzPts val="2400"/>
              <a:buFont typeface="Arial"/>
              <a:buNone/>
              <a:defRPr b="1" i="0" sz="2400" u="none" cap="none" strike="noStrike">
                <a:solidFill>
                  <a:srgbClr val="D1282E"/>
                </a:solidFill>
                <a:latin typeface="Arial"/>
                <a:ea typeface="Arial"/>
                <a:cs typeface="Arial"/>
                <a:sym typeface="Arial"/>
              </a:defRPr>
            </a:lvl3pPr>
            <a:lvl4pPr indent="0" lvl="3" marL="0" marR="0" rtl="0" algn="l">
              <a:lnSpc>
                <a:spcPct val="100000"/>
              </a:lnSpc>
              <a:spcBef>
                <a:spcPts val="0"/>
              </a:spcBef>
              <a:spcAft>
                <a:spcPts val="0"/>
              </a:spcAft>
              <a:buClr>
                <a:srgbClr val="D1282E"/>
              </a:buClr>
              <a:buSzPts val="2400"/>
              <a:buFont typeface="Arial"/>
              <a:buNone/>
              <a:defRPr b="1" i="0" sz="2400" u="none" cap="none" strike="noStrike">
                <a:solidFill>
                  <a:srgbClr val="D1282E"/>
                </a:solidFill>
                <a:latin typeface="Arial"/>
                <a:ea typeface="Arial"/>
                <a:cs typeface="Arial"/>
                <a:sym typeface="Arial"/>
              </a:defRPr>
            </a:lvl4pPr>
            <a:lvl5pPr indent="0" lvl="4" marL="0" marR="0" rtl="0" algn="l">
              <a:lnSpc>
                <a:spcPct val="100000"/>
              </a:lnSpc>
              <a:spcBef>
                <a:spcPts val="0"/>
              </a:spcBef>
              <a:spcAft>
                <a:spcPts val="0"/>
              </a:spcAft>
              <a:buClr>
                <a:srgbClr val="D1282E"/>
              </a:buClr>
              <a:buSzPts val="2400"/>
              <a:buFont typeface="Arial"/>
              <a:buNone/>
              <a:defRPr b="1" i="0" sz="2400" u="none" cap="none" strike="noStrike">
                <a:solidFill>
                  <a:srgbClr val="D1282E"/>
                </a:solidFill>
                <a:latin typeface="Arial"/>
                <a:ea typeface="Arial"/>
                <a:cs typeface="Arial"/>
                <a:sym typeface="Arial"/>
              </a:defRPr>
            </a:lvl5pPr>
            <a:lvl6pPr indent="0" lvl="5" marL="0" marR="0" rtl="0" algn="l">
              <a:lnSpc>
                <a:spcPct val="100000"/>
              </a:lnSpc>
              <a:spcBef>
                <a:spcPts val="0"/>
              </a:spcBef>
              <a:spcAft>
                <a:spcPts val="0"/>
              </a:spcAft>
              <a:buClr>
                <a:srgbClr val="D1282E"/>
              </a:buClr>
              <a:buSzPts val="2400"/>
              <a:buFont typeface="Arial"/>
              <a:buNone/>
              <a:defRPr b="1" i="0" sz="2400" u="none" cap="none" strike="noStrike">
                <a:solidFill>
                  <a:srgbClr val="D1282E"/>
                </a:solidFill>
                <a:latin typeface="Arial"/>
                <a:ea typeface="Arial"/>
                <a:cs typeface="Arial"/>
                <a:sym typeface="Arial"/>
              </a:defRPr>
            </a:lvl6pPr>
            <a:lvl7pPr indent="0" lvl="6" marL="0" marR="0" rtl="0" algn="l">
              <a:lnSpc>
                <a:spcPct val="100000"/>
              </a:lnSpc>
              <a:spcBef>
                <a:spcPts val="0"/>
              </a:spcBef>
              <a:spcAft>
                <a:spcPts val="0"/>
              </a:spcAft>
              <a:buClr>
                <a:srgbClr val="D1282E"/>
              </a:buClr>
              <a:buSzPts val="2400"/>
              <a:buFont typeface="Arial"/>
              <a:buNone/>
              <a:defRPr b="1" i="0" sz="2400" u="none" cap="none" strike="noStrike">
                <a:solidFill>
                  <a:srgbClr val="D1282E"/>
                </a:solidFill>
                <a:latin typeface="Arial"/>
                <a:ea typeface="Arial"/>
                <a:cs typeface="Arial"/>
                <a:sym typeface="Arial"/>
              </a:defRPr>
            </a:lvl7pPr>
            <a:lvl8pPr indent="0" lvl="7" marL="0" marR="0" rtl="0" algn="l">
              <a:lnSpc>
                <a:spcPct val="100000"/>
              </a:lnSpc>
              <a:spcBef>
                <a:spcPts val="0"/>
              </a:spcBef>
              <a:spcAft>
                <a:spcPts val="0"/>
              </a:spcAft>
              <a:buClr>
                <a:srgbClr val="D1282E"/>
              </a:buClr>
              <a:buSzPts val="2400"/>
              <a:buFont typeface="Arial"/>
              <a:buNone/>
              <a:defRPr b="1" i="0" sz="2400" u="none" cap="none" strike="noStrike">
                <a:solidFill>
                  <a:srgbClr val="D1282E"/>
                </a:solidFill>
                <a:latin typeface="Arial"/>
                <a:ea typeface="Arial"/>
                <a:cs typeface="Arial"/>
                <a:sym typeface="Arial"/>
              </a:defRPr>
            </a:lvl8pPr>
            <a:lvl9pPr indent="0" lvl="8" marL="0" marR="0" rtl="0" algn="l">
              <a:lnSpc>
                <a:spcPct val="100000"/>
              </a:lnSpc>
              <a:spcBef>
                <a:spcPts val="0"/>
              </a:spcBef>
              <a:spcAft>
                <a:spcPts val="0"/>
              </a:spcAft>
              <a:buClr>
                <a:srgbClr val="D1282E"/>
              </a:buClr>
              <a:buSzPts val="2400"/>
              <a:buFont typeface="Arial"/>
              <a:buNone/>
              <a:defRPr b="1" i="0" sz="2400" u="none" cap="none" strike="noStrike">
                <a:solidFill>
                  <a:srgbClr val="D1282E"/>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solidFill>
                <a:srgbClr val="777777"/>
              </a:solidFill>
            </a:endParaRPr>
          </a:p>
        </p:txBody>
      </p:sp>
      <p:sp>
        <p:nvSpPr>
          <p:cNvPr id="89" name="Google Shape;89;p67"/>
          <p:cNvSpPr/>
          <p:nvPr/>
        </p:nvSpPr>
        <p:spPr>
          <a:xfrm>
            <a:off x="9001124" y="0"/>
            <a:ext cx="142876" cy="1371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0" name="Google Shape;90;p67"/>
          <p:cNvSpPr/>
          <p:nvPr/>
        </p:nvSpPr>
        <p:spPr>
          <a:xfrm>
            <a:off x="9001124" y="1371600"/>
            <a:ext cx="142876" cy="5486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2"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6" name="Shape 96"/>
        <p:cNvGrpSpPr/>
        <p:nvPr/>
      </p:nvGrpSpPr>
      <p:grpSpPr>
        <a:xfrm>
          <a:off x="0" y="0"/>
          <a:ext cx="0" cy="0"/>
          <a:chOff x="0" y="0"/>
          <a:chExt cx="0" cy="0"/>
        </a:xfrm>
      </p:grpSpPr>
      <p:sp>
        <p:nvSpPr>
          <p:cNvPr id="97" name="Google Shape;97;p7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 name="Google Shape;98;p70"/>
          <p:cNvSpPr txBox="1"/>
          <p:nvPr>
            <p:ph idx="1" type="body"/>
          </p:nvPr>
        </p:nvSpPr>
        <p:spPr>
          <a:xfrm>
            <a:off x="457200" y="1600201"/>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 name="Google Shape;99;p70"/>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0" name="Google Shape;100;p70"/>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1" name="Google Shape;101;p70"/>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64"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06" name="Shape 106"/>
        <p:cNvGrpSpPr/>
        <p:nvPr/>
      </p:nvGrpSpPr>
      <p:grpSpPr>
        <a:xfrm>
          <a:off x="0" y="0"/>
          <a:ext cx="0" cy="0"/>
          <a:chOff x="0" y="0"/>
          <a:chExt cx="0" cy="0"/>
        </a:xfrm>
      </p:grpSpPr>
      <p:sp>
        <p:nvSpPr>
          <p:cNvPr id="107" name="Google Shape;107;p7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8" name="Google Shape;108;p72"/>
          <p:cNvSpPr txBox="1"/>
          <p:nvPr>
            <p:ph idx="1" type="body"/>
          </p:nvPr>
        </p:nvSpPr>
        <p:spPr>
          <a:xfrm>
            <a:off x="457200" y="1600201"/>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9" name="Google Shape;109;p72"/>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0" name="Google Shape;110;p72"/>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1" name="Google Shape;111;p72"/>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72" name="Shape 172"/>
        <p:cNvGrpSpPr/>
        <p:nvPr/>
      </p:nvGrpSpPr>
      <p:grpSpPr>
        <a:xfrm>
          <a:off x="0" y="0"/>
          <a:ext cx="0" cy="0"/>
          <a:chOff x="0" y="0"/>
          <a:chExt cx="0" cy="0"/>
        </a:xfrm>
      </p:grpSpPr>
      <p:sp>
        <p:nvSpPr>
          <p:cNvPr id="173" name="Google Shape;173;p7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4" name="Google Shape;174;p74"/>
          <p:cNvSpPr txBox="1"/>
          <p:nvPr>
            <p:ph idx="1" type="body"/>
          </p:nvPr>
        </p:nvSpPr>
        <p:spPr>
          <a:xfrm>
            <a:off x="457200" y="1600201"/>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5" name="Google Shape;175;p74"/>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6" name="Google Shape;176;p74"/>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7" name="Google Shape;177;p74"/>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24" name="Shape 224"/>
        <p:cNvGrpSpPr/>
        <p:nvPr/>
      </p:nvGrpSpPr>
      <p:grpSpPr>
        <a:xfrm>
          <a:off x="0" y="0"/>
          <a:ext cx="0" cy="0"/>
          <a:chOff x="0" y="0"/>
          <a:chExt cx="0" cy="0"/>
        </a:xfrm>
      </p:grpSpPr>
      <p:sp>
        <p:nvSpPr>
          <p:cNvPr id="225" name="Google Shape;225;p78"/>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4400"/>
              <a:buFont typeface="Georgia"/>
              <a:buNone/>
              <a:defRPr b="0" i="0" sz="4400" u="none" cap="none" strike="noStrike">
                <a:solidFill>
                  <a:schemeClr val="accent2"/>
                </a:solidFill>
                <a:latin typeface="Georgia"/>
                <a:ea typeface="Georgia"/>
                <a:cs typeface="Georgia"/>
                <a:sym typeface="Georgia"/>
              </a:defRPr>
            </a:lvl1pPr>
            <a:lvl2pPr lvl="1" marR="0" rtl="0" algn="l">
              <a:lnSpc>
                <a:spcPct val="100000"/>
              </a:lnSpc>
              <a:spcBef>
                <a:spcPts val="0"/>
              </a:spcBef>
              <a:spcAft>
                <a:spcPts val="0"/>
              </a:spcAft>
              <a:buClr>
                <a:schemeClr val="accent2"/>
              </a:buClr>
              <a:buSzPts val="4400"/>
              <a:buFont typeface="Georgia"/>
              <a:buNone/>
              <a:defRPr b="0" i="0" sz="4400" u="none" cap="none" strike="noStrike">
                <a:solidFill>
                  <a:schemeClr val="accent2"/>
                </a:solidFill>
                <a:latin typeface="Georgia"/>
                <a:ea typeface="Georgia"/>
                <a:cs typeface="Georgia"/>
                <a:sym typeface="Georgia"/>
              </a:defRPr>
            </a:lvl2pPr>
            <a:lvl3pPr lvl="2" marR="0" rtl="0" algn="l">
              <a:lnSpc>
                <a:spcPct val="100000"/>
              </a:lnSpc>
              <a:spcBef>
                <a:spcPts val="0"/>
              </a:spcBef>
              <a:spcAft>
                <a:spcPts val="0"/>
              </a:spcAft>
              <a:buClr>
                <a:schemeClr val="accent2"/>
              </a:buClr>
              <a:buSzPts val="4400"/>
              <a:buFont typeface="Georgia"/>
              <a:buNone/>
              <a:defRPr b="0" i="0" sz="4400" u="none" cap="none" strike="noStrike">
                <a:solidFill>
                  <a:schemeClr val="accent2"/>
                </a:solidFill>
                <a:latin typeface="Georgia"/>
                <a:ea typeface="Georgia"/>
                <a:cs typeface="Georgia"/>
                <a:sym typeface="Georgia"/>
              </a:defRPr>
            </a:lvl3pPr>
            <a:lvl4pPr lvl="3" marR="0" rtl="0" algn="l">
              <a:lnSpc>
                <a:spcPct val="100000"/>
              </a:lnSpc>
              <a:spcBef>
                <a:spcPts val="0"/>
              </a:spcBef>
              <a:spcAft>
                <a:spcPts val="0"/>
              </a:spcAft>
              <a:buClr>
                <a:schemeClr val="accent2"/>
              </a:buClr>
              <a:buSzPts val="4400"/>
              <a:buFont typeface="Georgia"/>
              <a:buNone/>
              <a:defRPr b="0" i="0" sz="4400" u="none" cap="none" strike="noStrike">
                <a:solidFill>
                  <a:schemeClr val="accent2"/>
                </a:solidFill>
                <a:latin typeface="Georgia"/>
                <a:ea typeface="Georgia"/>
                <a:cs typeface="Georgia"/>
                <a:sym typeface="Georgia"/>
              </a:defRPr>
            </a:lvl4pPr>
            <a:lvl5pPr lvl="4" marR="0" rtl="0" algn="l">
              <a:lnSpc>
                <a:spcPct val="100000"/>
              </a:lnSpc>
              <a:spcBef>
                <a:spcPts val="0"/>
              </a:spcBef>
              <a:spcAft>
                <a:spcPts val="0"/>
              </a:spcAft>
              <a:buClr>
                <a:schemeClr val="accent2"/>
              </a:buClr>
              <a:buSzPts val="4400"/>
              <a:buFont typeface="Georgia"/>
              <a:buNone/>
              <a:defRPr b="0" i="0" sz="4400" u="none" cap="none" strike="noStrike">
                <a:solidFill>
                  <a:schemeClr val="accent2"/>
                </a:solidFill>
                <a:latin typeface="Georgia"/>
                <a:ea typeface="Georgia"/>
                <a:cs typeface="Georgia"/>
                <a:sym typeface="Georgia"/>
              </a:defRPr>
            </a:lvl5pPr>
            <a:lvl6pPr lvl="5" marR="0" rtl="0" algn="l">
              <a:lnSpc>
                <a:spcPct val="100000"/>
              </a:lnSpc>
              <a:spcBef>
                <a:spcPts val="0"/>
              </a:spcBef>
              <a:spcAft>
                <a:spcPts val="0"/>
              </a:spcAft>
              <a:buClr>
                <a:schemeClr val="accent2"/>
              </a:buClr>
              <a:buSzPts val="4400"/>
              <a:buFont typeface="Georgia"/>
              <a:buNone/>
              <a:defRPr b="0" i="0" sz="4400" u="none" cap="none" strike="noStrike">
                <a:solidFill>
                  <a:schemeClr val="accent2"/>
                </a:solidFill>
                <a:latin typeface="Georgia"/>
                <a:ea typeface="Georgia"/>
                <a:cs typeface="Georgia"/>
                <a:sym typeface="Georgia"/>
              </a:defRPr>
            </a:lvl6pPr>
            <a:lvl7pPr lvl="6" marR="0" rtl="0" algn="l">
              <a:lnSpc>
                <a:spcPct val="100000"/>
              </a:lnSpc>
              <a:spcBef>
                <a:spcPts val="0"/>
              </a:spcBef>
              <a:spcAft>
                <a:spcPts val="0"/>
              </a:spcAft>
              <a:buClr>
                <a:schemeClr val="accent2"/>
              </a:buClr>
              <a:buSzPts val="4400"/>
              <a:buFont typeface="Georgia"/>
              <a:buNone/>
              <a:defRPr b="0" i="0" sz="4400" u="none" cap="none" strike="noStrike">
                <a:solidFill>
                  <a:schemeClr val="accent2"/>
                </a:solidFill>
                <a:latin typeface="Georgia"/>
                <a:ea typeface="Georgia"/>
                <a:cs typeface="Georgia"/>
                <a:sym typeface="Georgia"/>
              </a:defRPr>
            </a:lvl7pPr>
            <a:lvl8pPr lvl="7" marR="0" rtl="0" algn="l">
              <a:lnSpc>
                <a:spcPct val="100000"/>
              </a:lnSpc>
              <a:spcBef>
                <a:spcPts val="0"/>
              </a:spcBef>
              <a:spcAft>
                <a:spcPts val="0"/>
              </a:spcAft>
              <a:buClr>
                <a:schemeClr val="accent2"/>
              </a:buClr>
              <a:buSzPts val="4400"/>
              <a:buFont typeface="Georgia"/>
              <a:buNone/>
              <a:defRPr b="0" i="0" sz="4400" u="none" cap="none" strike="noStrike">
                <a:solidFill>
                  <a:schemeClr val="accent2"/>
                </a:solidFill>
                <a:latin typeface="Georgia"/>
                <a:ea typeface="Georgia"/>
                <a:cs typeface="Georgia"/>
                <a:sym typeface="Georgia"/>
              </a:defRPr>
            </a:lvl8pPr>
            <a:lvl9pPr lvl="8" marR="0" rtl="0" algn="l">
              <a:lnSpc>
                <a:spcPct val="100000"/>
              </a:lnSpc>
              <a:spcBef>
                <a:spcPts val="0"/>
              </a:spcBef>
              <a:spcAft>
                <a:spcPts val="0"/>
              </a:spcAft>
              <a:buClr>
                <a:schemeClr val="accent2"/>
              </a:buClr>
              <a:buSzPts val="4400"/>
              <a:buFont typeface="Georgia"/>
              <a:buNone/>
              <a:defRPr b="0" i="0" sz="4400" u="none" cap="none" strike="noStrike">
                <a:solidFill>
                  <a:schemeClr val="accent2"/>
                </a:solidFill>
                <a:latin typeface="Georgia"/>
                <a:ea typeface="Georgia"/>
                <a:cs typeface="Georgia"/>
                <a:sym typeface="Georgia"/>
              </a:defRPr>
            </a:lvl9pPr>
          </a:lstStyle>
          <a:p/>
        </p:txBody>
      </p:sp>
      <p:sp>
        <p:nvSpPr>
          <p:cNvPr id="226" name="Google Shape;226;p78"/>
          <p:cNvSpPr txBox="1"/>
          <p:nvPr>
            <p:ph idx="1" type="body"/>
          </p:nvPr>
        </p:nvSpPr>
        <p:spPr>
          <a:xfrm>
            <a:off x="457200" y="1600200"/>
            <a:ext cx="8229600" cy="45260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chemeClr val="lt2"/>
              </a:buClr>
              <a:buSzPts val="3200"/>
              <a:buFont typeface="Arial"/>
              <a:buChar char="●"/>
              <a:defRPr b="0" i="0" sz="3200" u="none" cap="none" strike="noStrike">
                <a:solidFill>
                  <a:schemeClr val="lt2"/>
                </a:solidFill>
                <a:latin typeface="Georgia"/>
                <a:ea typeface="Georgia"/>
                <a:cs typeface="Georgia"/>
                <a:sym typeface="Georgia"/>
              </a:defRPr>
            </a:lvl1pPr>
            <a:lvl2pPr indent="-406400" lvl="1" marL="914400" marR="0" rtl="0" algn="l">
              <a:lnSpc>
                <a:spcPct val="100000"/>
              </a:lnSpc>
              <a:spcBef>
                <a:spcPts val="560"/>
              </a:spcBef>
              <a:spcAft>
                <a:spcPts val="0"/>
              </a:spcAft>
              <a:buClr>
                <a:schemeClr val="lt2"/>
              </a:buClr>
              <a:buSzPts val="2800"/>
              <a:buFont typeface="Courier New"/>
              <a:buChar char="o"/>
              <a:defRPr b="0" i="0" sz="2800" u="none" cap="none" strike="noStrike">
                <a:solidFill>
                  <a:schemeClr val="lt2"/>
                </a:solidFill>
                <a:latin typeface="Georgia"/>
                <a:ea typeface="Georgia"/>
                <a:cs typeface="Georgia"/>
                <a:sym typeface="Georgia"/>
              </a:defRPr>
            </a:lvl2pPr>
            <a:lvl3pPr indent="-381000" lvl="2" marL="1371600" marR="0" rtl="0" algn="l">
              <a:lnSpc>
                <a:spcPct val="100000"/>
              </a:lnSpc>
              <a:spcBef>
                <a:spcPts val="480"/>
              </a:spcBef>
              <a:spcAft>
                <a:spcPts val="0"/>
              </a:spcAft>
              <a:buClr>
                <a:schemeClr val="lt2"/>
              </a:buClr>
              <a:buSzPts val="2400"/>
              <a:buFont typeface="Noto Sans Symbols"/>
              <a:buChar char="▪"/>
              <a:defRPr b="0" i="0" sz="2400" u="none" cap="none" strike="noStrike">
                <a:solidFill>
                  <a:schemeClr val="lt2"/>
                </a:solidFill>
                <a:latin typeface="Georgia"/>
                <a:ea typeface="Georgia"/>
                <a:cs typeface="Georgia"/>
                <a:sym typeface="Georgia"/>
              </a:defRPr>
            </a:lvl3pPr>
            <a:lvl4pPr indent="-355600" lvl="3" marL="1828800" marR="0" rtl="0" algn="l">
              <a:lnSpc>
                <a:spcPct val="100000"/>
              </a:lnSpc>
              <a:spcBef>
                <a:spcPts val="400"/>
              </a:spcBef>
              <a:spcAft>
                <a:spcPts val="0"/>
              </a:spcAft>
              <a:buClr>
                <a:schemeClr val="lt2"/>
              </a:buClr>
              <a:buSzPts val="2000"/>
              <a:buFont typeface="Arial"/>
              <a:buChar char="●"/>
              <a:defRPr b="0" i="0" sz="2000" u="none" cap="none" strike="noStrike">
                <a:solidFill>
                  <a:schemeClr val="lt2"/>
                </a:solidFill>
                <a:latin typeface="Georgia"/>
                <a:ea typeface="Georgia"/>
                <a:cs typeface="Georgia"/>
                <a:sym typeface="Georgia"/>
              </a:defRPr>
            </a:lvl4pPr>
            <a:lvl5pPr indent="-355600" lvl="4" marL="2286000" marR="0" rtl="0" algn="l">
              <a:lnSpc>
                <a:spcPct val="100000"/>
              </a:lnSpc>
              <a:spcBef>
                <a:spcPts val="400"/>
              </a:spcBef>
              <a:spcAft>
                <a:spcPts val="0"/>
              </a:spcAft>
              <a:buClr>
                <a:schemeClr val="lt2"/>
              </a:buClr>
              <a:buSzPts val="2000"/>
              <a:buFont typeface="Courier New"/>
              <a:buChar char="o"/>
              <a:defRPr b="0" i="0" sz="2000" u="none" cap="none" strike="noStrike">
                <a:solidFill>
                  <a:schemeClr val="lt2"/>
                </a:solidFill>
                <a:latin typeface="Georgia"/>
                <a:ea typeface="Georgia"/>
                <a:cs typeface="Georgia"/>
                <a:sym typeface="Georgia"/>
              </a:defRPr>
            </a:lvl5pPr>
            <a:lvl6pPr indent="-355600" lvl="5" marL="2743200" marR="0" rtl="0" algn="l">
              <a:lnSpc>
                <a:spcPct val="100000"/>
              </a:lnSpc>
              <a:spcBef>
                <a:spcPts val="400"/>
              </a:spcBef>
              <a:spcAft>
                <a:spcPts val="0"/>
              </a:spcAft>
              <a:buClr>
                <a:schemeClr val="lt2"/>
              </a:buClr>
              <a:buSzPts val="2000"/>
              <a:buFont typeface="Noto Sans Symbols"/>
              <a:buChar char="▪"/>
              <a:defRPr b="0" i="0" sz="2000" u="none" cap="none" strike="noStrike">
                <a:solidFill>
                  <a:schemeClr val="lt2"/>
                </a:solidFill>
                <a:latin typeface="Georgia"/>
                <a:ea typeface="Georgia"/>
                <a:cs typeface="Georgia"/>
                <a:sym typeface="Georgia"/>
              </a:defRPr>
            </a:lvl6pPr>
            <a:lvl7pPr indent="-355600" lvl="6" marL="3200400" marR="0" rtl="0" algn="l">
              <a:lnSpc>
                <a:spcPct val="100000"/>
              </a:lnSpc>
              <a:spcBef>
                <a:spcPts val="400"/>
              </a:spcBef>
              <a:spcAft>
                <a:spcPts val="0"/>
              </a:spcAft>
              <a:buClr>
                <a:schemeClr val="lt2"/>
              </a:buClr>
              <a:buSzPts val="2000"/>
              <a:buFont typeface="Arial"/>
              <a:buChar char="●"/>
              <a:defRPr b="0" i="0" sz="2000" u="none" cap="none" strike="noStrike">
                <a:solidFill>
                  <a:schemeClr val="lt2"/>
                </a:solidFill>
                <a:latin typeface="Georgia"/>
                <a:ea typeface="Georgia"/>
                <a:cs typeface="Georgia"/>
                <a:sym typeface="Georgia"/>
              </a:defRPr>
            </a:lvl7pPr>
            <a:lvl8pPr indent="-355600" lvl="7" marL="3657600" marR="0" rtl="0" algn="l">
              <a:lnSpc>
                <a:spcPct val="100000"/>
              </a:lnSpc>
              <a:spcBef>
                <a:spcPts val="400"/>
              </a:spcBef>
              <a:spcAft>
                <a:spcPts val="0"/>
              </a:spcAft>
              <a:buClr>
                <a:schemeClr val="lt2"/>
              </a:buClr>
              <a:buSzPts val="2000"/>
              <a:buFont typeface="Courier New"/>
              <a:buChar char="o"/>
              <a:defRPr b="0" i="0" sz="2000" u="none" cap="none" strike="noStrike">
                <a:solidFill>
                  <a:schemeClr val="lt2"/>
                </a:solidFill>
                <a:latin typeface="Georgia"/>
                <a:ea typeface="Georgia"/>
                <a:cs typeface="Georgia"/>
                <a:sym typeface="Georgia"/>
              </a:defRPr>
            </a:lvl8pPr>
            <a:lvl9pPr indent="-355600" lvl="8" marL="4114800" marR="0" rtl="0" algn="l">
              <a:lnSpc>
                <a:spcPct val="100000"/>
              </a:lnSpc>
              <a:spcBef>
                <a:spcPts val="400"/>
              </a:spcBef>
              <a:spcAft>
                <a:spcPts val="0"/>
              </a:spcAft>
              <a:buClr>
                <a:schemeClr val="lt2"/>
              </a:buClr>
              <a:buSzPts val="2000"/>
              <a:buFont typeface="Noto Sans Symbols"/>
              <a:buChar char="▪"/>
              <a:defRPr b="0" i="0" sz="2000" u="none" cap="none" strike="noStrike">
                <a:solidFill>
                  <a:schemeClr val="lt2"/>
                </a:solidFill>
                <a:latin typeface="Georgia"/>
                <a:ea typeface="Georgia"/>
                <a:cs typeface="Georgia"/>
                <a:sym typeface="Georgia"/>
              </a:defRPr>
            </a:lvl9pPr>
          </a:lstStyle>
          <a:p/>
        </p:txBody>
      </p:sp>
      <p:sp>
        <p:nvSpPr>
          <p:cNvPr id="227" name="Google Shape;227;p78"/>
          <p:cNvSpPr/>
          <p:nvPr/>
        </p:nvSpPr>
        <p:spPr>
          <a:xfrm>
            <a:off x="0" y="1320"/>
            <a:ext cx="9144000" cy="1180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5" r:id="rId2"/>
    <p:sldLayoutId id="2147483686"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45" name="Shape 245"/>
        <p:cNvGrpSpPr/>
        <p:nvPr/>
      </p:nvGrpSpPr>
      <p:grpSpPr>
        <a:xfrm>
          <a:off x="0" y="0"/>
          <a:ext cx="0" cy="0"/>
          <a:chOff x="0" y="0"/>
          <a:chExt cx="0" cy="0"/>
        </a:xfrm>
      </p:grpSpPr>
      <p:sp>
        <p:nvSpPr>
          <p:cNvPr id="246" name="Google Shape;246;p84"/>
          <p:cNvSpPr txBox="1"/>
          <p:nvPr>
            <p:ph type="title"/>
          </p:nvPr>
        </p:nvSpPr>
        <p:spPr>
          <a:xfrm>
            <a:off x="628650" y="274638"/>
            <a:ext cx="7886700" cy="132556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7" name="Google Shape;247;p84"/>
          <p:cNvSpPr txBox="1"/>
          <p:nvPr>
            <p:ph idx="1" type="body"/>
          </p:nvPr>
        </p:nvSpPr>
        <p:spPr>
          <a:xfrm>
            <a:off x="628650" y="1820863"/>
            <a:ext cx="7886700" cy="4351337"/>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48" name="Google Shape;248;p84"/>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49" name="Google Shape;249;p84"/>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0" name="Google Shape;250;p84"/>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8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32" name="Google Shape;332;p88"/>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33" name="Google Shape;333;p8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www.youtube.com/watch?v=mQPDsUVPpj8" TargetMode="Externa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www.youtube.com/watch?v=nMzZY0iYsAI" TargetMode="Externa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www.youtube.com/watch?v=eef3SRxBJHw" TargetMode="External"/><Relationship Id="rId4"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1.png"/><Relationship Id="rId4" Type="http://schemas.openxmlformats.org/officeDocument/2006/relationships/image" Target="../media/image32.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0.jpg"/></Relationships>
</file>

<file path=ppt/slides/_rels/slide41.xml.rels><?xml version="1.0" encoding="UTF-8" standalone="yes"?><Relationships xmlns="http://schemas.openxmlformats.org/package/2006/relationships"><Relationship Id="rId11" Type="http://schemas.openxmlformats.org/officeDocument/2006/relationships/image" Target="../media/image46.jpg"/><Relationship Id="rId10" Type="http://schemas.openxmlformats.org/officeDocument/2006/relationships/image" Target="../media/image47.jpg"/><Relationship Id="rId12" Type="http://schemas.openxmlformats.org/officeDocument/2006/relationships/image" Target="../media/image57.jp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media/image50.jpg"/><Relationship Id="rId5" Type="http://schemas.openxmlformats.org/officeDocument/2006/relationships/image" Target="../media/image38.png"/><Relationship Id="rId6" Type="http://schemas.openxmlformats.org/officeDocument/2006/relationships/image" Target="../media/image45.png"/><Relationship Id="rId7" Type="http://schemas.openxmlformats.org/officeDocument/2006/relationships/image" Target="../media/image36.png"/><Relationship Id="rId8"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3.jp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transgriot.blogspot.com/2010/12/dear-santa-claus.html" TargetMode="External"/><Relationship Id="rId4" Type="http://schemas.openxmlformats.org/officeDocument/2006/relationships/hyperlink" Target="https://creativecommons.org/licenses/by-nc-nd/3.0/" TargetMode="External"/><Relationship Id="rId5" Type="http://schemas.openxmlformats.org/officeDocument/2006/relationships/image" Target="../media/image44.jpg"/><Relationship Id="rId6" Type="http://schemas.openxmlformats.org/officeDocument/2006/relationships/hyperlink" Target="https://commons.wikimedia.org/wiki/File:Mexican_santa.jpg" TargetMode="External"/><Relationship Id="rId7" Type="http://schemas.openxmlformats.org/officeDocument/2006/relationships/hyperlink" Target="https://creativecommons.org/licenses/by-sa/3.0/" TargetMode="External"/><Relationship Id="rId8" Type="http://schemas.openxmlformats.org/officeDocument/2006/relationships/image" Target="../media/image5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8.jpg"/><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4.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hyperlink" Target="http://www.youtube.com/watch?v=XVOzezUuzVY" TargetMode="External"/><Relationship Id="rId4" Type="http://schemas.openxmlformats.org/officeDocument/2006/relationships/image" Target="../media/image6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2.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6.xml"/><Relationship Id="rId3" Type="http://schemas.openxmlformats.org/officeDocument/2006/relationships/image" Target="../media/image7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8.xml"/><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0.xml"/><Relationship Id="rId3" Type="http://schemas.openxmlformats.org/officeDocument/2006/relationships/image" Target="../media/image68.png"/><Relationship Id="rId4" Type="http://schemas.openxmlformats.org/officeDocument/2006/relationships/image" Target="../media/image64.jpg"/><Relationship Id="rId5"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1.xml"/><Relationship Id="rId3"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2.xml"/><Relationship Id="rId3"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1"/>
          <p:cNvPicPr preferRelativeResize="0"/>
          <p:nvPr/>
        </p:nvPicPr>
        <p:blipFill rotWithShape="1">
          <a:blip r:embed="rId3">
            <a:alphaModFix/>
          </a:blip>
          <a:srcRect b="0" l="0" r="0" t="0"/>
          <a:stretch/>
        </p:blipFill>
        <p:spPr>
          <a:xfrm>
            <a:off x="0" y="0"/>
            <a:ext cx="9144000" cy="68486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10"/>
          <p:cNvPicPr preferRelativeResize="0"/>
          <p:nvPr/>
        </p:nvPicPr>
        <p:blipFill rotWithShape="1">
          <a:blip r:embed="rId3">
            <a:alphaModFix/>
          </a:blip>
          <a:srcRect b="0" l="0" r="0" t="0"/>
          <a:stretch/>
        </p:blipFill>
        <p:spPr>
          <a:xfrm>
            <a:off x="76200" y="838200"/>
            <a:ext cx="6021854" cy="5181600"/>
          </a:xfrm>
          <a:prstGeom prst="rect">
            <a:avLst/>
          </a:prstGeom>
          <a:noFill/>
          <a:ln>
            <a:noFill/>
          </a:ln>
        </p:spPr>
      </p:pic>
      <p:pic>
        <p:nvPicPr>
          <p:cNvPr descr="A close up of a sign&#10;&#10;Description automatically generated" id="420" name="Google Shape;420;p10"/>
          <p:cNvPicPr preferRelativeResize="0"/>
          <p:nvPr/>
        </p:nvPicPr>
        <p:blipFill rotWithShape="1">
          <a:blip r:embed="rId4">
            <a:alphaModFix/>
          </a:blip>
          <a:srcRect b="0" l="0" r="0" t="0"/>
          <a:stretch/>
        </p:blipFill>
        <p:spPr>
          <a:xfrm>
            <a:off x="6098054" y="914400"/>
            <a:ext cx="3038475" cy="5181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grpSp>
        <p:nvGrpSpPr>
          <p:cNvPr id="425" name="Google Shape;425;p11"/>
          <p:cNvGrpSpPr/>
          <p:nvPr/>
        </p:nvGrpSpPr>
        <p:grpSpPr>
          <a:xfrm>
            <a:off x="665611" y="1594351"/>
            <a:ext cx="8318089" cy="2136223"/>
            <a:chOff x="0" y="0"/>
            <a:chExt cx="8318089" cy="2136223"/>
          </a:xfrm>
        </p:grpSpPr>
        <p:sp>
          <p:nvSpPr>
            <p:cNvPr id="426" name="Google Shape;426;p11"/>
            <p:cNvSpPr/>
            <p:nvPr/>
          </p:nvSpPr>
          <p:spPr>
            <a:xfrm>
              <a:off x="0" y="372223"/>
              <a:ext cx="8318089" cy="630000"/>
            </a:xfrm>
            <a:prstGeom prst="rect">
              <a:avLst/>
            </a:prstGeom>
            <a:solidFill>
              <a:srgbClr val="000000"/>
            </a:solidFill>
            <a:ln cap="flat" cmpd="sng"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11"/>
            <p:cNvSpPr/>
            <p:nvPr/>
          </p:nvSpPr>
          <p:spPr>
            <a:xfrm>
              <a:off x="0" y="0"/>
              <a:ext cx="7920047" cy="738000"/>
            </a:xfrm>
            <a:prstGeom prst="roundRect">
              <a:avLst>
                <a:gd fmla="val 16667" name="adj"/>
              </a:avLst>
            </a:prstGeom>
            <a:solidFill>
              <a:srgbClr val="000000"/>
            </a:solidFill>
            <a:ln cap="flat" cmpd="sng" w="25400">
              <a:solidFill>
                <a:srgbClr val="659C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11"/>
            <p:cNvSpPr txBox="1"/>
            <p:nvPr/>
          </p:nvSpPr>
          <p:spPr>
            <a:xfrm>
              <a:off x="36026" y="36026"/>
              <a:ext cx="7847995" cy="665948"/>
            </a:xfrm>
            <a:prstGeom prst="rect">
              <a:avLst/>
            </a:prstGeom>
            <a:solidFill>
              <a:srgbClr val="000000"/>
            </a:solidFill>
            <a:ln>
              <a:noFill/>
            </a:ln>
          </p:spPr>
          <p:txBody>
            <a:bodyPr anchorCtr="0" anchor="ctr" bIns="0" lIns="220075" spcFirstLastPara="1" rIns="220075" wrap="square" tIns="0">
              <a:noAutofit/>
            </a:bodyPr>
            <a:lstStyle/>
            <a:p>
              <a:pPr indent="0" lvl="0" marL="0" marR="0" rtl="0" algn="l">
                <a:lnSpc>
                  <a:spcPct val="90000"/>
                </a:lnSpc>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Goal #2  Deal with Inequities</a:t>
              </a:r>
              <a:endParaRPr b="0" i="0" sz="1400" u="none" cap="none" strike="noStrike">
                <a:solidFill>
                  <a:srgbClr val="000000"/>
                </a:solidFill>
                <a:latin typeface="Arial"/>
                <a:ea typeface="Arial"/>
                <a:cs typeface="Arial"/>
                <a:sym typeface="Arial"/>
              </a:endParaRPr>
            </a:p>
          </p:txBody>
        </p:sp>
        <p:sp>
          <p:nvSpPr>
            <p:cNvPr id="429" name="Google Shape;429;p11"/>
            <p:cNvSpPr/>
            <p:nvPr/>
          </p:nvSpPr>
          <p:spPr>
            <a:xfrm>
              <a:off x="0" y="1506223"/>
              <a:ext cx="8318089" cy="630000"/>
            </a:xfrm>
            <a:prstGeom prst="rect">
              <a:avLst/>
            </a:prstGeom>
            <a:solidFill>
              <a:srgbClr val="000000"/>
            </a:solidFill>
            <a:ln cap="flat" cmpd="sng"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11"/>
            <p:cNvSpPr/>
            <p:nvPr/>
          </p:nvSpPr>
          <p:spPr>
            <a:xfrm>
              <a:off x="415904" y="1137223"/>
              <a:ext cx="5822662" cy="738000"/>
            </a:xfrm>
            <a:prstGeom prst="roundRect">
              <a:avLst>
                <a:gd fmla="val 16667" name="adj"/>
              </a:avLst>
            </a:prstGeom>
            <a:solidFill>
              <a:srgbClr val="000000"/>
            </a:solidFill>
            <a:ln cap="flat" cmpd="sng" w="25400">
              <a:solidFill>
                <a:srgbClr val="659C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11"/>
            <p:cNvSpPr txBox="1"/>
            <p:nvPr/>
          </p:nvSpPr>
          <p:spPr>
            <a:xfrm>
              <a:off x="451930" y="1173249"/>
              <a:ext cx="5750610" cy="665948"/>
            </a:xfrm>
            <a:prstGeom prst="rect">
              <a:avLst/>
            </a:prstGeom>
            <a:solidFill>
              <a:srgbClr val="000000"/>
            </a:solidFill>
            <a:ln>
              <a:noFill/>
            </a:ln>
          </p:spPr>
          <p:txBody>
            <a:bodyPr anchorCtr="0" anchor="ctr" bIns="0" lIns="220075" spcFirstLastPara="1" rIns="220075" wrap="square" tIns="0">
              <a:noAutofit/>
            </a:bodyPr>
            <a:lstStyle/>
            <a:p>
              <a:pPr indent="0" lvl="0" marL="0" marR="0" rtl="0" algn="l">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Courage. Articulation. Safe place and space.</a:t>
              </a:r>
              <a:endParaRPr b="0" i="0" sz="1400" u="none" cap="none" strike="noStrike">
                <a:solidFill>
                  <a:srgbClr val="000000"/>
                </a:solidFill>
                <a:latin typeface="Arial"/>
                <a:ea typeface="Arial"/>
                <a:cs typeface="Arial"/>
                <a:sym typeface="Arial"/>
              </a:endParaRPr>
            </a:p>
          </p:txBody>
        </p:sp>
      </p:grpSp>
      <p:sp>
        <p:nvSpPr>
          <p:cNvPr id="432" name="Google Shape;432;p11"/>
          <p:cNvSpPr txBox="1"/>
          <p:nvPr/>
        </p:nvSpPr>
        <p:spPr>
          <a:xfrm>
            <a:off x="0" y="569045"/>
            <a:ext cx="9296400" cy="65154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000"/>
              <a:buFont typeface="Calibri"/>
              <a:buNone/>
            </a:pPr>
            <a:br>
              <a:rPr b="1" i="0" lang="en-US" sz="3000" u="none" cap="none" strike="noStrike">
                <a:solidFill>
                  <a:schemeClr val="dk1"/>
                </a:solidFill>
                <a:latin typeface="Calibri"/>
                <a:ea typeface="Calibri"/>
                <a:cs typeface="Calibri"/>
                <a:sym typeface="Calibri"/>
              </a:rPr>
            </a:br>
            <a:r>
              <a:rPr b="1" i="0" lang="en-US" sz="3000" u="none" cap="none" strike="noStrike">
                <a:solidFill>
                  <a:srgbClr val="548135"/>
                </a:solidFill>
                <a:latin typeface="Calibri"/>
                <a:ea typeface="Calibri"/>
                <a:cs typeface="Calibri"/>
                <a:sym typeface="Calibri"/>
              </a:rPr>
              <a:t>Why this Journey to Responsiveness?</a:t>
            </a:r>
            <a:br>
              <a:rPr b="1" i="0" lang="en-US" sz="3000" u="none" cap="none" strike="noStrike">
                <a:solidFill>
                  <a:schemeClr val="dk1"/>
                </a:solidFill>
                <a:latin typeface="Calibri"/>
                <a:ea typeface="Calibri"/>
                <a:cs typeface="Calibri"/>
                <a:sym typeface="Calibri"/>
              </a:rPr>
            </a:br>
            <a:endParaRPr b="1" i="0" sz="3000" u="none" cap="none" strike="noStrike">
              <a:solidFill>
                <a:schemeClr val="dk1"/>
              </a:solidFill>
              <a:latin typeface="Calibri"/>
              <a:ea typeface="Calibri"/>
              <a:cs typeface="Calibri"/>
              <a:sym typeface="Calibri"/>
            </a:endParaRPr>
          </a:p>
        </p:txBody>
      </p:sp>
      <p:sp>
        <p:nvSpPr>
          <p:cNvPr id="433" name="Google Shape;433;p11"/>
          <p:cNvSpPr/>
          <p:nvPr/>
        </p:nvSpPr>
        <p:spPr>
          <a:xfrm>
            <a:off x="402890" y="3947328"/>
            <a:ext cx="3200400" cy="610192"/>
          </a:xfrm>
          <a:prstGeom prst="round2SameRect">
            <a:avLst>
              <a:gd fmla="val 16667" name="adj1"/>
              <a:gd fmla="val 0" name="adj2"/>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SECTION ONE: TERMINOLOGY</a:t>
            </a:r>
            <a:endParaRPr b="0" i="0" sz="1400" u="none" cap="none" strike="noStrike">
              <a:solidFill>
                <a:srgbClr val="000000"/>
              </a:solidFill>
              <a:latin typeface="Arial"/>
              <a:ea typeface="Arial"/>
              <a:cs typeface="Arial"/>
              <a:sym typeface="Arial"/>
            </a:endParaRPr>
          </a:p>
        </p:txBody>
      </p:sp>
      <p:sp>
        <p:nvSpPr>
          <p:cNvPr id="434" name="Google Shape;434;p11"/>
          <p:cNvSpPr txBox="1"/>
          <p:nvPr/>
        </p:nvSpPr>
        <p:spPr>
          <a:xfrm>
            <a:off x="457200" y="5119325"/>
            <a:ext cx="8346144" cy="900475"/>
          </a:xfrm>
          <a:prstGeom prst="rect">
            <a:avLst/>
          </a:prstGeom>
          <a:solidFill>
            <a:srgbClr val="CCFF99"/>
          </a:solidFill>
          <a:ln cap="flat" cmpd="sng" w="9525">
            <a:solidFill>
              <a:srgbClr val="92D050"/>
            </a:solidFill>
            <a:prstDash val="solid"/>
            <a:round/>
            <a:headEnd len="sm" w="sm" type="none"/>
            <a:tailEnd len="sm" w="sm" type="none"/>
          </a:ln>
        </p:spPr>
        <p:txBody>
          <a:bodyPr anchorCtr="0" anchor="t" bIns="25700" lIns="51425" spcFirstLastPara="1" rIns="51425" wrap="square" tIns="25700">
            <a:noAutofit/>
          </a:bodyPr>
          <a:lstStyle/>
          <a:p>
            <a:pPr indent="0" lvl="0" marL="0" marR="0" rtl="0" algn="l">
              <a:lnSpc>
                <a:spcPct val="150000"/>
              </a:lnSpc>
              <a:spcBef>
                <a:spcPts val="0"/>
              </a:spcBef>
              <a:spcAft>
                <a:spcPts val="0"/>
              </a:spcAft>
              <a:buClr>
                <a:schemeClr val="dk1"/>
              </a:buClr>
              <a:buSzPts val="1400"/>
              <a:buFont typeface="Arial"/>
              <a:buNone/>
            </a:pPr>
            <a:r>
              <a:rPr b="0" i="0" lang="en-US" sz="1400" u="none" cap="none" strike="noStrike">
                <a:solidFill>
                  <a:schemeClr val="dk1"/>
                </a:solidFill>
                <a:latin typeface="Calibri"/>
                <a:ea typeface="Calibri"/>
                <a:cs typeface="Calibri"/>
                <a:sym typeface="Calibri"/>
              </a:rPr>
              <a:t>Our students are being treated unfairly because…..</a:t>
            </a:r>
            <a:endParaRPr b="0" i="0" sz="1400" u="none" cap="none" strike="noStrike">
              <a:solidFill>
                <a:srgbClr val="000000"/>
              </a:solidFill>
              <a:latin typeface="Arial"/>
              <a:ea typeface="Arial"/>
              <a:cs typeface="Arial"/>
              <a:sym typeface="Arial"/>
            </a:endParaRPr>
          </a:p>
        </p:txBody>
      </p:sp>
      <p:sp>
        <p:nvSpPr>
          <p:cNvPr id="435" name="Google Shape;435;p11"/>
          <p:cNvSpPr/>
          <p:nvPr/>
        </p:nvSpPr>
        <p:spPr>
          <a:xfrm>
            <a:off x="363092" y="4676292"/>
            <a:ext cx="833988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What are the inequities(disproportionality) in my school, my classroom?</a:t>
            </a:r>
            <a:endParaRPr b="0" i="0" sz="1400" u="none" cap="none" strike="noStrike">
              <a:solidFill>
                <a:srgbClr val="000000"/>
              </a:solidFill>
              <a:latin typeface="Arial"/>
              <a:ea typeface="Arial"/>
              <a:cs typeface="Arial"/>
              <a:sym typeface="Arial"/>
            </a:endParaRPr>
          </a:p>
        </p:txBody>
      </p:sp>
      <p:cxnSp>
        <p:nvCxnSpPr>
          <p:cNvPr id="436" name="Google Shape;436;p11"/>
          <p:cNvCxnSpPr/>
          <p:nvPr/>
        </p:nvCxnSpPr>
        <p:spPr>
          <a:xfrm>
            <a:off x="402888" y="4557518"/>
            <a:ext cx="8382002" cy="2"/>
          </a:xfrm>
          <a:prstGeom prst="straightConnector1">
            <a:avLst/>
          </a:prstGeom>
          <a:noFill/>
          <a:ln cap="flat" cmpd="sng" w="57150">
            <a:solidFill>
              <a:srgbClr val="92D050"/>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12"/>
          <p:cNvSpPr txBox="1"/>
          <p:nvPr/>
        </p:nvSpPr>
        <p:spPr>
          <a:xfrm>
            <a:off x="0" y="569045"/>
            <a:ext cx="9296400" cy="65154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000"/>
              <a:buFont typeface="Calibri"/>
              <a:buNone/>
            </a:pPr>
            <a:br>
              <a:rPr b="1" i="0" lang="en-US" sz="3000" u="none" cap="none" strike="noStrike">
                <a:solidFill>
                  <a:schemeClr val="dk1"/>
                </a:solidFill>
                <a:latin typeface="Calibri"/>
                <a:ea typeface="Calibri"/>
                <a:cs typeface="Calibri"/>
                <a:sym typeface="Calibri"/>
              </a:rPr>
            </a:br>
            <a:r>
              <a:rPr b="1" i="0" lang="en-US" sz="3000" u="none" cap="none" strike="noStrike">
                <a:solidFill>
                  <a:srgbClr val="548135"/>
                </a:solidFill>
                <a:latin typeface="Calibri"/>
                <a:ea typeface="Calibri"/>
                <a:cs typeface="Calibri"/>
                <a:sym typeface="Calibri"/>
              </a:rPr>
              <a:t>Why this Journey to Responsiveness?</a:t>
            </a:r>
            <a:br>
              <a:rPr b="1" i="0" lang="en-US" sz="3000" u="none" cap="none" strike="noStrike">
                <a:solidFill>
                  <a:schemeClr val="dk1"/>
                </a:solidFill>
                <a:latin typeface="Calibri"/>
                <a:ea typeface="Calibri"/>
                <a:cs typeface="Calibri"/>
                <a:sym typeface="Calibri"/>
              </a:rPr>
            </a:br>
            <a:endParaRPr b="1" i="0" sz="3000" u="none" cap="none" strike="noStrike">
              <a:solidFill>
                <a:schemeClr val="dk1"/>
              </a:solidFill>
              <a:latin typeface="Calibri"/>
              <a:ea typeface="Calibri"/>
              <a:cs typeface="Calibri"/>
              <a:sym typeface="Calibri"/>
            </a:endParaRPr>
          </a:p>
        </p:txBody>
      </p:sp>
      <p:grpSp>
        <p:nvGrpSpPr>
          <p:cNvPr id="442" name="Google Shape;442;p12"/>
          <p:cNvGrpSpPr/>
          <p:nvPr/>
        </p:nvGrpSpPr>
        <p:grpSpPr>
          <a:xfrm>
            <a:off x="489155" y="1660635"/>
            <a:ext cx="8318089" cy="2139921"/>
            <a:chOff x="0" y="0"/>
            <a:chExt cx="8318089" cy="2139921"/>
          </a:xfrm>
        </p:grpSpPr>
        <p:sp>
          <p:nvSpPr>
            <p:cNvPr id="443" name="Google Shape;443;p12"/>
            <p:cNvSpPr/>
            <p:nvPr/>
          </p:nvSpPr>
          <p:spPr>
            <a:xfrm>
              <a:off x="0" y="260681"/>
              <a:ext cx="8318089" cy="403200"/>
            </a:xfrm>
            <a:prstGeom prst="rect">
              <a:avLst/>
            </a:prstGeom>
            <a:solidFill>
              <a:srgbClr val="D4E2CE">
                <a:alpha val="89411"/>
              </a:srgbClr>
            </a:solidFill>
            <a:ln cap="flat" cmpd="sng"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12"/>
            <p:cNvSpPr/>
            <p:nvPr/>
          </p:nvSpPr>
          <p:spPr>
            <a:xfrm>
              <a:off x="5810" y="0"/>
              <a:ext cx="7939609" cy="472320"/>
            </a:xfrm>
            <a:prstGeom prst="roundRect">
              <a:avLst>
                <a:gd fmla="val 16667" name="adj"/>
              </a:avLst>
            </a:prstGeom>
            <a:solidFill>
              <a:schemeClr val="lt1"/>
            </a:solidFill>
            <a:ln cap="flat" cmpd="sng" w="25400">
              <a:solidFill>
                <a:srgbClr val="659C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12"/>
            <p:cNvSpPr txBox="1"/>
            <p:nvPr/>
          </p:nvSpPr>
          <p:spPr>
            <a:xfrm>
              <a:off x="28867" y="23057"/>
              <a:ext cx="7893495" cy="426206"/>
            </a:xfrm>
            <a:prstGeom prst="rect">
              <a:avLst/>
            </a:prstGeom>
            <a:solidFill>
              <a:srgbClr val="000000"/>
            </a:solidFill>
            <a:ln>
              <a:noFill/>
            </a:ln>
          </p:spPr>
          <p:txBody>
            <a:bodyPr anchorCtr="0" anchor="ctr" bIns="0" lIns="220075" spcFirstLastPara="1" rIns="220075" wrap="square" tIns="0">
              <a:noAutofit/>
            </a:bodyPr>
            <a:lstStyle/>
            <a:p>
              <a:pPr indent="0" lvl="0" marL="0" marR="0" rtl="0" algn="l">
                <a:lnSpc>
                  <a:spcPct val="90000"/>
                </a:lnSpc>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Goal #3  Give Outrageous Love</a:t>
              </a:r>
              <a:endParaRPr b="0" i="0" sz="1400" u="none" cap="none" strike="noStrike">
                <a:solidFill>
                  <a:srgbClr val="000000"/>
                </a:solidFill>
                <a:latin typeface="Arial"/>
                <a:ea typeface="Arial"/>
                <a:cs typeface="Arial"/>
                <a:sym typeface="Arial"/>
              </a:endParaRPr>
            </a:p>
          </p:txBody>
        </p:sp>
        <p:sp>
          <p:nvSpPr>
            <p:cNvPr id="446" name="Google Shape;446;p12"/>
            <p:cNvSpPr/>
            <p:nvPr/>
          </p:nvSpPr>
          <p:spPr>
            <a:xfrm>
              <a:off x="0" y="986441"/>
              <a:ext cx="8318089" cy="403200"/>
            </a:xfrm>
            <a:prstGeom prst="rect">
              <a:avLst/>
            </a:prstGeom>
            <a:solidFill>
              <a:srgbClr val="D4E2CE">
                <a:alpha val="89411"/>
              </a:srgbClr>
            </a:solidFill>
            <a:ln cap="flat" cmpd="sng"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12"/>
            <p:cNvSpPr/>
            <p:nvPr/>
          </p:nvSpPr>
          <p:spPr>
            <a:xfrm>
              <a:off x="415904" y="750281"/>
              <a:ext cx="5822662" cy="472320"/>
            </a:xfrm>
            <a:prstGeom prst="roundRect">
              <a:avLst>
                <a:gd fmla="val 16667" name="adj"/>
              </a:avLst>
            </a:prstGeom>
            <a:solidFill>
              <a:schemeClr val="lt1"/>
            </a:solidFill>
            <a:ln cap="flat" cmpd="sng" w="25400">
              <a:solidFill>
                <a:srgbClr val="659C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12"/>
            <p:cNvSpPr txBox="1"/>
            <p:nvPr/>
          </p:nvSpPr>
          <p:spPr>
            <a:xfrm>
              <a:off x="438961" y="773338"/>
              <a:ext cx="5776548" cy="426206"/>
            </a:xfrm>
            <a:prstGeom prst="rect">
              <a:avLst/>
            </a:prstGeom>
            <a:solidFill>
              <a:srgbClr val="000000"/>
            </a:solidFill>
            <a:ln>
              <a:noFill/>
            </a:ln>
          </p:spPr>
          <p:txBody>
            <a:bodyPr anchorCtr="0" anchor="ctr" bIns="0" lIns="220075" spcFirstLastPara="1" rIns="220075" wrap="square" tIns="0">
              <a:noAutofit/>
            </a:bodyPr>
            <a:lstStyle/>
            <a:p>
              <a:pPr indent="0" lvl="0" marL="0" marR="0" rtl="0" algn="l">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Who needs more love?</a:t>
              </a:r>
              <a:endParaRPr b="0" i="0" sz="1400" u="none" cap="none" strike="noStrike">
                <a:solidFill>
                  <a:srgbClr val="000000"/>
                </a:solidFill>
                <a:latin typeface="Arial"/>
                <a:ea typeface="Arial"/>
                <a:cs typeface="Arial"/>
                <a:sym typeface="Arial"/>
              </a:endParaRPr>
            </a:p>
          </p:txBody>
        </p:sp>
        <p:sp>
          <p:nvSpPr>
            <p:cNvPr id="449" name="Google Shape;449;p12"/>
            <p:cNvSpPr/>
            <p:nvPr/>
          </p:nvSpPr>
          <p:spPr>
            <a:xfrm>
              <a:off x="0" y="1736721"/>
              <a:ext cx="8318089" cy="403200"/>
            </a:xfrm>
            <a:prstGeom prst="rect">
              <a:avLst/>
            </a:prstGeom>
            <a:solidFill>
              <a:srgbClr val="D4E2CE">
                <a:alpha val="89411"/>
              </a:srgbClr>
            </a:solidFill>
            <a:ln cap="flat" cmpd="sng"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12"/>
            <p:cNvSpPr/>
            <p:nvPr/>
          </p:nvSpPr>
          <p:spPr>
            <a:xfrm>
              <a:off x="415904" y="1527684"/>
              <a:ext cx="5822662" cy="472320"/>
            </a:xfrm>
            <a:prstGeom prst="roundRect">
              <a:avLst>
                <a:gd fmla="val 16667" name="adj"/>
              </a:avLst>
            </a:prstGeom>
            <a:solidFill>
              <a:schemeClr val="lt1"/>
            </a:solidFill>
            <a:ln cap="flat" cmpd="sng" w="25400">
              <a:solidFill>
                <a:srgbClr val="659C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12"/>
            <p:cNvSpPr txBox="1"/>
            <p:nvPr/>
          </p:nvSpPr>
          <p:spPr>
            <a:xfrm>
              <a:off x="438961" y="1550741"/>
              <a:ext cx="5776548" cy="426206"/>
            </a:xfrm>
            <a:prstGeom prst="rect">
              <a:avLst/>
            </a:prstGeom>
            <a:solidFill>
              <a:srgbClr val="000000"/>
            </a:solidFill>
            <a:ln>
              <a:noFill/>
            </a:ln>
          </p:spPr>
          <p:txBody>
            <a:bodyPr anchorCtr="0" anchor="ctr" bIns="0" lIns="220075" spcFirstLastPara="1" rIns="220075" wrap="square" tIns="0">
              <a:noAutofit/>
            </a:bodyPr>
            <a:lstStyle/>
            <a:p>
              <a:pPr indent="0" lvl="0" marL="0" marR="0" rtl="0" algn="l">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Is my heart and mind in the right place?</a:t>
              </a:r>
              <a:endParaRPr b="0" i="0" sz="1400" u="none" cap="none" strike="noStrike">
                <a:solidFill>
                  <a:srgbClr val="000000"/>
                </a:solidFill>
                <a:latin typeface="Arial"/>
                <a:ea typeface="Arial"/>
                <a:cs typeface="Arial"/>
                <a:sym typeface="Arial"/>
              </a:endParaRPr>
            </a:p>
          </p:txBody>
        </p:sp>
      </p:grpSp>
      <p:sp>
        <p:nvSpPr>
          <p:cNvPr id="452" name="Google Shape;452;p12"/>
          <p:cNvSpPr txBox="1"/>
          <p:nvPr/>
        </p:nvSpPr>
        <p:spPr>
          <a:xfrm>
            <a:off x="253472" y="4681768"/>
            <a:ext cx="8341662" cy="195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Am I a happy educator(capable and willing to give outrageous love, stretch my love)?</a:t>
            </a:r>
            <a:endParaRPr b="0" i="0" sz="1400" u="none" cap="none" strike="noStrike">
              <a:solidFill>
                <a:srgbClr val="000000"/>
              </a:solidFill>
              <a:latin typeface="Arial"/>
              <a:ea typeface="Arial"/>
              <a:cs typeface="Arial"/>
              <a:sym typeface="Arial"/>
            </a:endParaRPr>
          </a:p>
        </p:txBody>
      </p:sp>
      <p:sp>
        <p:nvSpPr>
          <p:cNvPr id="453" name="Google Shape;453;p12"/>
          <p:cNvSpPr txBox="1"/>
          <p:nvPr/>
        </p:nvSpPr>
        <p:spPr>
          <a:xfrm>
            <a:off x="518963" y="5024820"/>
            <a:ext cx="8258472" cy="952314"/>
          </a:xfrm>
          <a:prstGeom prst="rect">
            <a:avLst/>
          </a:prstGeom>
          <a:solidFill>
            <a:srgbClr val="CCFF99"/>
          </a:solidFill>
          <a:ln cap="flat" cmpd="sng" w="9525">
            <a:solidFill>
              <a:srgbClr val="92D050"/>
            </a:solidFill>
            <a:prstDash val="solid"/>
            <a:round/>
            <a:headEnd len="sm" w="sm" type="none"/>
            <a:tailEnd len="sm" w="sm" type="none"/>
          </a:ln>
        </p:spPr>
        <p:txBody>
          <a:bodyPr anchorCtr="0" anchor="t" bIns="45700" lIns="91425" spcFirstLastPara="1" rIns="91425" wrap="square" tIns="45700">
            <a:noAutofit/>
          </a:bodyPr>
          <a:lstStyle/>
          <a:p>
            <a:pPr indent="-82550" lvl="1" marL="0" marR="0" rtl="0" algn="l">
              <a:lnSpc>
                <a:spcPct val="100000"/>
              </a:lnSpc>
              <a:spcBef>
                <a:spcPts val="0"/>
              </a:spcBef>
              <a:spcAft>
                <a:spcPts val="0"/>
              </a:spcAft>
              <a:buClr>
                <a:schemeClr val="dk1"/>
              </a:buClr>
              <a:buSzPts val="1300"/>
              <a:buFont typeface="Noto Sans Symbols"/>
              <a:buChar char="❑"/>
            </a:pPr>
            <a:r>
              <a:rPr b="0" i="0" lang="en-US" sz="1300" u="none" cap="none" strike="noStrike">
                <a:solidFill>
                  <a:schemeClr val="dk1"/>
                </a:solidFill>
                <a:latin typeface="Calibri"/>
                <a:ea typeface="Calibri"/>
                <a:cs typeface="Calibri"/>
                <a:sym typeface="Calibri"/>
              </a:rPr>
              <a:t>Simple Gestures</a:t>
            </a:r>
            <a:endParaRPr b="0" i="0" sz="1400" u="none" cap="none" strike="noStrike">
              <a:solidFill>
                <a:srgbClr val="000000"/>
              </a:solidFill>
              <a:latin typeface="Arial"/>
              <a:ea typeface="Arial"/>
              <a:cs typeface="Arial"/>
              <a:sym typeface="Arial"/>
            </a:endParaRPr>
          </a:p>
          <a:p>
            <a:pPr indent="-82550" lvl="0" marL="0" marR="0" rtl="0" algn="l">
              <a:lnSpc>
                <a:spcPct val="100000"/>
              </a:lnSpc>
              <a:spcBef>
                <a:spcPts val="1200"/>
              </a:spcBef>
              <a:spcAft>
                <a:spcPts val="0"/>
              </a:spcAft>
              <a:buClr>
                <a:schemeClr val="dk1"/>
              </a:buClr>
              <a:buSzPts val="1300"/>
              <a:buFont typeface="Noto Sans Symbols"/>
              <a:buChar char="❑"/>
            </a:pPr>
            <a:r>
              <a:rPr b="0" i="0" lang="en-US" sz="1300" u="none" cap="none" strike="noStrike">
                <a:solidFill>
                  <a:schemeClr val="dk1"/>
                </a:solidFill>
                <a:latin typeface="Calibri"/>
                <a:ea typeface="Calibri"/>
                <a:cs typeface="Calibri"/>
                <a:sym typeface="Calibri"/>
              </a:rPr>
              <a:t>Excellence Over Mediocrity</a:t>
            </a:r>
            <a:endParaRPr b="0" i="0" sz="1400" u="none" cap="none" strike="noStrike">
              <a:solidFill>
                <a:srgbClr val="000000"/>
              </a:solidFill>
              <a:latin typeface="Arial"/>
              <a:ea typeface="Arial"/>
              <a:cs typeface="Arial"/>
              <a:sym typeface="Arial"/>
            </a:endParaRPr>
          </a:p>
          <a:p>
            <a:pPr indent="-82550" lvl="0" marL="0" marR="0" rtl="0" algn="l">
              <a:lnSpc>
                <a:spcPct val="100000"/>
              </a:lnSpc>
              <a:spcBef>
                <a:spcPts val="1200"/>
              </a:spcBef>
              <a:spcAft>
                <a:spcPts val="0"/>
              </a:spcAft>
              <a:buClr>
                <a:schemeClr val="dk1"/>
              </a:buClr>
              <a:buSzPts val="1300"/>
              <a:buFont typeface="Noto Sans Symbols"/>
              <a:buChar char="❑"/>
            </a:pPr>
            <a:r>
              <a:rPr b="0" i="0" lang="en-US" sz="1300" u="none" cap="none" strike="noStrike">
                <a:solidFill>
                  <a:schemeClr val="dk1"/>
                </a:solidFill>
                <a:latin typeface="Calibri"/>
                <a:ea typeface="Calibri"/>
                <a:cs typeface="Calibri"/>
                <a:sym typeface="Calibri"/>
              </a:rPr>
              <a:t>Show Love to Others</a:t>
            </a:r>
            <a:endParaRPr b="0" i="0" sz="1400" u="none" cap="none" strike="noStrike">
              <a:solidFill>
                <a:srgbClr val="000000"/>
              </a:solidFill>
              <a:latin typeface="Arial"/>
              <a:ea typeface="Arial"/>
              <a:cs typeface="Arial"/>
              <a:sym typeface="Arial"/>
            </a:endParaRPr>
          </a:p>
        </p:txBody>
      </p:sp>
      <p:sp>
        <p:nvSpPr>
          <p:cNvPr id="454" name="Google Shape;454;p12"/>
          <p:cNvSpPr/>
          <p:nvPr/>
        </p:nvSpPr>
        <p:spPr>
          <a:xfrm>
            <a:off x="283179" y="4040576"/>
            <a:ext cx="3200400" cy="610192"/>
          </a:xfrm>
          <a:prstGeom prst="round2SameRect">
            <a:avLst>
              <a:gd fmla="val 16667" name="adj1"/>
              <a:gd fmla="val 0" name="adj2"/>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SECTION ONE: TERMINOLOGY</a:t>
            </a:r>
            <a:endParaRPr b="0" i="0" sz="1400" u="none" cap="none" strike="noStrike">
              <a:solidFill>
                <a:srgbClr val="000000"/>
              </a:solidFill>
              <a:latin typeface="Arial"/>
              <a:ea typeface="Arial"/>
              <a:cs typeface="Arial"/>
              <a:sym typeface="Arial"/>
            </a:endParaRPr>
          </a:p>
        </p:txBody>
      </p:sp>
      <p:sp>
        <p:nvSpPr>
          <p:cNvPr id="455" name="Google Shape;455;p12"/>
          <p:cNvSpPr txBox="1"/>
          <p:nvPr/>
        </p:nvSpPr>
        <p:spPr>
          <a:xfrm>
            <a:off x="327958" y="4298186"/>
            <a:ext cx="5527239" cy="300998"/>
          </a:xfrm>
          <a:prstGeom prst="rect">
            <a:avLst/>
          </a:prstGeom>
          <a:noFill/>
          <a:ln>
            <a:noFill/>
          </a:ln>
        </p:spPr>
        <p:txBody>
          <a:bodyPr anchorCtr="0" anchor="b" bIns="25700" lIns="51425" spcFirstLastPara="1" rIns="51425" wrap="square" tIns="25700">
            <a:noAutofit/>
          </a:bodyPr>
          <a:lstStyle/>
          <a:p>
            <a:pPr indent="0" lvl="0" marL="0" marR="0" rtl="0" algn="l">
              <a:lnSpc>
                <a:spcPct val="100000"/>
              </a:lnSpc>
              <a:spcBef>
                <a:spcPts val="0"/>
              </a:spcBef>
              <a:spcAft>
                <a:spcPts val="0"/>
              </a:spcAft>
              <a:buClr>
                <a:schemeClr val="dk1"/>
              </a:buClr>
              <a:buSzPts val="1575"/>
              <a:buFont typeface="Libre Franklin Black"/>
              <a:buNone/>
            </a:pPr>
            <a:r>
              <a:t/>
            </a:r>
            <a:endParaRPr b="0" i="0" sz="1575" u="none" cap="none" strike="noStrike">
              <a:solidFill>
                <a:schemeClr val="dk1"/>
              </a:solidFill>
              <a:latin typeface="Calibri"/>
              <a:ea typeface="Calibri"/>
              <a:cs typeface="Calibri"/>
              <a:sym typeface="Calibri"/>
            </a:endParaRPr>
          </a:p>
        </p:txBody>
      </p:sp>
      <p:cxnSp>
        <p:nvCxnSpPr>
          <p:cNvPr id="456" name="Google Shape;456;p12"/>
          <p:cNvCxnSpPr/>
          <p:nvPr/>
        </p:nvCxnSpPr>
        <p:spPr>
          <a:xfrm>
            <a:off x="283177" y="4650766"/>
            <a:ext cx="8382002" cy="2"/>
          </a:xfrm>
          <a:prstGeom prst="straightConnector1">
            <a:avLst/>
          </a:prstGeom>
          <a:noFill/>
          <a:ln cap="flat" cmpd="sng" w="57150">
            <a:solidFill>
              <a:srgbClr val="92D050"/>
            </a:solidFill>
            <a:prstDash val="solid"/>
            <a:round/>
            <a:headEnd len="sm" w="sm" type="none"/>
            <a:tailEnd len="sm" w="sm" type="none"/>
          </a:ln>
        </p:spPr>
      </p:cxnSp>
      <p:sp>
        <p:nvSpPr>
          <p:cNvPr id="457" name="Google Shape;457;p12"/>
          <p:cNvSpPr txBox="1"/>
          <p:nvPr/>
        </p:nvSpPr>
        <p:spPr>
          <a:xfrm>
            <a:off x="4940797" y="3251076"/>
            <a:ext cx="16002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 Yes  🔲  No</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13"/>
          <p:cNvPicPr preferRelativeResize="0"/>
          <p:nvPr/>
        </p:nvPicPr>
        <p:blipFill rotWithShape="1">
          <a:blip r:embed="rId3">
            <a:alphaModFix/>
          </a:blip>
          <a:srcRect b="0" l="0" r="0" t="0"/>
          <a:stretch/>
        </p:blipFill>
        <p:spPr>
          <a:xfrm>
            <a:off x="120770" y="820947"/>
            <a:ext cx="8902460" cy="52161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4"/>
          <p:cNvSpPr/>
          <p:nvPr/>
        </p:nvSpPr>
        <p:spPr>
          <a:xfrm>
            <a:off x="100289" y="879817"/>
            <a:ext cx="9002415" cy="5173734"/>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14"/>
          <p:cNvSpPr/>
          <p:nvPr/>
        </p:nvSpPr>
        <p:spPr>
          <a:xfrm>
            <a:off x="4299945" y="3135778"/>
            <a:ext cx="2845553" cy="2845553"/>
          </a:xfrm>
          <a:custGeom>
            <a:rect b="b" l="l" r="r" t="t"/>
            <a:pathLst>
              <a:path extrusionOk="0" h="2845553" w="2845553">
                <a:moveTo>
                  <a:pt x="2019786" y="453691"/>
                </a:moveTo>
                <a:lnTo>
                  <a:pt x="2241125" y="267955"/>
                </a:lnTo>
                <a:lnTo>
                  <a:pt x="2417949" y="416328"/>
                </a:lnTo>
                <a:lnTo>
                  <a:pt x="2273470" y="666557"/>
                </a:lnTo>
                <a:cubicBezTo>
                  <a:pt x="2376202" y="782124"/>
                  <a:pt x="2454311" y="917411"/>
                  <a:pt x="2503028" y="1064163"/>
                </a:cubicBezTo>
                <a:lnTo>
                  <a:pt x="2791972" y="1064156"/>
                </a:lnTo>
                <a:lnTo>
                  <a:pt x="2832055" y="1291477"/>
                </a:lnTo>
                <a:lnTo>
                  <a:pt x="2560534" y="1390294"/>
                </a:lnTo>
                <a:cubicBezTo>
                  <a:pt x="2564947" y="1544859"/>
                  <a:pt x="2537820" y="1698701"/>
                  <a:pt x="2480809" y="1842435"/>
                </a:cubicBezTo>
                <a:lnTo>
                  <a:pt x="2702158" y="2028159"/>
                </a:lnTo>
                <a:lnTo>
                  <a:pt x="2586744" y="2228062"/>
                </a:lnTo>
                <a:lnTo>
                  <a:pt x="2315229" y="2129230"/>
                </a:lnTo>
                <a:cubicBezTo>
                  <a:pt x="2219257" y="2250470"/>
                  <a:pt x="2099589" y="2350884"/>
                  <a:pt x="1963526" y="2424344"/>
                </a:cubicBezTo>
                <a:lnTo>
                  <a:pt x="2013707" y="2708897"/>
                </a:lnTo>
                <a:lnTo>
                  <a:pt x="1796800" y="2787845"/>
                </a:lnTo>
                <a:lnTo>
                  <a:pt x="1652335" y="2537609"/>
                </a:lnTo>
                <a:cubicBezTo>
                  <a:pt x="1500885" y="2568795"/>
                  <a:pt x="1344669" y="2568795"/>
                  <a:pt x="1193219" y="2537609"/>
                </a:cubicBezTo>
                <a:lnTo>
                  <a:pt x="1048753" y="2787845"/>
                </a:lnTo>
                <a:lnTo>
                  <a:pt x="831846" y="2708897"/>
                </a:lnTo>
                <a:lnTo>
                  <a:pt x="882028" y="2424345"/>
                </a:lnTo>
                <a:cubicBezTo>
                  <a:pt x="745965" y="2350884"/>
                  <a:pt x="626296" y="2250470"/>
                  <a:pt x="530324" y="2129231"/>
                </a:cubicBezTo>
                <a:lnTo>
                  <a:pt x="258809" y="2228062"/>
                </a:lnTo>
                <a:lnTo>
                  <a:pt x="143395" y="2028159"/>
                </a:lnTo>
                <a:lnTo>
                  <a:pt x="364744" y="1842436"/>
                </a:lnTo>
                <a:cubicBezTo>
                  <a:pt x="307733" y="1698702"/>
                  <a:pt x="280607" y="1544859"/>
                  <a:pt x="285019" y="1390295"/>
                </a:cubicBezTo>
                <a:lnTo>
                  <a:pt x="13498" y="1291477"/>
                </a:lnTo>
                <a:lnTo>
                  <a:pt x="53581" y="1064156"/>
                </a:lnTo>
                <a:lnTo>
                  <a:pt x="342524" y="1064164"/>
                </a:lnTo>
                <a:cubicBezTo>
                  <a:pt x="391242" y="917412"/>
                  <a:pt x="469350" y="782124"/>
                  <a:pt x="572082" y="666558"/>
                </a:cubicBezTo>
                <a:lnTo>
                  <a:pt x="427604" y="416328"/>
                </a:lnTo>
                <a:lnTo>
                  <a:pt x="604428" y="267955"/>
                </a:lnTo>
                <a:lnTo>
                  <a:pt x="825767" y="453691"/>
                </a:lnTo>
                <a:cubicBezTo>
                  <a:pt x="957417" y="372587"/>
                  <a:pt x="1104213" y="319158"/>
                  <a:pt x="1257195" y="296664"/>
                </a:cubicBezTo>
                <a:lnTo>
                  <a:pt x="1307363" y="12108"/>
                </a:lnTo>
                <a:lnTo>
                  <a:pt x="1538190" y="12108"/>
                </a:lnTo>
                <a:lnTo>
                  <a:pt x="1588357" y="296664"/>
                </a:lnTo>
                <a:cubicBezTo>
                  <a:pt x="1741340" y="319158"/>
                  <a:pt x="1888135" y="372587"/>
                  <a:pt x="2019785" y="453691"/>
                </a:cubicBezTo>
                <a:lnTo>
                  <a:pt x="2019786" y="453691"/>
                </a:lnTo>
                <a:close/>
              </a:path>
            </a:pathLst>
          </a:cu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736625" lIns="592400" spcFirstLastPara="1" rIns="592400" wrap="square" tIns="686875">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Franklin Gothic"/>
                <a:ea typeface="Franklin Gothic"/>
                <a:cs typeface="Franklin Gothic"/>
                <a:sym typeface="Franklin Gothic"/>
              </a:rPr>
              <a:t>Cultural Responsiveness (CLR)</a:t>
            </a:r>
            <a:endParaRPr b="0" i="0" sz="1400" u="none" cap="none" strike="noStrike">
              <a:solidFill>
                <a:srgbClr val="000000"/>
              </a:solidFill>
              <a:latin typeface="Arial"/>
              <a:ea typeface="Arial"/>
              <a:cs typeface="Arial"/>
              <a:sym typeface="Arial"/>
            </a:endParaRPr>
          </a:p>
        </p:txBody>
      </p:sp>
      <p:sp>
        <p:nvSpPr>
          <p:cNvPr id="469" name="Google Shape;469;p14"/>
          <p:cNvSpPr/>
          <p:nvPr/>
        </p:nvSpPr>
        <p:spPr>
          <a:xfrm>
            <a:off x="1848678" y="2574176"/>
            <a:ext cx="2713799" cy="2167625"/>
          </a:xfrm>
          <a:custGeom>
            <a:rect b="b" l="l" r="r" t="t"/>
            <a:pathLst>
              <a:path extrusionOk="0" h="2069493" w="2069493">
                <a:moveTo>
                  <a:pt x="1548492" y="524150"/>
                </a:moveTo>
                <a:lnTo>
                  <a:pt x="1853812" y="432132"/>
                </a:lnTo>
                <a:lnTo>
                  <a:pt x="1966159" y="626722"/>
                </a:lnTo>
                <a:lnTo>
                  <a:pt x="1733809" y="845128"/>
                </a:lnTo>
                <a:cubicBezTo>
                  <a:pt x="1767489" y="969297"/>
                  <a:pt x="1767489" y="1100196"/>
                  <a:pt x="1733809" y="1224365"/>
                </a:cubicBezTo>
                <a:lnTo>
                  <a:pt x="1966159" y="1442771"/>
                </a:lnTo>
                <a:lnTo>
                  <a:pt x="1853812" y="1637361"/>
                </a:lnTo>
                <a:lnTo>
                  <a:pt x="1548492" y="1545343"/>
                </a:lnTo>
                <a:cubicBezTo>
                  <a:pt x="1457799" y="1636596"/>
                  <a:pt x="1344437" y="1702045"/>
                  <a:pt x="1220063" y="1734961"/>
                </a:cubicBezTo>
                <a:lnTo>
                  <a:pt x="1147093" y="2045385"/>
                </a:lnTo>
                <a:lnTo>
                  <a:pt x="922400" y="2045385"/>
                </a:lnTo>
                <a:lnTo>
                  <a:pt x="849430" y="1734961"/>
                </a:lnTo>
                <a:cubicBezTo>
                  <a:pt x="725056" y="1702045"/>
                  <a:pt x="611694" y="1636595"/>
                  <a:pt x="521001" y="1545343"/>
                </a:cubicBezTo>
                <a:lnTo>
                  <a:pt x="215681" y="1637361"/>
                </a:lnTo>
                <a:lnTo>
                  <a:pt x="103334" y="1442771"/>
                </a:lnTo>
                <a:lnTo>
                  <a:pt x="335684" y="1224365"/>
                </a:lnTo>
                <a:cubicBezTo>
                  <a:pt x="302004" y="1100196"/>
                  <a:pt x="302004" y="969297"/>
                  <a:pt x="335684" y="845128"/>
                </a:cubicBezTo>
                <a:lnTo>
                  <a:pt x="103334" y="626722"/>
                </a:lnTo>
                <a:lnTo>
                  <a:pt x="215681" y="432132"/>
                </a:lnTo>
                <a:lnTo>
                  <a:pt x="521001" y="524150"/>
                </a:lnTo>
                <a:cubicBezTo>
                  <a:pt x="611694" y="432897"/>
                  <a:pt x="725056" y="367448"/>
                  <a:pt x="849430" y="334532"/>
                </a:cubicBezTo>
                <a:lnTo>
                  <a:pt x="922400" y="24108"/>
                </a:lnTo>
                <a:lnTo>
                  <a:pt x="1147093" y="24108"/>
                </a:lnTo>
                <a:lnTo>
                  <a:pt x="1220063" y="334532"/>
                </a:lnTo>
                <a:cubicBezTo>
                  <a:pt x="1344437" y="367448"/>
                  <a:pt x="1457799" y="432898"/>
                  <a:pt x="1548492" y="524150"/>
                </a:cubicBezTo>
                <a:close/>
              </a:path>
            </a:pathLst>
          </a:cu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544450" lIns="541300" spcFirstLastPara="1" rIns="541300" wrap="square" tIns="5444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Franklin Gothic"/>
                <a:ea typeface="Franklin Gothic"/>
                <a:cs typeface="Franklin Gothic"/>
                <a:sym typeface="Franklin Gothic"/>
              </a:rPr>
              <a:t>Instruction</a:t>
            </a:r>
            <a:endParaRPr b="0" i="0" sz="1400" u="none" cap="none" strike="noStrike">
              <a:solidFill>
                <a:srgbClr val="000000"/>
              </a:solidFill>
              <a:latin typeface="Arial"/>
              <a:ea typeface="Arial"/>
              <a:cs typeface="Arial"/>
              <a:sym typeface="Arial"/>
            </a:endParaRPr>
          </a:p>
        </p:txBody>
      </p:sp>
      <p:sp>
        <p:nvSpPr>
          <p:cNvPr id="470" name="Google Shape;470;p14"/>
          <p:cNvSpPr/>
          <p:nvPr/>
        </p:nvSpPr>
        <p:spPr>
          <a:xfrm>
            <a:off x="3678143" y="460455"/>
            <a:ext cx="2934692" cy="2845553"/>
          </a:xfrm>
          <a:custGeom>
            <a:rect b="b" l="l" r="r" t="t"/>
            <a:pathLst>
              <a:path extrusionOk="0" h="2027681" w="2027681">
                <a:moveTo>
                  <a:pt x="1305111" y="512908"/>
                </a:moveTo>
                <a:lnTo>
                  <a:pt x="1521991" y="378584"/>
                </a:lnTo>
                <a:lnTo>
                  <a:pt x="1649096" y="505690"/>
                </a:lnTo>
                <a:lnTo>
                  <a:pt x="1514773" y="722570"/>
                </a:lnTo>
                <a:cubicBezTo>
                  <a:pt x="1566509" y="811547"/>
                  <a:pt x="1593612" y="912697"/>
                  <a:pt x="1593296" y="1015621"/>
                </a:cubicBezTo>
                <a:lnTo>
                  <a:pt x="1818064" y="1136284"/>
                </a:lnTo>
                <a:lnTo>
                  <a:pt x="1771540" y="1309913"/>
                </a:lnTo>
                <a:lnTo>
                  <a:pt x="1516554" y="1302026"/>
                </a:lnTo>
                <a:cubicBezTo>
                  <a:pt x="1465366" y="1391319"/>
                  <a:pt x="1391318" y="1465366"/>
                  <a:pt x="1302025" y="1516554"/>
                </a:cubicBezTo>
                <a:lnTo>
                  <a:pt x="1309913" y="1771540"/>
                </a:lnTo>
                <a:lnTo>
                  <a:pt x="1136284" y="1818064"/>
                </a:lnTo>
                <a:lnTo>
                  <a:pt x="1015622" y="1593295"/>
                </a:lnTo>
                <a:cubicBezTo>
                  <a:pt x="912698" y="1593612"/>
                  <a:pt x="811547" y="1566509"/>
                  <a:pt x="722570" y="1514773"/>
                </a:cubicBezTo>
                <a:lnTo>
                  <a:pt x="505690" y="1649097"/>
                </a:lnTo>
                <a:lnTo>
                  <a:pt x="378585" y="1521991"/>
                </a:lnTo>
                <a:lnTo>
                  <a:pt x="512908" y="1305111"/>
                </a:lnTo>
                <a:cubicBezTo>
                  <a:pt x="461172" y="1216134"/>
                  <a:pt x="434069" y="1114984"/>
                  <a:pt x="434385" y="1012060"/>
                </a:cubicBezTo>
                <a:lnTo>
                  <a:pt x="209617" y="891397"/>
                </a:lnTo>
                <a:lnTo>
                  <a:pt x="256141" y="717768"/>
                </a:lnTo>
                <a:lnTo>
                  <a:pt x="511127" y="725655"/>
                </a:lnTo>
                <a:cubicBezTo>
                  <a:pt x="562315" y="636362"/>
                  <a:pt x="636363" y="562315"/>
                  <a:pt x="725656" y="511127"/>
                </a:cubicBezTo>
                <a:lnTo>
                  <a:pt x="717768" y="256141"/>
                </a:lnTo>
                <a:lnTo>
                  <a:pt x="891397" y="209617"/>
                </a:lnTo>
                <a:lnTo>
                  <a:pt x="1012059" y="434386"/>
                </a:lnTo>
                <a:cubicBezTo>
                  <a:pt x="1114983" y="434069"/>
                  <a:pt x="1216134" y="461172"/>
                  <a:pt x="1305111" y="512908"/>
                </a:cubicBezTo>
                <a:close/>
              </a:path>
            </a:pathLst>
          </a:cu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692900" lIns="692900" spcFirstLastPara="1" rIns="692900" wrap="square" tIns="69290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Franklin Gothic"/>
                <a:ea typeface="Franklin Gothic"/>
                <a:cs typeface="Franklin Gothic"/>
                <a:sym typeface="Franklin Gothic"/>
              </a:rPr>
              <a:t>Equity</a:t>
            </a:r>
            <a:endParaRPr b="0" i="0" sz="1400" u="none" cap="none" strike="noStrike">
              <a:solidFill>
                <a:srgbClr val="000000"/>
              </a:solidFill>
              <a:latin typeface="Arial"/>
              <a:ea typeface="Arial"/>
              <a:cs typeface="Arial"/>
              <a:sym typeface="Arial"/>
            </a:endParaRPr>
          </a:p>
        </p:txBody>
      </p:sp>
      <p:sp>
        <p:nvSpPr>
          <p:cNvPr id="471" name="Google Shape;471;p14"/>
          <p:cNvSpPr/>
          <p:nvPr/>
        </p:nvSpPr>
        <p:spPr>
          <a:xfrm>
            <a:off x="4092043" y="2700161"/>
            <a:ext cx="3642308" cy="3642308"/>
          </a:xfrm>
          <a:custGeom>
            <a:rect b="b" l="l" r="r" t="t"/>
            <a:pathLst>
              <a:path extrusionOk="0" h="120000" w="120000">
                <a:moveTo>
                  <a:pt x="53800" y="4093"/>
                </a:moveTo>
                <a:lnTo>
                  <a:pt x="53800" y="4093"/>
                </a:lnTo>
                <a:cubicBezTo>
                  <a:pt x="77095" y="1509"/>
                  <a:pt x="99551" y="13641"/>
                  <a:pt x="110159" y="34542"/>
                </a:cubicBezTo>
                <a:cubicBezTo>
                  <a:pt x="120767" y="55442"/>
                  <a:pt x="117304" y="80729"/>
                  <a:pt x="101467" y="98007"/>
                </a:cubicBezTo>
                <a:lnTo>
                  <a:pt x="104006" y="100753"/>
                </a:lnTo>
                <a:lnTo>
                  <a:pt x="96279" y="99235"/>
                </a:lnTo>
                <a:lnTo>
                  <a:pt x="95095" y="91116"/>
                </a:lnTo>
                <a:lnTo>
                  <a:pt x="97633" y="93861"/>
                </a:lnTo>
                <a:lnTo>
                  <a:pt x="97633" y="93861"/>
                </a:lnTo>
                <a:cubicBezTo>
                  <a:pt x="111685" y="78244"/>
                  <a:pt x="114631" y="55570"/>
                  <a:pt x="105037" y="36880"/>
                </a:cubicBezTo>
                <a:cubicBezTo>
                  <a:pt x="95442" y="18190"/>
                  <a:pt x="75301" y="7368"/>
                  <a:pt x="54420" y="9684"/>
                </a:cubicBezTo>
                <a:close/>
              </a:path>
            </a:pathLst>
          </a:custGeom>
          <a:solidFill>
            <a:srgbClr val="BF50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14"/>
          <p:cNvSpPr/>
          <p:nvPr/>
        </p:nvSpPr>
        <p:spPr>
          <a:xfrm>
            <a:off x="1445679" y="2133591"/>
            <a:ext cx="2646364" cy="2646364"/>
          </a:xfrm>
          <a:custGeom>
            <a:rect b="b" l="l" r="r" t="t"/>
            <a:pathLst>
              <a:path extrusionOk="0" h="120000" w="12000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BB99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14"/>
          <p:cNvSpPr/>
          <p:nvPr/>
        </p:nvSpPr>
        <p:spPr>
          <a:xfrm>
            <a:off x="3377318" y="646719"/>
            <a:ext cx="2853314" cy="2853314"/>
          </a:xfrm>
          <a:custGeom>
            <a:rect b="b" l="l" r="r" t="t"/>
            <a:pathLst>
              <a:path extrusionOk="0" h="120000" w="12000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rgbClr val="99B9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14"/>
          <p:cNvSpPr txBox="1"/>
          <p:nvPr/>
        </p:nvSpPr>
        <p:spPr>
          <a:xfrm>
            <a:off x="151349" y="1334646"/>
            <a:ext cx="3165716" cy="369332"/>
          </a:xfrm>
          <a:prstGeom prst="rect">
            <a:avLst/>
          </a:prstGeom>
          <a:solidFill>
            <a:schemeClr val="accent3"/>
          </a:solidFill>
          <a:ln cap="flat" cmpd="sng" w="25400">
            <a:solidFill>
              <a:srgbClr val="71884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Franklin Gothic"/>
                <a:ea typeface="Franklin Gothic"/>
                <a:cs typeface="Franklin Gothic"/>
                <a:sym typeface="Franklin Gothic"/>
              </a:rPr>
              <a:t>Equity is the umbrella term.</a:t>
            </a:r>
            <a:endParaRPr b="0" i="0" sz="1400" u="none" cap="none" strike="noStrike">
              <a:solidFill>
                <a:srgbClr val="000000"/>
              </a:solidFill>
              <a:latin typeface="Arial"/>
              <a:ea typeface="Arial"/>
              <a:cs typeface="Arial"/>
              <a:sym typeface="Arial"/>
            </a:endParaRPr>
          </a:p>
        </p:txBody>
      </p:sp>
      <p:sp>
        <p:nvSpPr>
          <p:cNvPr id="475" name="Google Shape;475;p14"/>
          <p:cNvSpPr txBox="1"/>
          <p:nvPr/>
        </p:nvSpPr>
        <p:spPr>
          <a:xfrm>
            <a:off x="327923" y="5234152"/>
            <a:ext cx="2646364" cy="646331"/>
          </a:xfrm>
          <a:prstGeom prst="rect">
            <a:avLst/>
          </a:prstGeom>
          <a:solidFill>
            <a:schemeClr val="accent2"/>
          </a:solidFill>
          <a:ln cap="flat" cmpd="sng" w="25400">
            <a:solidFill>
              <a:srgbClr val="8C3A3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Franklin Gothic"/>
                <a:ea typeface="Franklin Gothic"/>
                <a:cs typeface="Franklin Gothic"/>
                <a:sym typeface="Franklin Gothic"/>
              </a:rPr>
              <a:t>Know your brand of cultural responsiveness.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2000" fill="hold"/>
                                        <p:tgtEl>
                                          <p:spTgt spid="470"/>
                                        </p:tgtEl>
                                        <p:attrNameLst>
                                          <p:attrName>r</p:attrName>
                                        </p:attrNameLst>
                                      </p:cBhvr>
                                    </p:animRot>
                                  </p:childTnLst>
                                </p:cTn>
                              </p:par>
                            </p:childTnLst>
                          </p:cTn>
                        </p:par>
                        <p:par>
                          <p:cTn fill="hold">
                            <p:stCondLst>
                              <p:cond delay="2000"/>
                            </p:stCondLst>
                            <p:childTnLst>
                              <p:par>
                                <p:cTn fill="hold" nodeType="afterEffect" presetClass="emph" presetID="8" presetSubtype="0">
                                  <p:stCondLst>
                                    <p:cond delay="0"/>
                                  </p:stCondLst>
                                  <p:childTnLst>
                                    <p:animRot by="-21600000">
                                      <p:cBhvr>
                                        <p:cTn dur="2000" fill="hold"/>
                                        <p:tgtEl>
                                          <p:spTgt spid="469"/>
                                        </p:tgtEl>
                                        <p:attrNameLst>
                                          <p:attrName>r</p:attrName>
                                        </p:attrNameLst>
                                      </p:cBhvr>
                                    </p:animRot>
                                  </p:childTnLst>
                                </p:cTn>
                              </p:par>
                            </p:childTnLst>
                          </p:cTn>
                        </p:par>
                        <p:par>
                          <p:cTn fill="hold">
                            <p:stCondLst>
                              <p:cond delay="4000"/>
                            </p:stCondLst>
                            <p:childTnLst>
                              <p:par>
                                <p:cTn fill="hold" nodeType="afterEffect" presetClass="emph" presetID="8" presetSubtype="0">
                                  <p:stCondLst>
                                    <p:cond delay="0"/>
                                  </p:stCondLst>
                                  <p:childTnLst>
                                    <p:animRot by="-21600000">
                                      <p:cBhvr>
                                        <p:cTn dur="2000" fill="hold"/>
                                        <p:tgtEl>
                                          <p:spTgt spid="46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descr="nm_black_child_swimming_100620_mn.jpg" id="480" name="Google Shape;480;p15"/>
          <p:cNvPicPr preferRelativeResize="0"/>
          <p:nvPr/>
        </p:nvPicPr>
        <p:blipFill rotWithShape="1">
          <a:blip r:embed="rId3">
            <a:alphaModFix amt="50000"/>
          </a:blip>
          <a:srcRect b="0" l="0" r="0" t="0"/>
          <a:stretch/>
        </p:blipFill>
        <p:spPr>
          <a:xfrm>
            <a:off x="6118860" y="3971924"/>
            <a:ext cx="2819400" cy="2114551"/>
          </a:xfrm>
          <a:prstGeom prst="ellipse">
            <a:avLst/>
          </a:prstGeom>
          <a:noFill/>
          <a:ln>
            <a:noFill/>
          </a:ln>
        </p:spPr>
      </p:pic>
      <p:sp>
        <p:nvSpPr>
          <p:cNvPr id="481" name="Google Shape;481;p15"/>
          <p:cNvSpPr txBox="1"/>
          <p:nvPr/>
        </p:nvSpPr>
        <p:spPr>
          <a:xfrm>
            <a:off x="-15240" y="838200"/>
            <a:ext cx="9144000" cy="1143000"/>
          </a:xfrm>
          <a:prstGeom prst="rect">
            <a:avLst/>
          </a:prstGeom>
          <a:noFill/>
          <a:ln>
            <a:noFill/>
          </a:ln>
        </p:spPr>
        <p:txBody>
          <a:bodyPr anchorCtr="0" anchor="t" bIns="30425" lIns="60850" spcFirstLastPara="1" rIns="60850" wrap="square" tIns="30425">
            <a:noAutofit/>
          </a:bodyPr>
          <a:lstStyle/>
          <a:p>
            <a:pPr indent="0" lvl="0" marL="0" marR="0" rtl="0" algn="ctr">
              <a:lnSpc>
                <a:spcPct val="100000"/>
              </a:lnSpc>
              <a:spcBef>
                <a:spcPts val="0"/>
              </a:spcBef>
              <a:spcAft>
                <a:spcPts val="0"/>
              </a:spcAft>
              <a:buClr>
                <a:schemeClr val="dk1"/>
              </a:buClr>
              <a:buSzPts val="725"/>
              <a:buFont typeface="Calibri"/>
              <a:buNone/>
            </a:pPr>
            <a:r>
              <a:rPr b="1" i="0" lang="en-US" sz="2900" u="none" cap="none" strike="noStrike">
                <a:solidFill>
                  <a:schemeClr val="dk1"/>
                </a:solidFill>
                <a:latin typeface="Calibri"/>
                <a:ea typeface="Calibri"/>
                <a:cs typeface="Calibri"/>
                <a:sym typeface="Calibri"/>
              </a:rPr>
              <a:t>What </a:t>
            </a:r>
            <a:r>
              <a:rPr b="1" i="1" lang="en-US" sz="2900" u="none" cap="none" strike="noStrike">
                <a:solidFill>
                  <a:schemeClr val="dk1"/>
                </a:solidFill>
                <a:latin typeface="Calibri"/>
                <a:ea typeface="Calibri"/>
                <a:cs typeface="Calibri"/>
                <a:sym typeface="Calibri"/>
              </a:rPr>
              <a:t>Exactly</a:t>
            </a:r>
            <a:r>
              <a:rPr b="1" i="0" lang="en-US" sz="2900" u="none" cap="none" strike="noStrike">
                <a:solidFill>
                  <a:schemeClr val="dk1"/>
                </a:solidFill>
                <a:latin typeface="Calibri"/>
                <a:ea typeface="Calibri"/>
                <a:cs typeface="Calibri"/>
                <a:sym typeface="Calibri"/>
              </a:rPr>
              <a:t> Is Culturally and Linguistically Responsive Teaching and Learning (CLR)?</a:t>
            </a:r>
            <a:endParaRPr b="0" i="0" sz="1400" u="none" cap="none" strike="noStrike">
              <a:solidFill>
                <a:srgbClr val="000000"/>
              </a:solidFill>
              <a:latin typeface="Arial"/>
              <a:ea typeface="Arial"/>
              <a:cs typeface="Arial"/>
              <a:sym typeface="Arial"/>
            </a:endParaRPr>
          </a:p>
        </p:txBody>
      </p:sp>
      <p:sp>
        <p:nvSpPr>
          <p:cNvPr id="482" name="Google Shape;482;p15"/>
          <p:cNvSpPr txBox="1"/>
          <p:nvPr/>
        </p:nvSpPr>
        <p:spPr>
          <a:xfrm>
            <a:off x="365760" y="1828800"/>
            <a:ext cx="8382000" cy="2209800"/>
          </a:xfrm>
          <a:prstGeom prst="rect">
            <a:avLst/>
          </a:prstGeom>
          <a:solidFill>
            <a:srgbClr val="DDEAF6"/>
          </a:solidFill>
          <a:ln>
            <a:noFill/>
          </a:ln>
        </p:spPr>
        <p:txBody>
          <a:bodyPr anchorCtr="0" anchor="t" bIns="30425" lIns="60850" spcFirstLastPara="1" rIns="60850" wrap="square" tIns="30425">
            <a:noAutofit/>
          </a:bodyPr>
          <a:lstStyle/>
          <a:p>
            <a:pPr indent="-228218" lvl="0" marL="228218" marR="0" rtl="0" algn="l">
              <a:lnSpc>
                <a:spcPct val="100000"/>
              </a:lnSpc>
              <a:spcBef>
                <a:spcPts val="0"/>
              </a:spcBef>
              <a:spcAft>
                <a:spcPts val="0"/>
              </a:spcAft>
              <a:buClr>
                <a:schemeClr val="dk1"/>
              </a:buClr>
              <a:buSzPts val="600"/>
              <a:buFont typeface="Arial"/>
              <a:buNone/>
            </a:pPr>
            <a:r>
              <a:rPr b="1" i="0" lang="en-US" sz="2400" u="none" cap="none" strike="noStrike">
                <a:solidFill>
                  <a:srgbClr val="FF0000"/>
                </a:solidFill>
                <a:latin typeface="Calibri"/>
                <a:ea typeface="Calibri"/>
                <a:cs typeface="Calibri"/>
                <a:sym typeface="Calibri"/>
              </a:rPr>
              <a:t>CLR </a:t>
            </a:r>
            <a:r>
              <a:rPr b="1" i="0" lang="en-US" sz="2400" u="none" cap="none" strike="noStrike">
                <a:solidFill>
                  <a:schemeClr val="dk1"/>
                </a:solidFill>
                <a:latin typeface="Calibri"/>
                <a:ea typeface="Calibri"/>
                <a:cs typeface="Calibri"/>
                <a:sym typeface="Calibri"/>
              </a:rPr>
              <a:t>is:</a:t>
            </a:r>
            <a:r>
              <a:rPr b="1" i="0" lang="en-US" sz="2400" u="none" cap="none" strike="noStrike">
                <a:solidFill>
                  <a:schemeClr val="dk2"/>
                </a:solidFill>
                <a:latin typeface="Calibri"/>
                <a:ea typeface="Calibri"/>
                <a:cs typeface="Calibri"/>
                <a:sym typeface="Calibri"/>
              </a:rPr>
              <a:t>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“The </a:t>
            </a:r>
            <a:r>
              <a:rPr b="1" i="0" lang="en-US" sz="1800" u="none" cap="none" strike="noStrike">
                <a:solidFill>
                  <a:srgbClr val="FF0000"/>
                </a:solidFill>
                <a:latin typeface="Calibri"/>
                <a:ea typeface="Calibri"/>
                <a:cs typeface="Calibri"/>
                <a:sym typeface="Calibri"/>
              </a:rPr>
              <a:t>validation and affirmation </a:t>
            </a:r>
            <a:r>
              <a:rPr b="1" i="0" lang="en-US" sz="1800" u="none" cap="none" strike="noStrike">
                <a:solidFill>
                  <a:schemeClr val="dk1"/>
                </a:solidFill>
                <a:latin typeface="Calibri"/>
                <a:ea typeface="Calibri"/>
                <a:cs typeface="Calibri"/>
                <a:sym typeface="Calibri"/>
              </a:rPr>
              <a:t>of the home (indigenous) culture and home language for the purposes of </a:t>
            </a:r>
            <a:r>
              <a:rPr b="1" i="0" lang="en-US" sz="1800" u="none" cap="none" strike="noStrike">
                <a:solidFill>
                  <a:srgbClr val="FF0000"/>
                </a:solidFill>
                <a:latin typeface="Calibri"/>
                <a:ea typeface="Calibri"/>
                <a:cs typeface="Calibri"/>
                <a:sym typeface="Calibri"/>
              </a:rPr>
              <a:t>building and bridging </a:t>
            </a:r>
            <a:r>
              <a:rPr b="1" i="0" lang="en-US" sz="1800" u="none" cap="none" strike="noStrike">
                <a:solidFill>
                  <a:schemeClr val="dk1"/>
                </a:solidFill>
                <a:latin typeface="Calibri"/>
                <a:ea typeface="Calibri"/>
                <a:cs typeface="Calibri"/>
                <a:sym typeface="Calibri"/>
              </a:rPr>
              <a:t>the student to success in the culture of academia and mainstream society.” </a:t>
            </a:r>
            <a:endParaRPr b="1" i="0" sz="1200" u="none" cap="none" strike="noStrike">
              <a:solidFill>
                <a:srgbClr val="000000"/>
              </a:solidFill>
              <a:latin typeface="Calibri"/>
              <a:ea typeface="Calibri"/>
              <a:cs typeface="Calibri"/>
              <a:sym typeface="Calibri"/>
            </a:endParaRPr>
          </a:p>
          <a:p>
            <a:pPr indent="0" lvl="0" marL="0" marR="0" rtl="0" algn="r">
              <a:lnSpc>
                <a:spcPct val="100000"/>
              </a:lnSpc>
              <a:spcBef>
                <a:spcPts val="40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—Hollie, </a:t>
            </a:r>
            <a:r>
              <a:rPr b="1" i="1" lang="en-US" sz="1800" u="none" cap="none" strike="noStrike">
                <a:solidFill>
                  <a:schemeClr val="dk1"/>
                </a:solidFill>
                <a:latin typeface="Calibri"/>
                <a:ea typeface="Calibri"/>
                <a:cs typeface="Calibri"/>
                <a:sym typeface="Calibri"/>
              </a:rPr>
              <a:t>Culturally and Linguistically Responsive Teaching and Learning: Classroom Practices for Student Success </a:t>
            </a:r>
            <a:r>
              <a:rPr b="1" i="0" lang="en-US" sz="1800" u="none" cap="none" strike="noStrike">
                <a:solidFill>
                  <a:schemeClr val="dk1"/>
                </a:solidFill>
                <a:latin typeface="Calibri"/>
                <a:ea typeface="Calibri"/>
                <a:cs typeface="Calibri"/>
                <a:sym typeface="Calibri"/>
              </a:rPr>
              <a:t>(2017)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1800"/>
              <a:buFont typeface="Arial"/>
              <a:buNone/>
            </a:pPr>
            <a:r>
              <a:t/>
            </a:r>
            <a:endParaRPr b="1" i="0" sz="18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br>
              <a:rPr b="1" i="0" lang="en-US" sz="2000" u="none" cap="none" strike="noStrike">
                <a:solidFill>
                  <a:srgbClr val="FF0000"/>
                </a:solidFill>
                <a:latin typeface="Calibri"/>
                <a:ea typeface="Calibri"/>
                <a:cs typeface="Calibri"/>
                <a:sym typeface="Calibri"/>
              </a:rPr>
            </a:br>
            <a:r>
              <a:rPr b="1" i="0" lang="en-US" sz="2000" u="none" cap="none" strike="noStrike">
                <a:solidFill>
                  <a:srgbClr val="FF0000"/>
                </a:solidFill>
                <a:latin typeface="Calibri"/>
                <a:ea typeface="Calibri"/>
                <a:cs typeface="Calibri"/>
                <a:sym typeface="Calibri"/>
              </a:rPr>
              <a:t>CLR</a:t>
            </a:r>
            <a:r>
              <a:rPr b="1" i="0" lang="en-US" sz="2000" u="none" cap="none" strike="noStrike">
                <a:solidFill>
                  <a:schemeClr val="dk2"/>
                </a:solidFill>
                <a:latin typeface="Calibri"/>
                <a:ea typeface="Calibri"/>
                <a:cs typeface="Calibri"/>
                <a:sym typeface="Calibri"/>
              </a:rPr>
              <a:t> </a:t>
            </a:r>
            <a:r>
              <a:rPr b="0" i="0" lang="en-US" sz="2000" u="none" cap="none" strike="noStrike">
                <a:solidFill>
                  <a:schemeClr val="dk1"/>
                </a:solidFill>
                <a:latin typeface="Calibri"/>
                <a:ea typeface="Calibri"/>
                <a:cs typeface="Calibri"/>
                <a:sym typeface="Calibri"/>
              </a:rPr>
              <a:t>is going where the students are culturally and linguistically for the purpose of bringing them where they need to be academically. </a:t>
            </a:r>
            <a:br>
              <a:rPr b="0" i="0" lang="en-US" sz="1400" u="none" cap="none" strike="noStrike">
                <a:solidFill>
                  <a:srgbClr val="000000"/>
                </a:solidFill>
                <a:latin typeface="Calibri"/>
                <a:ea typeface="Calibri"/>
                <a:cs typeface="Calibri"/>
                <a:sym typeface="Calibri"/>
              </a:rPr>
            </a:br>
            <a:endParaRPr b="1" i="0" sz="2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r>
              <a:rPr b="1" i="0" lang="en-US" sz="2000" u="none" cap="none" strike="noStrike">
                <a:solidFill>
                  <a:srgbClr val="FF0000"/>
                </a:solidFill>
                <a:latin typeface="Calibri"/>
                <a:ea typeface="Calibri"/>
                <a:cs typeface="Calibri"/>
                <a:sym typeface="Calibri"/>
              </a:rPr>
              <a:t>CLR</a:t>
            </a:r>
            <a:r>
              <a:rPr b="1" i="0" lang="en-US" sz="2000" u="none" cap="none" strike="noStrike">
                <a:solidFill>
                  <a:schemeClr val="dk2"/>
                </a:solidFill>
                <a:latin typeface="Calibri"/>
                <a:ea typeface="Calibri"/>
                <a:cs typeface="Calibri"/>
                <a:sym typeface="Calibri"/>
              </a:rPr>
              <a:t> </a:t>
            </a:r>
            <a:r>
              <a:rPr b="0" i="0" lang="en-US" sz="2000" u="none" cap="none" strike="noStrike">
                <a:solidFill>
                  <a:schemeClr val="dk1"/>
                </a:solidFill>
                <a:latin typeface="Calibri"/>
                <a:ea typeface="Calibri"/>
                <a:cs typeface="Calibri"/>
                <a:sym typeface="Calibri"/>
              </a:rPr>
              <a:t>is the opposite of the sink-or-swim  approach to teaching and learning, or traditional schooling.</a:t>
            </a:r>
            <a:r>
              <a:rPr b="0" i="0" lang="en-US" sz="2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16"/>
          <p:cNvSpPr txBox="1"/>
          <p:nvPr>
            <p:ph type="title"/>
          </p:nvPr>
        </p:nvSpPr>
        <p:spPr>
          <a:xfrm>
            <a:off x="822855" y="365145"/>
            <a:ext cx="7522104" cy="549275"/>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488" name="Google Shape;488;p16"/>
          <p:cNvSpPr txBox="1"/>
          <p:nvPr/>
        </p:nvSpPr>
        <p:spPr>
          <a:xfrm>
            <a:off x="838200" y="1752600"/>
            <a:ext cx="533400" cy="68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2"/>
              </a:buClr>
              <a:buSzPts val="600"/>
              <a:buFont typeface="Arial"/>
              <a:buNone/>
            </a:pPr>
            <a:r>
              <a:rPr b="1" i="0" lang="en-US" sz="2400" u="none" cap="none" strike="noStrike">
                <a:solidFill>
                  <a:schemeClr val="accent2"/>
                </a:solidFill>
                <a:latin typeface="Arial"/>
                <a:ea typeface="Arial"/>
                <a:cs typeface="Arial"/>
                <a:sym typeface="Arial"/>
              </a:rPr>
              <a:t>V</a:t>
            </a:r>
            <a:endParaRPr b="0" i="0" sz="1400" u="none" cap="none" strike="noStrike">
              <a:solidFill>
                <a:srgbClr val="000000"/>
              </a:solidFill>
              <a:latin typeface="Arial"/>
              <a:ea typeface="Arial"/>
              <a:cs typeface="Arial"/>
              <a:sym typeface="Arial"/>
            </a:endParaRPr>
          </a:p>
        </p:txBody>
      </p:sp>
      <p:sp>
        <p:nvSpPr>
          <p:cNvPr id="489" name="Google Shape;489;p16"/>
          <p:cNvSpPr txBox="1"/>
          <p:nvPr/>
        </p:nvSpPr>
        <p:spPr>
          <a:xfrm>
            <a:off x="7696200" y="1828800"/>
            <a:ext cx="533400" cy="68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0504D"/>
              </a:buClr>
              <a:buSzPts val="600"/>
              <a:buFont typeface="Arial"/>
              <a:buNone/>
            </a:pPr>
            <a:r>
              <a:rPr b="1" i="0" lang="en-US" sz="2400" u="none" cap="none" strike="noStrike">
                <a:solidFill>
                  <a:srgbClr val="C0504D"/>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490" name="Google Shape;490;p16"/>
          <p:cNvSpPr txBox="1"/>
          <p:nvPr/>
        </p:nvSpPr>
        <p:spPr>
          <a:xfrm>
            <a:off x="685800" y="4343400"/>
            <a:ext cx="533400" cy="68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0504D"/>
              </a:buClr>
              <a:buSzPts val="600"/>
              <a:buFont typeface="Arial"/>
              <a:buNone/>
            </a:pPr>
            <a:r>
              <a:rPr b="1" i="0" lang="en-US" sz="2400" u="none" cap="none" strike="noStrike">
                <a:solidFill>
                  <a:srgbClr val="C0504D"/>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491" name="Google Shape;491;p16"/>
          <p:cNvSpPr txBox="1"/>
          <p:nvPr/>
        </p:nvSpPr>
        <p:spPr>
          <a:xfrm>
            <a:off x="7696200" y="4267200"/>
            <a:ext cx="533400" cy="68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0504D"/>
              </a:buClr>
              <a:buSzPts val="600"/>
              <a:buFont typeface="Arial"/>
              <a:buNone/>
            </a:pPr>
            <a:r>
              <a:rPr b="1" i="0" lang="en-US" sz="2400" u="none" cap="none" strike="noStrike">
                <a:solidFill>
                  <a:srgbClr val="C0504D"/>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grpSp>
        <p:nvGrpSpPr>
          <p:cNvPr id="492" name="Google Shape;492;p16"/>
          <p:cNvGrpSpPr/>
          <p:nvPr/>
        </p:nvGrpSpPr>
        <p:grpSpPr>
          <a:xfrm>
            <a:off x="68825" y="1202988"/>
            <a:ext cx="9026013" cy="4753080"/>
            <a:chOff x="0" y="32948"/>
            <a:chExt cx="9026013" cy="4753080"/>
          </a:xfrm>
        </p:grpSpPr>
        <p:sp>
          <p:nvSpPr>
            <p:cNvPr id="493" name="Google Shape;493;p16"/>
            <p:cNvSpPr/>
            <p:nvPr/>
          </p:nvSpPr>
          <p:spPr>
            <a:xfrm>
              <a:off x="0" y="479912"/>
              <a:ext cx="9026013" cy="680400"/>
            </a:xfrm>
            <a:prstGeom prst="rect">
              <a:avLst/>
            </a:prstGeom>
            <a:solidFill>
              <a:schemeClr val="lt1">
                <a:alpha val="89411"/>
              </a:scheme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16"/>
            <p:cNvSpPr/>
            <p:nvPr/>
          </p:nvSpPr>
          <p:spPr>
            <a:xfrm>
              <a:off x="451300" y="32948"/>
              <a:ext cx="8054389" cy="797040"/>
            </a:xfrm>
            <a:prstGeom prst="roundRect">
              <a:avLst>
                <a:gd fmla="val 16667" name="adj"/>
              </a:avLst>
            </a:prstGeom>
            <a:solidFill>
              <a:srgbClr val="E76265"/>
            </a:soli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16"/>
            <p:cNvSpPr txBox="1"/>
            <p:nvPr/>
          </p:nvSpPr>
          <p:spPr>
            <a:xfrm>
              <a:off x="490208" y="71856"/>
              <a:ext cx="7976573" cy="719224"/>
            </a:xfrm>
            <a:prstGeom prst="rect">
              <a:avLst/>
            </a:prstGeom>
            <a:noFill/>
            <a:ln>
              <a:noFill/>
            </a:ln>
          </p:spPr>
          <p:txBody>
            <a:bodyPr anchorCtr="0" anchor="ctr" bIns="0" lIns="238800" spcFirstLastPara="1" rIns="238800"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VALIDATE </a:t>
              </a:r>
              <a:r>
                <a:rPr b="1" i="0" lang="en-US" sz="1400" u="none" cap="none" strike="noStrike">
                  <a:solidFill>
                    <a:schemeClr val="dk1"/>
                  </a:solidFill>
                  <a:latin typeface="Calibri"/>
                  <a:ea typeface="Calibri"/>
                  <a:cs typeface="Calibri"/>
                  <a:sym typeface="Calibri"/>
                </a:rPr>
                <a:t>Make legitimate that which the institution (academia) and mainstream media have made illegitimate culturally and linguistically</a:t>
              </a:r>
              <a:endParaRPr b="0" i="0" sz="1400" u="none" cap="none" strike="noStrike">
                <a:solidFill>
                  <a:schemeClr val="dk1"/>
                </a:solidFill>
                <a:latin typeface="Calibri"/>
                <a:ea typeface="Calibri"/>
                <a:cs typeface="Calibri"/>
                <a:sym typeface="Calibri"/>
              </a:endParaRPr>
            </a:p>
          </p:txBody>
        </p:sp>
        <p:sp>
          <p:nvSpPr>
            <p:cNvPr id="496" name="Google Shape;496;p16"/>
            <p:cNvSpPr/>
            <p:nvPr/>
          </p:nvSpPr>
          <p:spPr>
            <a:xfrm>
              <a:off x="0" y="1656188"/>
              <a:ext cx="9026013" cy="680400"/>
            </a:xfrm>
            <a:prstGeom prst="rect">
              <a:avLst/>
            </a:prstGeom>
            <a:solidFill>
              <a:schemeClr val="lt1">
                <a:alpha val="89411"/>
              </a:schemeClr>
            </a:solidFill>
            <a:ln cap="flat" cmpd="sng" w="9525">
              <a:solidFill>
                <a:srgbClr val="D07A5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16"/>
            <p:cNvSpPr/>
            <p:nvPr/>
          </p:nvSpPr>
          <p:spPr>
            <a:xfrm>
              <a:off x="451300" y="1257668"/>
              <a:ext cx="8089961" cy="797040"/>
            </a:xfrm>
            <a:prstGeom prst="roundRect">
              <a:avLst>
                <a:gd fmla="val 16667" name="adj"/>
              </a:avLst>
            </a:prstGeom>
            <a:solidFill>
              <a:srgbClr val="F4B081"/>
            </a:soli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16"/>
            <p:cNvSpPr txBox="1"/>
            <p:nvPr/>
          </p:nvSpPr>
          <p:spPr>
            <a:xfrm>
              <a:off x="490208" y="1296576"/>
              <a:ext cx="8012145" cy="719224"/>
            </a:xfrm>
            <a:prstGeom prst="rect">
              <a:avLst/>
            </a:prstGeom>
            <a:noFill/>
            <a:ln>
              <a:noFill/>
            </a:ln>
          </p:spPr>
          <p:txBody>
            <a:bodyPr anchorCtr="0" anchor="ctr" bIns="0" lIns="238800" spcFirstLastPara="1" rIns="238800"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AFFIRM </a:t>
              </a:r>
              <a:r>
                <a:rPr b="1" i="0" lang="en-US" sz="1400" u="none" cap="none" strike="noStrike">
                  <a:solidFill>
                    <a:schemeClr val="dk1"/>
                  </a:solidFill>
                  <a:latin typeface="Calibri"/>
                  <a:ea typeface="Calibri"/>
                  <a:cs typeface="Calibri"/>
                  <a:sym typeface="Calibri"/>
                </a:rPr>
                <a:t>Make positive that which the institution (academia) and mainstream media have made negative culturally and linguistically</a:t>
              </a:r>
              <a:endParaRPr b="0" i="0" sz="1400" u="none" cap="none" strike="noStrike">
                <a:solidFill>
                  <a:srgbClr val="000000"/>
                </a:solidFill>
                <a:latin typeface="Arial"/>
                <a:ea typeface="Arial"/>
                <a:cs typeface="Arial"/>
                <a:sym typeface="Arial"/>
              </a:endParaRPr>
            </a:p>
          </p:txBody>
        </p:sp>
        <p:sp>
          <p:nvSpPr>
            <p:cNvPr id="499" name="Google Shape;499;p16"/>
            <p:cNvSpPr/>
            <p:nvPr/>
          </p:nvSpPr>
          <p:spPr>
            <a:xfrm>
              <a:off x="0" y="2880908"/>
              <a:ext cx="9026013" cy="680400"/>
            </a:xfrm>
            <a:prstGeom prst="rect">
              <a:avLst/>
            </a:prstGeom>
            <a:solidFill>
              <a:schemeClr val="lt1">
                <a:alpha val="89411"/>
              </a:schemeClr>
            </a:solidFill>
            <a:ln cap="flat" cmpd="sng" w="9525">
              <a:solidFill>
                <a:srgbClr val="B8888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16"/>
            <p:cNvSpPr/>
            <p:nvPr/>
          </p:nvSpPr>
          <p:spPr>
            <a:xfrm>
              <a:off x="451300" y="2482388"/>
              <a:ext cx="8131851" cy="797040"/>
            </a:xfrm>
            <a:prstGeom prst="roundRect">
              <a:avLst>
                <a:gd fmla="val 16667" name="adj"/>
              </a:avLst>
            </a:prstGeom>
            <a:solidFill>
              <a:srgbClr val="FEE599"/>
            </a:soli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16"/>
            <p:cNvSpPr txBox="1"/>
            <p:nvPr/>
          </p:nvSpPr>
          <p:spPr>
            <a:xfrm>
              <a:off x="490208" y="2521296"/>
              <a:ext cx="8054035" cy="719224"/>
            </a:xfrm>
            <a:prstGeom prst="rect">
              <a:avLst/>
            </a:prstGeom>
            <a:noFill/>
            <a:ln>
              <a:noFill/>
            </a:ln>
          </p:spPr>
          <p:txBody>
            <a:bodyPr anchorCtr="0" anchor="ctr" bIns="0" lIns="238800" spcFirstLastPara="1" rIns="238800"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BUILD </a:t>
              </a:r>
              <a:r>
                <a:rPr b="1" i="0" lang="en-US" sz="1400" u="none" cap="none" strike="noStrike">
                  <a:solidFill>
                    <a:schemeClr val="dk1"/>
                  </a:solidFill>
                  <a:latin typeface="Calibri"/>
                  <a:ea typeface="Calibri"/>
                  <a:cs typeface="Calibri"/>
                  <a:sym typeface="Calibri"/>
                </a:rPr>
                <a:t>Create the connections between the home culture/language and the school culture/language through instruction (teaching necessary skills) for success in school and the broader social context</a:t>
              </a:r>
              <a:endParaRPr b="0" i="0" sz="1400" u="none" cap="none" strike="noStrike">
                <a:solidFill>
                  <a:schemeClr val="dk1"/>
                </a:solidFill>
                <a:latin typeface="Calibri"/>
                <a:ea typeface="Calibri"/>
                <a:cs typeface="Calibri"/>
                <a:sym typeface="Calibri"/>
              </a:endParaRPr>
            </a:p>
          </p:txBody>
        </p:sp>
        <p:sp>
          <p:nvSpPr>
            <p:cNvPr id="502" name="Google Shape;502;p16"/>
            <p:cNvSpPr/>
            <p:nvPr/>
          </p:nvSpPr>
          <p:spPr>
            <a:xfrm>
              <a:off x="0" y="4105628"/>
              <a:ext cx="9026013" cy="680400"/>
            </a:xfrm>
            <a:prstGeom prst="rect">
              <a:avLst/>
            </a:prstGeom>
            <a:solidFill>
              <a:schemeClr val="lt1">
                <a:alpha val="89411"/>
              </a:schemeClr>
            </a:solidFill>
            <a:ln cap="flat" cmpd="sng" w="9525">
              <a:solidFill>
                <a:srgbClr val="A4A4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16"/>
            <p:cNvSpPr/>
            <p:nvPr/>
          </p:nvSpPr>
          <p:spPr>
            <a:xfrm>
              <a:off x="436258" y="3713166"/>
              <a:ext cx="8282034" cy="797040"/>
            </a:xfrm>
            <a:prstGeom prst="roundRect">
              <a:avLst>
                <a:gd fmla="val 16667" name="adj"/>
              </a:avLst>
            </a:prstGeom>
            <a:solidFill>
              <a:srgbClr val="A8D08C"/>
            </a:soli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16"/>
            <p:cNvSpPr txBox="1"/>
            <p:nvPr/>
          </p:nvSpPr>
          <p:spPr>
            <a:xfrm>
              <a:off x="475166" y="3752074"/>
              <a:ext cx="8204218" cy="719224"/>
            </a:xfrm>
            <a:prstGeom prst="rect">
              <a:avLst/>
            </a:prstGeom>
            <a:noFill/>
            <a:ln>
              <a:noFill/>
            </a:ln>
          </p:spPr>
          <p:txBody>
            <a:bodyPr anchorCtr="0" anchor="ctr" bIns="0" lIns="238800" spcFirstLastPara="1" rIns="238800"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BRIDGE </a:t>
              </a:r>
              <a:r>
                <a:rPr b="1" i="0" lang="en-US" sz="1400" u="none" cap="none" strike="noStrike">
                  <a:solidFill>
                    <a:schemeClr val="dk1"/>
                  </a:solidFill>
                  <a:latin typeface="Calibri"/>
                  <a:ea typeface="Calibri"/>
                  <a:cs typeface="Calibri"/>
                  <a:sym typeface="Calibri"/>
                </a:rPr>
                <a:t>Create opportunities for situational appropriateness or utilizing appropriate cultural or linguistic behaviors         </a:t>
              </a:r>
              <a:r>
                <a:rPr b="1" i="0" lang="en-US" sz="1600" u="none" cap="none" strike="noStrike">
                  <a:solidFill>
                    <a:schemeClr val="dk1"/>
                  </a:solidFill>
                  <a:latin typeface="Candara"/>
                  <a:ea typeface="Candara"/>
                  <a:cs typeface="Candara"/>
                  <a:sym typeface="Candara"/>
                </a:rPr>
                <a:t>                     </a:t>
              </a:r>
              <a:r>
                <a:rPr b="1" i="0" lang="en-US" sz="1600" u="none" cap="none" strike="noStrike">
                  <a:solidFill>
                    <a:srgbClr val="000000"/>
                  </a:solidFill>
                  <a:latin typeface="Candara"/>
                  <a:ea typeface="Candara"/>
                  <a:cs typeface="Candara"/>
                  <a:sym typeface="Candara"/>
                </a:rPr>
                <a:t>                                                     </a:t>
              </a:r>
              <a:endParaRPr b="0" i="0" sz="1600" u="none" cap="none" strike="noStrike">
                <a:solidFill>
                  <a:schemeClr val="lt1"/>
                </a:solidFill>
                <a:latin typeface="Candara"/>
                <a:ea typeface="Candara"/>
                <a:cs typeface="Candara"/>
                <a:sym typeface="Candara"/>
              </a:endParaRPr>
            </a:p>
          </p:txBody>
        </p:sp>
      </p:gr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17"/>
          <p:cNvSpPr/>
          <p:nvPr/>
        </p:nvSpPr>
        <p:spPr>
          <a:xfrm rot="-2400000">
            <a:off x="119435" y="3105064"/>
            <a:ext cx="2723944" cy="1770564"/>
          </a:xfrm>
          <a:custGeom>
            <a:rect b="b" l="l" r="r" t="t"/>
            <a:pathLst>
              <a:path extrusionOk="0" h="1770564" w="2723944">
                <a:moveTo>
                  <a:pt x="295100" y="0"/>
                </a:moveTo>
                <a:lnTo>
                  <a:pt x="2428844" y="0"/>
                </a:lnTo>
                <a:cubicBezTo>
                  <a:pt x="2591823" y="0"/>
                  <a:pt x="2723944" y="132121"/>
                  <a:pt x="2723944" y="295100"/>
                </a:cubicBezTo>
                <a:lnTo>
                  <a:pt x="2723944" y="1770564"/>
                </a:lnTo>
                <a:lnTo>
                  <a:pt x="2723944" y="1770564"/>
                </a:lnTo>
                <a:lnTo>
                  <a:pt x="0" y="1770564"/>
                </a:lnTo>
                <a:lnTo>
                  <a:pt x="0" y="1770564"/>
                </a:lnTo>
                <a:lnTo>
                  <a:pt x="0" y="295100"/>
                </a:lnTo>
                <a:cubicBezTo>
                  <a:pt x="0" y="132121"/>
                  <a:pt x="132121" y="0"/>
                  <a:pt x="295100" y="0"/>
                </a:cubicBezTo>
                <a:close/>
              </a:path>
            </a:pathLst>
          </a:custGeom>
          <a:solidFill>
            <a:schemeClr val="accent2"/>
          </a:solidFill>
          <a:ln cap="flat" cmpd="sng" w="25400">
            <a:solidFill>
              <a:schemeClr val="lt1"/>
            </a:solidFill>
            <a:prstDash val="solid"/>
            <a:round/>
            <a:headEnd len="sm" w="sm" type="none"/>
            <a:tailEnd len="sm" w="sm" type="none"/>
          </a:ln>
        </p:spPr>
        <p:txBody>
          <a:bodyPr anchorCtr="0" anchor="ctr" bIns="48250" lIns="231200" spcFirstLastPara="1" rIns="231200" wrap="square" tIns="134675">
            <a:noAutofit/>
          </a:bodyPr>
          <a:lstStyle/>
          <a:p>
            <a:pPr indent="0" lvl="0" marL="0" marR="0" rtl="0" algn="ctr">
              <a:lnSpc>
                <a:spcPct val="90000"/>
              </a:lnSpc>
              <a:spcBef>
                <a:spcPts val="0"/>
              </a:spcBef>
              <a:spcAft>
                <a:spcPts val="0"/>
              </a:spcAft>
              <a:buClr>
                <a:schemeClr val="lt1"/>
              </a:buClr>
              <a:buSzPts val="3800"/>
              <a:buFont typeface="Arial"/>
              <a:buNone/>
            </a:pPr>
            <a:r>
              <a:rPr b="0" i="0" lang="en-US" sz="3800" u="none" cap="none" strike="noStrike">
                <a:solidFill>
                  <a:schemeClr val="lt1"/>
                </a:solidFill>
                <a:latin typeface="Arial"/>
                <a:ea typeface="Arial"/>
                <a:cs typeface="Arial"/>
                <a:sym typeface="Arial"/>
              </a:rPr>
              <a:t>Talk To Differently</a:t>
            </a:r>
            <a:endParaRPr b="0" i="0" sz="1400" u="none" cap="none" strike="noStrike">
              <a:solidFill>
                <a:srgbClr val="000000"/>
              </a:solidFill>
              <a:latin typeface="Arial"/>
              <a:ea typeface="Arial"/>
              <a:cs typeface="Arial"/>
              <a:sym typeface="Arial"/>
            </a:endParaRPr>
          </a:p>
        </p:txBody>
      </p:sp>
      <p:sp>
        <p:nvSpPr>
          <p:cNvPr id="510" name="Google Shape;510;p17"/>
          <p:cNvSpPr/>
          <p:nvPr/>
        </p:nvSpPr>
        <p:spPr>
          <a:xfrm>
            <a:off x="3204012" y="1982370"/>
            <a:ext cx="2723944" cy="1770564"/>
          </a:xfrm>
          <a:custGeom>
            <a:rect b="b" l="l" r="r" t="t"/>
            <a:pathLst>
              <a:path extrusionOk="0" h="1770564" w="2723944">
                <a:moveTo>
                  <a:pt x="295100" y="0"/>
                </a:moveTo>
                <a:lnTo>
                  <a:pt x="2428844" y="0"/>
                </a:lnTo>
                <a:cubicBezTo>
                  <a:pt x="2591823" y="0"/>
                  <a:pt x="2723944" y="132121"/>
                  <a:pt x="2723944" y="295100"/>
                </a:cubicBezTo>
                <a:lnTo>
                  <a:pt x="2723944" y="1770564"/>
                </a:lnTo>
                <a:lnTo>
                  <a:pt x="2723944" y="1770564"/>
                </a:lnTo>
                <a:lnTo>
                  <a:pt x="0" y="1770564"/>
                </a:lnTo>
                <a:lnTo>
                  <a:pt x="0" y="1770564"/>
                </a:lnTo>
                <a:lnTo>
                  <a:pt x="0" y="295100"/>
                </a:lnTo>
                <a:cubicBezTo>
                  <a:pt x="0" y="132121"/>
                  <a:pt x="132121" y="0"/>
                  <a:pt x="295100" y="0"/>
                </a:cubicBezTo>
                <a:close/>
              </a:path>
            </a:pathLst>
          </a:custGeom>
          <a:solidFill>
            <a:srgbClr val="B62216"/>
          </a:solidFill>
          <a:ln cap="flat" cmpd="sng" w="25400">
            <a:solidFill>
              <a:schemeClr val="lt1"/>
            </a:solidFill>
            <a:prstDash val="solid"/>
            <a:round/>
            <a:headEnd len="sm" w="sm" type="none"/>
            <a:tailEnd len="sm" w="sm" type="none"/>
          </a:ln>
        </p:spPr>
        <p:txBody>
          <a:bodyPr anchorCtr="0" anchor="ctr" bIns="48250" lIns="231200" spcFirstLastPara="1" rIns="231200" wrap="square" tIns="134675">
            <a:noAutofit/>
          </a:bodyPr>
          <a:lstStyle/>
          <a:p>
            <a:pPr indent="0" lvl="0" marL="0" marR="0" rtl="0" algn="ctr">
              <a:lnSpc>
                <a:spcPct val="90000"/>
              </a:lnSpc>
              <a:spcBef>
                <a:spcPts val="0"/>
              </a:spcBef>
              <a:spcAft>
                <a:spcPts val="0"/>
              </a:spcAft>
              <a:buClr>
                <a:schemeClr val="lt1"/>
              </a:buClr>
              <a:buSzPts val="3800"/>
              <a:buFont typeface="Arial"/>
              <a:buNone/>
            </a:pPr>
            <a:r>
              <a:rPr b="0" i="0" lang="en-US" sz="3800" u="none" cap="none" strike="noStrike">
                <a:solidFill>
                  <a:schemeClr val="lt1"/>
                </a:solidFill>
                <a:latin typeface="Arial"/>
                <a:ea typeface="Arial"/>
                <a:cs typeface="Arial"/>
                <a:sym typeface="Arial"/>
              </a:rPr>
              <a:t>Relate To Differently</a:t>
            </a:r>
            <a:endParaRPr b="0" i="0" sz="1400" u="none" cap="none" strike="noStrike">
              <a:solidFill>
                <a:srgbClr val="000000"/>
              </a:solidFill>
              <a:latin typeface="Arial"/>
              <a:ea typeface="Arial"/>
              <a:cs typeface="Arial"/>
              <a:sym typeface="Arial"/>
            </a:endParaRPr>
          </a:p>
        </p:txBody>
      </p:sp>
      <p:sp>
        <p:nvSpPr>
          <p:cNvPr id="511" name="Google Shape;511;p17"/>
          <p:cNvSpPr/>
          <p:nvPr/>
        </p:nvSpPr>
        <p:spPr>
          <a:xfrm rot="2400000">
            <a:off x="6288588" y="3105064"/>
            <a:ext cx="2723944" cy="1770564"/>
          </a:xfrm>
          <a:custGeom>
            <a:rect b="b" l="l" r="r" t="t"/>
            <a:pathLst>
              <a:path extrusionOk="0" h="1770564" w="2723944">
                <a:moveTo>
                  <a:pt x="295100" y="0"/>
                </a:moveTo>
                <a:lnTo>
                  <a:pt x="2428844" y="0"/>
                </a:lnTo>
                <a:cubicBezTo>
                  <a:pt x="2591823" y="0"/>
                  <a:pt x="2723944" y="132121"/>
                  <a:pt x="2723944" y="295100"/>
                </a:cubicBezTo>
                <a:lnTo>
                  <a:pt x="2723944" y="1770564"/>
                </a:lnTo>
                <a:lnTo>
                  <a:pt x="2723944" y="1770564"/>
                </a:lnTo>
                <a:lnTo>
                  <a:pt x="0" y="1770564"/>
                </a:lnTo>
                <a:lnTo>
                  <a:pt x="0" y="1770564"/>
                </a:lnTo>
                <a:lnTo>
                  <a:pt x="0" y="295100"/>
                </a:lnTo>
                <a:cubicBezTo>
                  <a:pt x="0" y="132121"/>
                  <a:pt x="132121" y="0"/>
                  <a:pt x="295100" y="0"/>
                </a:cubicBezTo>
                <a:close/>
              </a:path>
            </a:pathLst>
          </a:custGeom>
          <a:solidFill>
            <a:srgbClr val="7B57A1"/>
          </a:solidFill>
          <a:ln cap="flat" cmpd="sng" w="25400">
            <a:solidFill>
              <a:schemeClr val="lt1"/>
            </a:solidFill>
            <a:prstDash val="solid"/>
            <a:round/>
            <a:headEnd len="sm" w="sm" type="none"/>
            <a:tailEnd len="sm" w="sm" type="none"/>
          </a:ln>
        </p:spPr>
        <p:txBody>
          <a:bodyPr anchorCtr="0" anchor="ctr" bIns="48250" lIns="231200" spcFirstLastPara="1" rIns="231200" wrap="square" tIns="134675">
            <a:noAutofit/>
          </a:bodyPr>
          <a:lstStyle/>
          <a:p>
            <a:pPr indent="0" lvl="0" marL="0" marR="0" rtl="0" algn="ctr">
              <a:lnSpc>
                <a:spcPct val="90000"/>
              </a:lnSpc>
              <a:spcBef>
                <a:spcPts val="0"/>
              </a:spcBef>
              <a:spcAft>
                <a:spcPts val="0"/>
              </a:spcAft>
              <a:buClr>
                <a:schemeClr val="lt1"/>
              </a:buClr>
              <a:buSzPts val="3800"/>
              <a:buFont typeface="Arial"/>
              <a:buNone/>
            </a:pPr>
            <a:r>
              <a:rPr b="0" i="0" lang="en-US" sz="3800" u="none" cap="none" strike="noStrike">
                <a:solidFill>
                  <a:schemeClr val="lt1"/>
                </a:solidFill>
                <a:latin typeface="Arial"/>
                <a:ea typeface="Arial"/>
                <a:cs typeface="Arial"/>
                <a:sym typeface="Arial"/>
              </a:rPr>
              <a:t>Teach Differently</a:t>
            </a:r>
            <a:endParaRPr b="0" i="0" sz="1400" u="none" cap="none" strike="noStrike">
              <a:solidFill>
                <a:srgbClr val="000000"/>
              </a:solidFill>
              <a:latin typeface="Arial"/>
              <a:ea typeface="Arial"/>
              <a:cs typeface="Arial"/>
              <a:sym typeface="Arial"/>
            </a:endParaRPr>
          </a:p>
        </p:txBody>
      </p:sp>
      <p:sp>
        <p:nvSpPr>
          <p:cNvPr id="512" name="Google Shape;512;p17"/>
          <p:cNvSpPr txBox="1"/>
          <p:nvPr/>
        </p:nvSpPr>
        <p:spPr>
          <a:xfrm>
            <a:off x="0" y="857250"/>
            <a:ext cx="9144000" cy="7848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0"/>
              <a:buFont typeface="Calibri"/>
              <a:buNone/>
            </a:pPr>
            <a:r>
              <a:rPr b="0" i="0" lang="en-US" sz="4500" u="none" cap="none" strike="noStrike">
                <a:solidFill>
                  <a:srgbClr val="000000"/>
                </a:solidFill>
                <a:latin typeface="Calibri"/>
                <a:ea typeface="Calibri"/>
                <a:cs typeface="Calibri"/>
                <a:sym typeface="Calibri"/>
              </a:rPr>
              <a:t>Three Ways To VABB</a:t>
            </a:r>
            <a:endParaRPr b="0" i="0" sz="1400" u="none" cap="none" strike="noStrike">
              <a:solidFill>
                <a:srgbClr val="000000"/>
              </a:solidFill>
              <a:latin typeface="Arial"/>
              <a:ea typeface="Arial"/>
              <a:cs typeface="Arial"/>
              <a:sym typeface="Arial"/>
            </a:endParaRPr>
          </a:p>
        </p:txBody>
      </p:sp>
      <p:sp>
        <p:nvSpPr>
          <p:cNvPr id="513" name="Google Shape;513;p17"/>
          <p:cNvSpPr txBox="1"/>
          <p:nvPr/>
        </p:nvSpPr>
        <p:spPr>
          <a:xfrm>
            <a:off x="1909305" y="4935955"/>
            <a:ext cx="2518638"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Difference =</a:t>
            </a:r>
            <a:endParaRPr b="0" i="0" sz="1400" u="none" cap="none" strike="noStrike">
              <a:solidFill>
                <a:srgbClr val="000000"/>
              </a:solidFill>
              <a:latin typeface="Arial"/>
              <a:ea typeface="Arial"/>
              <a:cs typeface="Arial"/>
              <a:sym typeface="Arial"/>
            </a:endParaRPr>
          </a:p>
        </p:txBody>
      </p:sp>
      <p:sp>
        <p:nvSpPr>
          <p:cNvPr id="514" name="Google Shape;514;p17"/>
          <p:cNvSpPr/>
          <p:nvPr/>
        </p:nvSpPr>
        <p:spPr>
          <a:xfrm>
            <a:off x="4325112" y="4947485"/>
            <a:ext cx="3352800" cy="64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Responsiveness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13"/>
                                        </p:tgtEl>
                                        <p:attrNameLst>
                                          <p:attrName>style.visibility</p:attrName>
                                        </p:attrNameLst>
                                      </p:cBhvr>
                                      <p:to>
                                        <p:strVal val="visible"/>
                                      </p:to>
                                    </p:set>
                                    <p:anim calcmode="lin" valueType="num">
                                      <p:cBhvr additive="base">
                                        <p:cTn dur="500"/>
                                        <p:tgtEl>
                                          <p:spTgt spid="513"/>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18"/>
          <p:cNvSpPr txBox="1"/>
          <p:nvPr>
            <p:ph idx="1" type="body"/>
          </p:nvPr>
        </p:nvSpPr>
        <p:spPr>
          <a:xfrm>
            <a:off x="3987209" y="1112833"/>
            <a:ext cx="4928191" cy="4717258"/>
          </a:xfrm>
          <a:prstGeom prst="rect">
            <a:avLst/>
          </a:prstGeom>
          <a:solidFill>
            <a:srgbClr val="F7CAAC"/>
          </a:solidFill>
          <a:ln>
            <a:noFill/>
          </a:ln>
        </p:spPr>
        <p:txBody>
          <a:bodyPr anchorCtr="0" anchor="t" bIns="91425" lIns="91425" spcFirstLastPara="1" rIns="91425" wrap="square" tIns="91425">
            <a:noAutofit/>
          </a:bodyPr>
          <a:lstStyle/>
          <a:p>
            <a:pPr indent="0" lvl="0" marL="120650" rtl="0" algn="l">
              <a:lnSpc>
                <a:spcPct val="100000"/>
              </a:lnSpc>
              <a:spcBef>
                <a:spcPts val="0"/>
              </a:spcBef>
              <a:spcAft>
                <a:spcPts val="0"/>
              </a:spcAft>
              <a:buSzPts val="2800"/>
              <a:buNone/>
            </a:pPr>
            <a:r>
              <a:rPr b="1" i="1" lang="en-US" sz="2800">
                <a:solidFill>
                  <a:srgbClr val="000000"/>
                </a:solidFill>
                <a:latin typeface="Calibri"/>
                <a:ea typeface="Calibri"/>
                <a:cs typeface="Calibri"/>
                <a:sym typeface="Calibri"/>
              </a:rPr>
              <a:t>“Situational Appropriateness”</a:t>
            </a:r>
            <a:endParaRPr/>
          </a:p>
          <a:p>
            <a:pPr indent="0" lvl="0" marL="120650" rtl="0" algn="ctr">
              <a:lnSpc>
                <a:spcPct val="100000"/>
              </a:lnSpc>
              <a:spcBef>
                <a:spcPts val="640"/>
              </a:spcBef>
              <a:spcAft>
                <a:spcPts val="0"/>
              </a:spcAft>
              <a:buSzPts val="2800"/>
              <a:buNone/>
            </a:pPr>
            <a:r>
              <a:rPr b="1" i="1" lang="en-US" sz="2800">
                <a:solidFill>
                  <a:srgbClr val="000000"/>
                </a:solidFill>
                <a:latin typeface="Calibri"/>
                <a:ea typeface="Calibri"/>
                <a:cs typeface="Calibri"/>
                <a:sym typeface="Calibri"/>
              </a:rPr>
              <a:t>or</a:t>
            </a:r>
            <a:endParaRPr b="1" i="1" sz="2800"/>
          </a:p>
          <a:p>
            <a:pPr indent="0" lvl="0" marL="120650" rtl="0" algn="ctr">
              <a:lnSpc>
                <a:spcPct val="100000"/>
              </a:lnSpc>
              <a:spcBef>
                <a:spcPts val="640"/>
              </a:spcBef>
              <a:spcAft>
                <a:spcPts val="0"/>
              </a:spcAft>
              <a:buSzPts val="3200"/>
              <a:buNone/>
            </a:pPr>
            <a:r>
              <a:rPr b="1" lang="en-US"/>
              <a:t>Global Dexterity</a:t>
            </a:r>
            <a:br>
              <a:rPr b="1" lang="en-US"/>
            </a:br>
            <a:r>
              <a:rPr lang="en-US" sz="2400"/>
              <a:t>“Learning to adapt your behavior across cultures-no matter what culture you come from, what culture you are going to, or the situation you find yourself in. Global Dexterity is "fitting in without giving in." </a:t>
            </a:r>
            <a:endParaRPr/>
          </a:p>
          <a:p>
            <a:pPr indent="0" lvl="0" marL="120650" rtl="0" algn="r">
              <a:lnSpc>
                <a:spcPct val="100000"/>
              </a:lnSpc>
              <a:spcBef>
                <a:spcPts val="640"/>
              </a:spcBef>
              <a:spcAft>
                <a:spcPts val="0"/>
              </a:spcAft>
              <a:buSzPts val="2400"/>
              <a:buNone/>
            </a:pPr>
            <a:r>
              <a:rPr lang="en-US" sz="2400"/>
              <a:t>                  - Molinsky 2013</a:t>
            </a:r>
            <a:endParaRPr/>
          </a:p>
        </p:txBody>
      </p:sp>
      <p:pic>
        <p:nvPicPr>
          <p:cNvPr descr="A close up of a sign&#10;&#10;Description generated with very high confidence" id="520" name="Google Shape;520;p18"/>
          <p:cNvPicPr preferRelativeResize="0"/>
          <p:nvPr/>
        </p:nvPicPr>
        <p:blipFill rotWithShape="1">
          <a:blip r:embed="rId3">
            <a:alphaModFix/>
          </a:blip>
          <a:srcRect b="0" l="0" r="0" t="0"/>
          <a:stretch/>
        </p:blipFill>
        <p:spPr>
          <a:xfrm>
            <a:off x="266700" y="1112833"/>
            <a:ext cx="3505200" cy="4754567"/>
          </a:xfrm>
          <a:prstGeom prst="rect">
            <a:avLst/>
          </a:prstGeom>
          <a:noFill/>
          <a:ln>
            <a:noFill/>
          </a:ln>
        </p:spPr>
      </p:pic>
      <p:sp>
        <p:nvSpPr>
          <p:cNvPr id="521" name="Google Shape;521;p18"/>
          <p:cNvSpPr txBox="1"/>
          <p:nvPr>
            <p:ph type="title"/>
          </p:nvPr>
        </p:nvSpPr>
        <p:spPr>
          <a:xfrm>
            <a:off x="3889132" y="5282293"/>
            <a:ext cx="4775791" cy="596905"/>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br>
              <a:rPr lang="en-US" sz="2400">
                <a:solidFill>
                  <a:srgbClr val="C55A11"/>
                </a:solidFill>
              </a:rPr>
            </a:br>
            <a:r>
              <a:rPr lang="en-US" sz="2400">
                <a:solidFill>
                  <a:srgbClr val="C55A11"/>
                </a:solidFill>
              </a:rPr>
              <a:t>All book references on page 13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19"/>
          <p:cNvPicPr preferRelativeResize="0"/>
          <p:nvPr/>
        </p:nvPicPr>
        <p:blipFill rotWithShape="1">
          <a:blip r:embed="rId3">
            <a:alphaModFix/>
          </a:blip>
          <a:srcRect b="0" l="0" r="0" t="0"/>
          <a:stretch/>
        </p:blipFill>
        <p:spPr>
          <a:xfrm>
            <a:off x="1447800" y="945036"/>
            <a:ext cx="6019800" cy="1645764"/>
          </a:xfrm>
          <a:prstGeom prst="rect">
            <a:avLst/>
          </a:prstGeom>
          <a:noFill/>
          <a:ln>
            <a:noFill/>
          </a:ln>
        </p:spPr>
      </p:pic>
      <p:sp>
        <p:nvSpPr>
          <p:cNvPr id="527" name="Google Shape;527;p19"/>
          <p:cNvSpPr txBox="1"/>
          <p:nvPr/>
        </p:nvSpPr>
        <p:spPr>
          <a:xfrm>
            <a:off x="6400800" y="5802201"/>
            <a:ext cx="3067500" cy="6747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1200"/>
              <a:buFont typeface="Cherry Cream Soda"/>
              <a:buNone/>
            </a:pPr>
            <a:r>
              <a:rPr b="0" i="0" lang="en-US" sz="1200" u="none" cap="none" strike="noStrike">
                <a:solidFill>
                  <a:schemeClr val="dk2"/>
                </a:solidFill>
                <a:latin typeface="Cherry Cream Soda"/>
                <a:ea typeface="Cherry Cream Soda"/>
                <a:cs typeface="Cherry Cream Soda"/>
                <a:sym typeface="Cherry Cream Soda"/>
              </a:rPr>
              <a:t>Designs and Illustrations by Carleen Matts</a:t>
            </a:r>
            <a:endParaRPr b="0" i="0" sz="1400" u="none" cap="none" strike="noStrike">
              <a:solidFill>
                <a:srgbClr val="000000"/>
              </a:solidFill>
              <a:latin typeface="Arial"/>
              <a:ea typeface="Arial"/>
              <a:cs typeface="Arial"/>
              <a:sym typeface="Arial"/>
            </a:endParaRPr>
          </a:p>
        </p:txBody>
      </p:sp>
      <p:pic>
        <p:nvPicPr>
          <p:cNvPr id="528" name="Google Shape;528;p19"/>
          <p:cNvPicPr preferRelativeResize="0"/>
          <p:nvPr/>
        </p:nvPicPr>
        <p:blipFill rotWithShape="1">
          <a:blip r:embed="rId4">
            <a:alphaModFix/>
          </a:blip>
          <a:srcRect b="0" l="0" r="0" t="0"/>
          <a:stretch/>
        </p:blipFill>
        <p:spPr>
          <a:xfrm>
            <a:off x="1431471" y="2743200"/>
            <a:ext cx="6052457" cy="1440632"/>
          </a:xfrm>
          <a:prstGeom prst="rect">
            <a:avLst/>
          </a:prstGeom>
          <a:noFill/>
          <a:ln>
            <a:noFill/>
          </a:ln>
        </p:spPr>
      </p:pic>
      <p:pic>
        <p:nvPicPr>
          <p:cNvPr id="529" name="Google Shape;529;p19"/>
          <p:cNvPicPr preferRelativeResize="0"/>
          <p:nvPr/>
        </p:nvPicPr>
        <p:blipFill rotWithShape="1">
          <a:blip r:embed="rId5">
            <a:alphaModFix/>
          </a:blip>
          <a:srcRect b="0" l="0" r="0" t="0"/>
          <a:stretch/>
        </p:blipFill>
        <p:spPr>
          <a:xfrm>
            <a:off x="1431470" y="4343400"/>
            <a:ext cx="6090187" cy="15629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
          <p:cNvSpPr txBox="1"/>
          <p:nvPr>
            <p:ph type="title"/>
          </p:nvPr>
        </p:nvSpPr>
        <p:spPr>
          <a:xfrm>
            <a:off x="304800" y="533400"/>
            <a:ext cx="8839200" cy="990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b="1" lang="en-US" sz="4000">
                <a:solidFill>
                  <a:schemeClr val="dk1"/>
                </a:solidFill>
                <a:latin typeface="Calibri"/>
                <a:ea typeface="Calibri"/>
                <a:cs typeface="Calibri"/>
                <a:sym typeface="Calibri"/>
              </a:rPr>
              <a:t>ABOUT Dr. Hollie</a:t>
            </a:r>
            <a:endParaRPr/>
          </a:p>
        </p:txBody>
      </p:sp>
      <p:pic>
        <p:nvPicPr>
          <p:cNvPr id="348" name="Google Shape;348;p2"/>
          <p:cNvPicPr preferRelativeResize="0"/>
          <p:nvPr>
            <p:ph idx="4294967295" type="body"/>
          </p:nvPr>
        </p:nvPicPr>
        <p:blipFill rotWithShape="1">
          <a:blip r:embed="rId3">
            <a:alphaModFix/>
          </a:blip>
          <a:srcRect b="0" l="0" r="0" t="0"/>
          <a:stretch/>
        </p:blipFill>
        <p:spPr>
          <a:xfrm>
            <a:off x="58995" y="3663501"/>
            <a:ext cx="9085006" cy="2376488"/>
          </a:xfrm>
          <a:prstGeom prst="rect">
            <a:avLst/>
          </a:prstGeom>
          <a:noFill/>
          <a:ln>
            <a:noFill/>
          </a:ln>
        </p:spPr>
      </p:pic>
      <p:sp>
        <p:nvSpPr>
          <p:cNvPr id="349" name="Google Shape;349;p2"/>
          <p:cNvSpPr txBox="1"/>
          <p:nvPr/>
        </p:nvSpPr>
        <p:spPr>
          <a:xfrm>
            <a:off x="2230525" y="1293750"/>
            <a:ext cx="6723000" cy="247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Professor Sharroky Hollie is a national educator who provides professional development to thousands of educators in the area of cultural responsiveness. Since 2000, Dr. Hollie has trained over 150,000 educators and worked in nearly 2000 classrooms. Going back 25 years, he has been a classroom teacher at the middle and high school levels, a central office professional development coordinator in Los Angeles Unified School District, a school founder and administrator, and university professor in teacher education at the Cal State University. Sharroky has also been a visiting professor for Webster University in St. Louis and a guest lecturer at Stanford and UCLA.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0" name="Google Shape;350;p2"/>
          <p:cNvPicPr preferRelativeResize="0"/>
          <p:nvPr/>
        </p:nvPicPr>
        <p:blipFill rotWithShape="1">
          <a:blip r:embed="rId4">
            <a:alphaModFix/>
          </a:blip>
          <a:srcRect b="0" l="0" r="0" t="0"/>
          <a:stretch/>
        </p:blipFill>
        <p:spPr>
          <a:xfrm>
            <a:off x="59000" y="875750"/>
            <a:ext cx="2076125" cy="2691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20"/>
          <p:cNvSpPr txBox="1"/>
          <p:nvPr>
            <p:ph idx="1" type="body"/>
          </p:nvPr>
        </p:nvSpPr>
        <p:spPr>
          <a:xfrm>
            <a:off x="0" y="1143000"/>
            <a:ext cx="3962400" cy="5562600"/>
          </a:xfrm>
          <a:prstGeom prst="rect">
            <a:avLst/>
          </a:prstGeom>
          <a:noFill/>
          <a:ln>
            <a:noFill/>
          </a:ln>
        </p:spPr>
        <p:txBody>
          <a:bodyPr anchorCtr="0" anchor="t" bIns="91425" lIns="91425" spcFirstLastPara="1" rIns="91425" wrap="square" tIns="91425">
            <a:noAutofit/>
          </a:bodyPr>
          <a:lstStyle/>
          <a:p>
            <a:pPr indent="0" lvl="0" marL="120650" rtl="0" algn="l">
              <a:lnSpc>
                <a:spcPct val="100000"/>
              </a:lnSpc>
              <a:spcBef>
                <a:spcPts val="0"/>
              </a:spcBef>
              <a:spcAft>
                <a:spcPts val="0"/>
              </a:spcAft>
              <a:buSzPts val="2800"/>
              <a:buNone/>
            </a:pPr>
            <a:r>
              <a:t/>
            </a:r>
            <a:endParaRPr/>
          </a:p>
        </p:txBody>
      </p:sp>
      <p:sp>
        <p:nvSpPr>
          <p:cNvPr id="535" name="Google Shape;535;p20"/>
          <p:cNvSpPr txBox="1"/>
          <p:nvPr>
            <p:ph idx="2" type="body"/>
          </p:nvPr>
        </p:nvSpPr>
        <p:spPr>
          <a:xfrm>
            <a:off x="2976003" y="6858000"/>
            <a:ext cx="5257800" cy="2865120"/>
          </a:xfrm>
          <a:prstGeom prst="rect">
            <a:avLst/>
          </a:prstGeom>
          <a:noFill/>
          <a:ln>
            <a:noFill/>
          </a:ln>
        </p:spPr>
        <p:txBody>
          <a:bodyPr anchorCtr="0" anchor="t" bIns="91425" lIns="91425" spcFirstLastPara="1" rIns="91425" wrap="square" tIns="91425">
            <a:noAutofit/>
          </a:bodyPr>
          <a:lstStyle/>
          <a:p>
            <a:pPr indent="0" lvl="0" marL="120650" rtl="0" algn="l">
              <a:lnSpc>
                <a:spcPct val="100000"/>
              </a:lnSpc>
              <a:spcBef>
                <a:spcPts val="0"/>
              </a:spcBef>
              <a:spcAft>
                <a:spcPts val="0"/>
              </a:spcAft>
              <a:buSzPts val="2000"/>
              <a:buNone/>
            </a:pPr>
            <a:r>
              <a:rPr lang="en-US" sz="2000"/>
              <a:t>“[We all] have reminiscences which [we] would not tell everyone but only to [our] </a:t>
            </a:r>
            <a:r>
              <a:rPr lang="en-US" sz="1800"/>
              <a:t>friends</a:t>
            </a:r>
            <a:r>
              <a:rPr lang="en-US" sz="2000"/>
              <a:t>. [We] have other matters in [our] mind which [we] will not reveal to even [our] friends, but only to [ourselves], and that in secret. But there are other things which [we] are afraid to tell even to ourselves, and every decent person has a number of such things stored away in [our] minds.”</a:t>
            </a:r>
            <a:endParaRPr sz="2400"/>
          </a:p>
        </p:txBody>
      </p:sp>
      <p:sp>
        <p:nvSpPr>
          <p:cNvPr id="536" name="Google Shape;536;p20"/>
          <p:cNvSpPr txBox="1"/>
          <p:nvPr>
            <p:ph type="title"/>
          </p:nvPr>
        </p:nvSpPr>
        <p:spPr>
          <a:xfrm>
            <a:off x="2894549" y="1143000"/>
            <a:ext cx="3886200" cy="549275"/>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b="1" lang="en-US" sz="4000">
                <a:solidFill>
                  <a:srgbClr val="525252"/>
                </a:solidFill>
              </a:rPr>
              <a:t>Are you attuned to your biases?</a:t>
            </a:r>
            <a:endParaRPr/>
          </a:p>
        </p:txBody>
      </p:sp>
      <p:pic>
        <p:nvPicPr>
          <p:cNvPr descr="blind-spot-book-cover.jpg" id="537" name="Google Shape;537;p20"/>
          <p:cNvPicPr preferRelativeResize="0"/>
          <p:nvPr/>
        </p:nvPicPr>
        <p:blipFill rotWithShape="1">
          <a:blip r:embed="rId3">
            <a:alphaModFix/>
          </a:blip>
          <a:srcRect b="0" l="0" r="0" t="0"/>
          <a:stretch/>
        </p:blipFill>
        <p:spPr>
          <a:xfrm>
            <a:off x="-1" y="792429"/>
            <a:ext cx="4566101" cy="5339698"/>
          </a:xfrm>
          <a:prstGeom prst="rect">
            <a:avLst/>
          </a:prstGeom>
          <a:noFill/>
          <a:ln>
            <a:noFill/>
          </a:ln>
        </p:spPr>
      </p:pic>
      <p:pic>
        <p:nvPicPr>
          <p:cNvPr descr="A picture containing food&#10;&#10;Description automatically generated" id="538" name="Google Shape;538;p20"/>
          <p:cNvPicPr preferRelativeResize="0"/>
          <p:nvPr/>
        </p:nvPicPr>
        <p:blipFill rotWithShape="1">
          <a:blip r:embed="rId4">
            <a:alphaModFix/>
          </a:blip>
          <a:srcRect b="0" l="0" r="0" t="0"/>
          <a:stretch/>
        </p:blipFill>
        <p:spPr>
          <a:xfrm>
            <a:off x="4566100" y="792430"/>
            <a:ext cx="4577900" cy="527314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21"/>
          <p:cNvSpPr/>
          <p:nvPr/>
        </p:nvSpPr>
        <p:spPr>
          <a:xfrm>
            <a:off x="188327" y="2546353"/>
            <a:ext cx="3155007" cy="1262002"/>
          </a:xfrm>
          <a:custGeom>
            <a:rect b="b" l="l" r="r" t="t"/>
            <a:pathLst>
              <a:path extrusionOk="0" h="1262002" w="3155007">
                <a:moveTo>
                  <a:pt x="0" y="0"/>
                </a:moveTo>
                <a:lnTo>
                  <a:pt x="2524006" y="0"/>
                </a:lnTo>
                <a:lnTo>
                  <a:pt x="3155007" y="631001"/>
                </a:lnTo>
                <a:lnTo>
                  <a:pt x="2524006" y="1262002"/>
                </a:lnTo>
                <a:lnTo>
                  <a:pt x="0" y="1262002"/>
                </a:lnTo>
                <a:lnTo>
                  <a:pt x="631001" y="631001"/>
                </a:lnTo>
                <a:lnTo>
                  <a:pt x="0" y="0"/>
                </a:lnTo>
                <a:close/>
              </a:path>
            </a:pathLst>
          </a:custGeom>
          <a:solidFill>
            <a:srgbClr val="B62216"/>
          </a:solidFill>
          <a:ln cap="flat" cmpd="sng" w="25400">
            <a:solidFill>
              <a:srgbClr val="DF873F"/>
            </a:solidFill>
            <a:prstDash val="solid"/>
            <a:round/>
            <a:headEnd len="sm" w="sm" type="none"/>
            <a:tailEnd len="sm" w="sm" type="none"/>
          </a:ln>
        </p:spPr>
        <p:txBody>
          <a:bodyPr anchorCtr="0" anchor="ctr" bIns="33325" lIns="731000" spcFirstLastPara="1" rIns="664325" wrap="square" tIns="33325">
            <a:noAutofit/>
          </a:bodyPr>
          <a:lstStyle/>
          <a:p>
            <a:pPr indent="0" lvl="0" marL="0" marR="0" rtl="0" algn="ctr">
              <a:lnSpc>
                <a:spcPct val="90000"/>
              </a:lnSpc>
              <a:spcBef>
                <a:spcPts val="0"/>
              </a:spcBef>
              <a:spcAft>
                <a:spcPts val="0"/>
              </a:spcAft>
              <a:buClr>
                <a:srgbClr val="F4FFF8"/>
              </a:buClr>
              <a:buSzPts val="2500"/>
              <a:buFont typeface="Arial"/>
              <a:buNone/>
            </a:pPr>
            <a:r>
              <a:rPr b="0" i="0" lang="en-US" sz="2500" u="none" cap="none" strike="noStrike">
                <a:solidFill>
                  <a:srgbClr val="F4FFF8"/>
                </a:solidFill>
                <a:latin typeface="Arial"/>
                <a:ea typeface="Arial"/>
                <a:cs typeface="Arial"/>
                <a:sym typeface="Arial"/>
              </a:rPr>
              <a:t>Checking Your Filter</a:t>
            </a:r>
            <a:endParaRPr b="0" i="0" sz="1400" u="none" cap="none" strike="noStrike">
              <a:solidFill>
                <a:srgbClr val="000000"/>
              </a:solidFill>
              <a:latin typeface="Arial"/>
              <a:ea typeface="Arial"/>
              <a:cs typeface="Arial"/>
              <a:sym typeface="Arial"/>
            </a:endParaRPr>
          </a:p>
        </p:txBody>
      </p:sp>
      <p:sp>
        <p:nvSpPr>
          <p:cNvPr id="544" name="Google Shape;544;p21"/>
          <p:cNvSpPr/>
          <p:nvPr/>
        </p:nvSpPr>
        <p:spPr>
          <a:xfrm>
            <a:off x="3027834" y="2546353"/>
            <a:ext cx="3155007" cy="1262002"/>
          </a:xfrm>
          <a:custGeom>
            <a:rect b="b" l="l" r="r" t="t"/>
            <a:pathLst>
              <a:path extrusionOk="0" h="1262002" w="3155007">
                <a:moveTo>
                  <a:pt x="0" y="0"/>
                </a:moveTo>
                <a:lnTo>
                  <a:pt x="2524006" y="0"/>
                </a:lnTo>
                <a:lnTo>
                  <a:pt x="3155007" y="631001"/>
                </a:lnTo>
                <a:lnTo>
                  <a:pt x="2524006" y="1262002"/>
                </a:lnTo>
                <a:lnTo>
                  <a:pt x="0" y="1262002"/>
                </a:lnTo>
                <a:lnTo>
                  <a:pt x="631001" y="631001"/>
                </a:lnTo>
                <a:lnTo>
                  <a:pt x="0" y="0"/>
                </a:lnTo>
                <a:close/>
              </a:path>
            </a:pathLst>
          </a:custGeom>
          <a:solidFill>
            <a:srgbClr val="B62216"/>
          </a:solidFill>
          <a:ln cap="flat" cmpd="sng" w="25400">
            <a:solidFill>
              <a:srgbClr val="DF873F"/>
            </a:solidFill>
            <a:prstDash val="solid"/>
            <a:round/>
            <a:headEnd len="sm" w="sm" type="none"/>
            <a:tailEnd len="sm" w="sm" type="none"/>
          </a:ln>
        </p:spPr>
        <p:txBody>
          <a:bodyPr anchorCtr="0" anchor="ctr" bIns="33325" lIns="731000" spcFirstLastPara="1" rIns="664325" wrap="square" tIns="33325">
            <a:noAutofit/>
          </a:bodyPr>
          <a:lstStyle/>
          <a:p>
            <a:pPr indent="0" lvl="0" marL="0" marR="0" rtl="0" algn="ctr">
              <a:lnSpc>
                <a:spcPct val="90000"/>
              </a:lnSpc>
              <a:spcBef>
                <a:spcPts val="0"/>
              </a:spcBef>
              <a:spcAft>
                <a:spcPts val="0"/>
              </a:spcAft>
              <a:buClr>
                <a:srgbClr val="F4FFF8"/>
              </a:buClr>
              <a:buSzPts val="2500"/>
              <a:buFont typeface="Arial"/>
              <a:buNone/>
            </a:pPr>
            <a:r>
              <a:rPr b="0" i="0" lang="en-US" sz="2500" u="none" cap="none" strike="noStrike">
                <a:solidFill>
                  <a:srgbClr val="F4FFF8"/>
                </a:solidFill>
                <a:latin typeface="Arial"/>
                <a:ea typeface="Arial"/>
                <a:cs typeface="Arial"/>
                <a:sym typeface="Arial"/>
              </a:rPr>
              <a:t>Questioning Your BS</a:t>
            </a:r>
            <a:endParaRPr b="0" i="0" sz="1400" u="none" cap="none" strike="noStrike">
              <a:solidFill>
                <a:srgbClr val="000000"/>
              </a:solidFill>
              <a:latin typeface="Arial"/>
              <a:ea typeface="Arial"/>
              <a:cs typeface="Arial"/>
              <a:sym typeface="Arial"/>
            </a:endParaRPr>
          </a:p>
        </p:txBody>
      </p:sp>
      <p:sp>
        <p:nvSpPr>
          <p:cNvPr id="545" name="Google Shape;545;p21"/>
          <p:cNvSpPr/>
          <p:nvPr/>
        </p:nvSpPr>
        <p:spPr>
          <a:xfrm>
            <a:off x="5869930" y="2543172"/>
            <a:ext cx="3155007" cy="1262002"/>
          </a:xfrm>
          <a:custGeom>
            <a:rect b="b" l="l" r="r" t="t"/>
            <a:pathLst>
              <a:path extrusionOk="0" h="1262002" w="3155007">
                <a:moveTo>
                  <a:pt x="0" y="0"/>
                </a:moveTo>
                <a:lnTo>
                  <a:pt x="2524006" y="0"/>
                </a:lnTo>
                <a:lnTo>
                  <a:pt x="3155007" y="631001"/>
                </a:lnTo>
                <a:lnTo>
                  <a:pt x="2524006" y="1262002"/>
                </a:lnTo>
                <a:lnTo>
                  <a:pt x="0" y="1262002"/>
                </a:lnTo>
                <a:lnTo>
                  <a:pt x="631001" y="631001"/>
                </a:lnTo>
                <a:lnTo>
                  <a:pt x="0" y="0"/>
                </a:lnTo>
                <a:close/>
              </a:path>
            </a:pathLst>
          </a:custGeom>
          <a:solidFill>
            <a:srgbClr val="B62216"/>
          </a:solidFill>
          <a:ln cap="flat" cmpd="sng" w="25400">
            <a:solidFill>
              <a:srgbClr val="DF873F"/>
            </a:solidFill>
            <a:prstDash val="solid"/>
            <a:round/>
            <a:headEnd len="sm" w="sm" type="none"/>
            <a:tailEnd len="sm" w="sm" type="none"/>
          </a:ln>
        </p:spPr>
        <p:txBody>
          <a:bodyPr anchorCtr="0" anchor="ctr" bIns="33325" lIns="731000" spcFirstLastPara="1" rIns="664325" wrap="square" tIns="33325">
            <a:noAutofit/>
          </a:bodyPr>
          <a:lstStyle/>
          <a:p>
            <a:pPr indent="0" lvl="0" marL="0" marR="0" rtl="0" algn="ctr">
              <a:lnSpc>
                <a:spcPct val="90000"/>
              </a:lnSpc>
              <a:spcBef>
                <a:spcPts val="0"/>
              </a:spcBef>
              <a:spcAft>
                <a:spcPts val="0"/>
              </a:spcAft>
              <a:buClr>
                <a:srgbClr val="F4FFF8"/>
              </a:buClr>
              <a:buSzPts val="2500"/>
              <a:buFont typeface="Arial"/>
              <a:buNone/>
            </a:pPr>
            <a:r>
              <a:rPr b="0" i="0" lang="en-US" sz="2500" u="none" cap="none" strike="noStrike">
                <a:solidFill>
                  <a:srgbClr val="F4FFF8"/>
                </a:solidFill>
                <a:latin typeface="Arial"/>
                <a:ea typeface="Arial"/>
                <a:cs typeface="Arial"/>
                <a:sym typeface="Arial"/>
              </a:rPr>
              <a:t>Listening To Your Deficit Monitor</a:t>
            </a:r>
            <a:endParaRPr b="0" i="0" sz="1400" u="none" cap="none" strike="noStrike">
              <a:solidFill>
                <a:srgbClr val="000000"/>
              </a:solidFill>
              <a:latin typeface="Arial"/>
              <a:ea typeface="Arial"/>
              <a:cs typeface="Arial"/>
              <a:sym typeface="Arial"/>
            </a:endParaRPr>
          </a:p>
        </p:txBody>
      </p:sp>
      <p:pic>
        <p:nvPicPr>
          <p:cNvPr id="546" name="Google Shape;546;p21"/>
          <p:cNvPicPr preferRelativeResize="0"/>
          <p:nvPr/>
        </p:nvPicPr>
        <p:blipFill rotWithShape="1">
          <a:blip r:embed="rId3">
            <a:alphaModFix/>
          </a:blip>
          <a:srcRect b="0" l="0" r="0" t="0"/>
          <a:stretch/>
        </p:blipFill>
        <p:spPr>
          <a:xfrm>
            <a:off x="0" y="6096000"/>
            <a:ext cx="9171432" cy="775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2000"/>
                                        <p:tgtEl>
                                          <p:spTgt spid="54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200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22"/>
          <p:cNvSpPr txBox="1"/>
          <p:nvPr>
            <p:ph type="title"/>
          </p:nvPr>
        </p:nvSpPr>
        <p:spPr>
          <a:xfrm>
            <a:off x="36095" y="838200"/>
            <a:ext cx="8812500" cy="1143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200"/>
              <a:buNone/>
            </a:pPr>
            <a:r>
              <a:rPr lang="en-US" sz="5200">
                <a:solidFill>
                  <a:srgbClr val="00FF00"/>
                </a:solidFill>
                <a:latin typeface="Cherry Cream Soda"/>
                <a:ea typeface="Cherry Cream Soda"/>
                <a:cs typeface="Cherry Cream Soda"/>
                <a:sym typeface="Cherry Cream Soda"/>
              </a:rPr>
              <a:t>It may be your</a:t>
            </a:r>
            <a:endParaRPr/>
          </a:p>
        </p:txBody>
      </p:sp>
      <p:sp>
        <p:nvSpPr>
          <p:cNvPr id="552" name="Google Shape;552;p22"/>
          <p:cNvSpPr txBox="1"/>
          <p:nvPr>
            <p:ph idx="4294967295" type="title"/>
          </p:nvPr>
        </p:nvSpPr>
        <p:spPr>
          <a:xfrm>
            <a:off x="-381000" y="2057400"/>
            <a:ext cx="6269399"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2000"/>
              <a:buNone/>
            </a:pPr>
            <a:r>
              <a:rPr lang="en-US" sz="12000">
                <a:solidFill>
                  <a:srgbClr val="FF0000"/>
                </a:solidFill>
                <a:latin typeface="Cherry Cream Soda"/>
                <a:ea typeface="Cherry Cream Soda"/>
                <a:cs typeface="Cherry Cream Soda"/>
                <a:sym typeface="Cherry Cream Soda"/>
              </a:rPr>
              <a:t>FIRST</a:t>
            </a:r>
            <a:endParaRPr/>
          </a:p>
        </p:txBody>
      </p:sp>
      <p:sp>
        <p:nvSpPr>
          <p:cNvPr id="553" name="Google Shape;553;p22"/>
          <p:cNvSpPr txBox="1"/>
          <p:nvPr>
            <p:ph idx="1" type="body"/>
          </p:nvPr>
        </p:nvSpPr>
        <p:spPr>
          <a:xfrm>
            <a:off x="98575" y="6180239"/>
            <a:ext cx="3067500" cy="67479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US" sz="1000">
                <a:solidFill>
                  <a:srgbClr val="FFFFFF"/>
                </a:solidFill>
                <a:latin typeface="Cherry Cream Soda"/>
                <a:ea typeface="Cherry Cream Soda"/>
                <a:cs typeface="Cherry Cream Soda"/>
                <a:sym typeface="Cherry Cream Soda"/>
              </a:rPr>
              <a:t>Design and Illustration by Carleen Matts</a:t>
            </a:r>
            <a:endParaRPr/>
          </a:p>
        </p:txBody>
      </p:sp>
      <p:sp>
        <p:nvSpPr>
          <p:cNvPr id="554" name="Google Shape;554;p22"/>
          <p:cNvSpPr txBox="1"/>
          <p:nvPr>
            <p:ph idx="4294967295" type="title"/>
          </p:nvPr>
        </p:nvSpPr>
        <p:spPr>
          <a:xfrm>
            <a:off x="5562600" y="2286000"/>
            <a:ext cx="3783300" cy="1143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200"/>
              <a:buNone/>
            </a:pPr>
            <a:r>
              <a:rPr lang="en-US" sz="5200">
                <a:solidFill>
                  <a:srgbClr val="9900FF"/>
                </a:solidFill>
                <a:latin typeface="Cherry Cream Soda"/>
                <a:ea typeface="Cherry Cream Soda"/>
                <a:cs typeface="Cherry Cream Soda"/>
                <a:sym typeface="Cherry Cream Soda"/>
              </a:rPr>
              <a:t>thought;</a:t>
            </a:r>
            <a:endParaRPr/>
          </a:p>
        </p:txBody>
      </p:sp>
      <p:sp>
        <p:nvSpPr>
          <p:cNvPr id="555" name="Google Shape;555;p22"/>
          <p:cNvSpPr txBox="1"/>
          <p:nvPr>
            <p:ph idx="4294967295" type="title"/>
          </p:nvPr>
        </p:nvSpPr>
        <p:spPr>
          <a:xfrm>
            <a:off x="3276600" y="3657600"/>
            <a:ext cx="6269399"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2000"/>
              <a:buNone/>
            </a:pPr>
            <a:r>
              <a:rPr lang="en-US" sz="12000">
                <a:solidFill>
                  <a:srgbClr val="FF9900"/>
                </a:solidFill>
                <a:latin typeface="Cherry Cream Soda"/>
                <a:ea typeface="Cherry Cream Soda"/>
                <a:cs typeface="Cherry Cream Soda"/>
                <a:sym typeface="Cherry Cream Soda"/>
              </a:rPr>
              <a:t>LAST</a:t>
            </a:r>
            <a:endParaRPr/>
          </a:p>
        </p:txBody>
      </p:sp>
      <p:sp>
        <p:nvSpPr>
          <p:cNvPr id="556" name="Google Shape;556;p22"/>
          <p:cNvSpPr txBox="1"/>
          <p:nvPr>
            <p:ph idx="4294967295" type="title"/>
          </p:nvPr>
        </p:nvSpPr>
        <p:spPr>
          <a:xfrm>
            <a:off x="457200" y="3810000"/>
            <a:ext cx="3783300" cy="1143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200"/>
              <a:buNone/>
            </a:pPr>
            <a:r>
              <a:rPr lang="en-US" sz="5200">
                <a:solidFill>
                  <a:srgbClr val="0000FF"/>
                </a:solidFill>
                <a:latin typeface="Cherry Cream Soda"/>
                <a:ea typeface="Cherry Cream Soda"/>
                <a:cs typeface="Cherry Cream Soda"/>
                <a:sym typeface="Cherry Cream Soda"/>
              </a:rPr>
              <a:t>don’t let it be your</a:t>
            </a:r>
            <a:endParaRPr/>
          </a:p>
        </p:txBody>
      </p:sp>
      <p:sp>
        <p:nvSpPr>
          <p:cNvPr id="557" name="Google Shape;557;p22"/>
          <p:cNvSpPr txBox="1"/>
          <p:nvPr>
            <p:ph idx="4294967295" type="title"/>
          </p:nvPr>
        </p:nvSpPr>
        <p:spPr>
          <a:xfrm>
            <a:off x="5715000" y="4953000"/>
            <a:ext cx="3783300" cy="1143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200"/>
              <a:buNone/>
            </a:pPr>
            <a:r>
              <a:rPr lang="en-US" sz="5200">
                <a:solidFill>
                  <a:srgbClr val="000000"/>
                </a:solidFill>
                <a:latin typeface="Cherry Cream Soda"/>
                <a:ea typeface="Cherry Cream Soda"/>
                <a:cs typeface="Cherry Cream Soda"/>
                <a:sym typeface="Cherry Cream Soda"/>
              </a:rPr>
              <a:t>thought!</a:t>
            </a:r>
            <a:endParaRPr/>
          </a:p>
        </p:txBody>
      </p:sp>
      <p:sp>
        <p:nvSpPr>
          <p:cNvPr id="558" name="Google Shape;558;p22"/>
          <p:cNvSpPr txBox="1"/>
          <p:nvPr>
            <p:ph idx="4294967295" type="body"/>
          </p:nvPr>
        </p:nvSpPr>
        <p:spPr>
          <a:xfrm rot="-5400000">
            <a:off x="7667099" y="4338571"/>
            <a:ext cx="2585200" cy="50639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US" sz="1000">
                <a:solidFill>
                  <a:srgbClr val="000000"/>
                </a:solidFill>
                <a:latin typeface="Cherry Cream Soda"/>
                <a:ea typeface="Cherry Cream Soda"/>
                <a:cs typeface="Cherry Cream Soda"/>
                <a:sym typeface="Cherry Cream Soda"/>
              </a:rPr>
              <a:t>Dr. Sharroky Hollie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23"/>
          <p:cNvSpPr txBox="1"/>
          <p:nvPr>
            <p:ph type="ctrTitle"/>
          </p:nvPr>
        </p:nvSpPr>
        <p:spPr>
          <a:xfrm>
            <a:off x="665921" y="2257435"/>
            <a:ext cx="6890657" cy="40133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US" sz="1800"/>
              <a:t>What is the core of my methodology?</a:t>
            </a:r>
            <a:endParaRPr/>
          </a:p>
        </p:txBody>
      </p:sp>
      <p:sp>
        <p:nvSpPr>
          <p:cNvPr id="565" name="Google Shape;565;p23"/>
          <p:cNvSpPr txBox="1"/>
          <p:nvPr>
            <p:ph idx="1" type="subTitle"/>
          </p:nvPr>
        </p:nvSpPr>
        <p:spPr>
          <a:xfrm>
            <a:off x="942798" y="2658766"/>
            <a:ext cx="6858000" cy="2847512"/>
          </a:xfrm>
          <a:prstGeom prst="rect">
            <a:avLst/>
          </a:prstGeom>
          <a:solidFill>
            <a:srgbClr val="FFFFCC"/>
          </a:solidFill>
          <a:ln cap="flat" cmpd="sng" w="9525">
            <a:solidFill>
              <a:srgbClr val="FFC000"/>
            </a:solidFill>
            <a:prstDash val="solid"/>
            <a:round/>
            <a:headEnd len="sm" w="sm" type="none"/>
            <a:tailEnd len="sm" w="sm" type="none"/>
          </a:ln>
        </p:spPr>
        <p:txBody>
          <a:bodyPr anchorCtr="0" anchor="t" bIns="91425" lIns="91425" spcFirstLastPara="1" rIns="91425" wrap="square" tIns="91425">
            <a:noAutofit/>
          </a:bodyPr>
          <a:lstStyle/>
          <a:p>
            <a:pPr indent="-257175" lvl="0" marL="257175" rtl="0" algn="l">
              <a:lnSpc>
                <a:spcPct val="200000"/>
              </a:lnSpc>
              <a:spcBef>
                <a:spcPts val="0"/>
              </a:spcBef>
              <a:spcAft>
                <a:spcPts val="0"/>
              </a:spcAft>
              <a:buSzPts val="1600"/>
              <a:buFont typeface="Arial"/>
              <a:buChar char="•"/>
            </a:pPr>
            <a:r>
              <a:rPr lang="en-US" sz="1600">
                <a:solidFill>
                  <a:schemeClr val="dk1"/>
                </a:solidFill>
              </a:rPr>
              <a:t>Traditional</a:t>
            </a:r>
            <a:endParaRPr/>
          </a:p>
          <a:p>
            <a:pPr indent="-257175" lvl="0" marL="257175" rtl="0" algn="l">
              <a:lnSpc>
                <a:spcPct val="200000"/>
              </a:lnSpc>
              <a:spcBef>
                <a:spcPts val="640"/>
              </a:spcBef>
              <a:spcAft>
                <a:spcPts val="0"/>
              </a:spcAft>
              <a:buSzPts val="1600"/>
              <a:buFont typeface="Arial"/>
              <a:buChar char="•"/>
            </a:pPr>
            <a:r>
              <a:rPr lang="en-US" sz="1600">
                <a:solidFill>
                  <a:schemeClr val="dk1"/>
                </a:solidFill>
              </a:rPr>
              <a:t>Responsive</a:t>
            </a:r>
            <a:endParaRPr/>
          </a:p>
          <a:p>
            <a:pPr indent="-257175" lvl="0" marL="257175" rtl="0" algn="l">
              <a:lnSpc>
                <a:spcPct val="200000"/>
              </a:lnSpc>
              <a:spcBef>
                <a:spcPts val="640"/>
              </a:spcBef>
              <a:spcAft>
                <a:spcPts val="0"/>
              </a:spcAft>
              <a:buSzPts val="1600"/>
              <a:buFont typeface="Arial"/>
              <a:buChar char="•"/>
            </a:pPr>
            <a:r>
              <a:rPr lang="en-US" sz="1600">
                <a:solidFill>
                  <a:schemeClr val="dk1"/>
                </a:solidFill>
              </a:rPr>
              <a:t>Culturally Responsive</a:t>
            </a:r>
            <a:endParaRPr/>
          </a:p>
        </p:txBody>
      </p:sp>
      <p:sp>
        <p:nvSpPr>
          <p:cNvPr id="566" name="Google Shape;566;p23"/>
          <p:cNvSpPr/>
          <p:nvPr/>
        </p:nvSpPr>
        <p:spPr>
          <a:xfrm>
            <a:off x="2229205" y="1355627"/>
            <a:ext cx="3989851" cy="813589"/>
          </a:xfrm>
          <a:prstGeom prst="round2SameRect">
            <a:avLst>
              <a:gd fmla="val 16667" name="adj1"/>
              <a:gd fmla="val 0" name="adj2"/>
            </a:avLst>
          </a:prstGeom>
          <a:solidFill>
            <a:srgbClr val="7030A0">
              <a:alpha val="74509"/>
            </a:srgbClr>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00"/>
              <a:buFont typeface="Calibri"/>
              <a:buNone/>
            </a:pPr>
            <a:r>
              <a:rPr b="0" i="0" lang="en-US" sz="2100" u="none" cap="none" strike="noStrike">
                <a:solidFill>
                  <a:schemeClr val="lt1"/>
                </a:solidFill>
                <a:latin typeface="Calibri"/>
                <a:ea typeface="Calibri"/>
                <a:cs typeface="Calibri"/>
                <a:sym typeface="Calibri"/>
              </a:rPr>
              <a:t>SECTION TWO: METHODOLOGY</a:t>
            </a:r>
            <a:endParaRPr b="0" i="0" sz="1400" u="none" cap="none" strike="noStrike">
              <a:solidFill>
                <a:srgbClr val="000000"/>
              </a:solidFill>
              <a:latin typeface="Arial"/>
              <a:ea typeface="Arial"/>
              <a:cs typeface="Arial"/>
              <a:sym typeface="Arial"/>
            </a:endParaRPr>
          </a:p>
        </p:txBody>
      </p:sp>
      <p:cxnSp>
        <p:nvCxnSpPr>
          <p:cNvPr id="567" name="Google Shape;567;p23"/>
          <p:cNvCxnSpPr/>
          <p:nvPr/>
        </p:nvCxnSpPr>
        <p:spPr>
          <a:xfrm>
            <a:off x="665921" y="2169215"/>
            <a:ext cx="7917228" cy="0"/>
          </a:xfrm>
          <a:prstGeom prst="straightConnector1">
            <a:avLst/>
          </a:prstGeom>
          <a:noFill/>
          <a:ln cap="flat" cmpd="sng" w="57150">
            <a:solidFill>
              <a:srgbClr val="7B57A1"/>
            </a:solidFill>
            <a:prstDash val="solid"/>
            <a:round/>
            <a:headEnd len="sm" w="sm" type="none"/>
            <a:tailEnd len="sm" w="sm" type="none"/>
          </a:ln>
          <a:effectLst>
            <a:outerShdw blurRad="40000" rotWithShape="0" dir="5400000" dist="23000">
              <a:srgbClr val="000000">
                <a:alpha val="34509"/>
              </a:srgbClr>
            </a:outerShdw>
          </a:effectLst>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24"/>
          <p:cNvSpPr txBox="1"/>
          <p:nvPr>
            <p:ph type="title"/>
          </p:nvPr>
        </p:nvSpPr>
        <p:spPr>
          <a:xfrm>
            <a:off x="101600" y="685800"/>
            <a:ext cx="9067800" cy="1295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US" sz="2800">
                <a:solidFill>
                  <a:srgbClr val="FF0000"/>
                </a:solidFill>
                <a:latin typeface="Candara"/>
                <a:ea typeface="Candara"/>
                <a:cs typeface="Candara"/>
                <a:sym typeface="Candara"/>
              </a:rPr>
              <a:t>CLR and Separating</a:t>
            </a:r>
            <a:r>
              <a:rPr b="1" lang="en-US">
                <a:solidFill>
                  <a:srgbClr val="FF0000"/>
                </a:solidFill>
                <a:latin typeface="Candara"/>
                <a:ea typeface="Candara"/>
                <a:cs typeface="Candara"/>
                <a:sym typeface="Candara"/>
              </a:rPr>
              <a:t> </a:t>
            </a:r>
            <a:r>
              <a:rPr b="1" lang="en-US" sz="2800">
                <a:solidFill>
                  <a:srgbClr val="FF0000"/>
                </a:solidFill>
                <a:latin typeface="Candara"/>
                <a:ea typeface="Candara"/>
                <a:cs typeface="Candara"/>
                <a:sym typeface="Candara"/>
              </a:rPr>
              <a:t>Content vs. </a:t>
            </a:r>
            <a:r>
              <a:rPr b="1" lang="en-US" sz="2400">
                <a:solidFill>
                  <a:srgbClr val="FF0000"/>
                </a:solidFill>
                <a:latin typeface="Candara"/>
                <a:ea typeface="Candara"/>
                <a:cs typeface="Candara"/>
                <a:sym typeface="Candara"/>
              </a:rPr>
              <a:t>Pedagogy</a:t>
            </a:r>
            <a:endParaRPr b="1" sz="2800">
              <a:solidFill>
                <a:srgbClr val="FF0000"/>
              </a:solidFill>
              <a:latin typeface="Candara"/>
              <a:ea typeface="Candara"/>
              <a:cs typeface="Candara"/>
              <a:sym typeface="Candara"/>
            </a:endParaRPr>
          </a:p>
        </p:txBody>
      </p:sp>
      <p:grpSp>
        <p:nvGrpSpPr>
          <p:cNvPr id="573" name="Google Shape;573;p24"/>
          <p:cNvGrpSpPr/>
          <p:nvPr/>
        </p:nvGrpSpPr>
        <p:grpSpPr>
          <a:xfrm>
            <a:off x="1981202" y="1814059"/>
            <a:ext cx="5558700" cy="4224634"/>
            <a:chOff x="609602" y="290059"/>
            <a:chExt cx="5558700" cy="4224634"/>
          </a:xfrm>
        </p:grpSpPr>
        <p:sp>
          <p:nvSpPr>
            <p:cNvPr id="574" name="Google Shape;574;p24"/>
            <p:cNvSpPr/>
            <p:nvPr/>
          </p:nvSpPr>
          <p:spPr>
            <a:xfrm>
              <a:off x="609602" y="290059"/>
              <a:ext cx="5558700" cy="4224600"/>
            </a:xfrm>
            <a:prstGeom prst="pie">
              <a:avLst>
                <a:gd fmla="val 16200000" name="adj1"/>
                <a:gd fmla="val 5400000" name="adj2"/>
              </a:avLst>
            </a:prstGeom>
            <a:gradFill>
              <a:gsLst>
                <a:gs pos="0">
                  <a:srgbClr val="FF7714"/>
                </a:gs>
                <a:gs pos="100000">
                  <a:srgbClr val="FFA773"/>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24"/>
            <p:cNvSpPr txBox="1"/>
            <p:nvPr/>
          </p:nvSpPr>
          <p:spPr>
            <a:xfrm>
              <a:off x="3388898" y="1066809"/>
              <a:ext cx="1952124" cy="2967228"/>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Pedagogy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840"/>
                </a:spcBef>
                <a:spcAft>
                  <a:spcPts val="0"/>
                </a:spcAft>
                <a:buClr>
                  <a:schemeClr val="lt1"/>
                </a:buClr>
                <a:buSzPts val="2200"/>
                <a:buFont typeface="Arial"/>
                <a:buNone/>
              </a:pPr>
              <a:r>
                <a:rPr b="0" i="0" lang="en-US" sz="2200" u="none" cap="none" strike="noStrike">
                  <a:solidFill>
                    <a:schemeClr val="lt1"/>
                  </a:solidFill>
                  <a:latin typeface="Arial"/>
                  <a:ea typeface="Arial"/>
                  <a:cs typeface="Arial"/>
                  <a:sym typeface="Arial"/>
                </a:rPr>
                <a:t>How I Teach It</a:t>
              </a:r>
              <a:endParaRPr b="0" i="0" sz="1400" u="none" cap="none" strike="noStrike">
                <a:solidFill>
                  <a:srgbClr val="000000"/>
                </a:solidFill>
                <a:latin typeface="Arial"/>
                <a:ea typeface="Arial"/>
                <a:cs typeface="Arial"/>
                <a:sym typeface="Arial"/>
              </a:endParaRPr>
            </a:p>
          </p:txBody>
        </p:sp>
        <p:sp>
          <p:nvSpPr>
            <p:cNvPr id="576" name="Google Shape;576;p24"/>
            <p:cNvSpPr/>
            <p:nvPr/>
          </p:nvSpPr>
          <p:spPr>
            <a:xfrm>
              <a:off x="761390" y="290093"/>
              <a:ext cx="5357400" cy="4224600"/>
            </a:xfrm>
            <a:prstGeom prst="pie">
              <a:avLst>
                <a:gd fmla="val 5400000" name="adj1"/>
                <a:gd fmla="val 16200000" name="adj2"/>
              </a:avLst>
            </a:prstGeom>
            <a:gradFill>
              <a:gsLst>
                <a:gs pos="0">
                  <a:schemeClr val="accent3"/>
                </a:gs>
                <a:gs pos="100000">
                  <a:srgbClr val="D8D8D8"/>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24"/>
            <p:cNvSpPr txBox="1"/>
            <p:nvPr/>
          </p:nvSpPr>
          <p:spPr>
            <a:xfrm>
              <a:off x="1492561" y="1025705"/>
              <a:ext cx="1881474" cy="2967228"/>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Content</a:t>
              </a:r>
              <a:r>
                <a:rPr b="0" i="0" lang="en-US" sz="22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840"/>
                </a:spcBef>
                <a:spcAft>
                  <a:spcPts val="0"/>
                </a:spcAft>
                <a:buClr>
                  <a:schemeClr val="lt1"/>
                </a:buClr>
                <a:buSzPts val="2200"/>
                <a:buFont typeface="Arial"/>
                <a:buNone/>
              </a:pPr>
              <a:r>
                <a:rPr b="0" i="0" lang="en-US" sz="2200" u="none" cap="none" strike="noStrike">
                  <a:solidFill>
                    <a:schemeClr val="lt1"/>
                  </a:solidFill>
                  <a:latin typeface="Arial"/>
                  <a:ea typeface="Arial"/>
                  <a:cs typeface="Arial"/>
                  <a:sym typeface="Arial"/>
                </a:rPr>
                <a:t>What I Teach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25"/>
          <p:cNvPicPr preferRelativeResize="0"/>
          <p:nvPr/>
        </p:nvPicPr>
        <p:blipFill rotWithShape="1">
          <a:blip r:embed="rId3">
            <a:alphaModFix amt="50000"/>
          </a:blip>
          <a:srcRect b="0" l="0" r="0" t="0"/>
          <a:stretch/>
        </p:blipFill>
        <p:spPr>
          <a:xfrm>
            <a:off x="0" y="862111"/>
            <a:ext cx="9144000" cy="1500089"/>
          </a:xfrm>
          <a:prstGeom prst="rect">
            <a:avLst/>
          </a:prstGeom>
          <a:noFill/>
          <a:ln>
            <a:noFill/>
          </a:ln>
        </p:spPr>
      </p:pic>
      <p:pic>
        <p:nvPicPr>
          <p:cNvPr id="583" name="Google Shape;583;p25"/>
          <p:cNvPicPr preferRelativeResize="0"/>
          <p:nvPr/>
        </p:nvPicPr>
        <p:blipFill rotWithShape="1">
          <a:blip r:embed="rId4">
            <a:alphaModFix/>
          </a:blip>
          <a:srcRect b="0" l="0" r="0" t="0"/>
          <a:stretch/>
        </p:blipFill>
        <p:spPr>
          <a:xfrm>
            <a:off x="0" y="1752600"/>
            <a:ext cx="9144000" cy="4354189"/>
          </a:xfrm>
          <a:prstGeom prst="rect">
            <a:avLst/>
          </a:prstGeom>
          <a:noFill/>
          <a:ln>
            <a:noFill/>
          </a:ln>
        </p:spPr>
      </p:pic>
      <p:sp>
        <p:nvSpPr>
          <p:cNvPr id="584" name="Google Shape;584;p25"/>
          <p:cNvSpPr txBox="1"/>
          <p:nvPr/>
        </p:nvSpPr>
        <p:spPr>
          <a:xfrm>
            <a:off x="762000" y="2283023"/>
            <a:ext cx="2286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Libre Franklin Black"/>
              <a:buNone/>
            </a:pPr>
            <a:r>
              <a:rPr b="0" i="0" lang="en-US" sz="1400" u="none" cap="none" strike="noStrike">
                <a:solidFill>
                  <a:srgbClr val="000000"/>
                </a:solidFill>
                <a:latin typeface="Libre Franklin Black"/>
                <a:ea typeface="Libre Franklin Black"/>
                <a:cs typeface="Libre Franklin Black"/>
                <a:sym typeface="Libre Franklin Black"/>
              </a:rPr>
              <a:t>1</a:t>
            </a:r>
            <a:endParaRPr b="0" i="0" sz="1400" u="none" cap="none" strike="noStrike">
              <a:solidFill>
                <a:srgbClr val="000000"/>
              </a:solidFill>
              <a:latin typeface="Arial"/>
              <a:ea typeface="Arial"/>
              <a:cs typeface="Arial"/>
              <a:sym typeface="Arial"/>
            </a:endParaRPr>
          </a:p>
        </p:txBody>
      </p:sp>
      <p:sp>
        <p:nvSpPr>
          <p:cNvPr id="585" name="Google Shape;585;p25"/>
          <p:cNvSpPr txBox="1"/>
          <p:nvPr/>
        </p:nvSpPr>
        <p:spPr>
          <a:xfrm>
            <a:off x="762000" y="4038600"/>
            <a:ext cx="2286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Libre Franklin Black"/>
              <a:buNone/>
            </a:pPr>
            <a:r>
              <a:rPr b="0" i="0" lang="en-US" sz="1400" u="none" cap="none" strike="noStrike">
                <a:solidFill>
                  <a:srgbClr val="000000"/>
                </a:solidFill>
                <a:latin typeface="Libre Franklin Black"/>
                <a:ea typeface="Libre Franklin Black"/>
                <a:cs typeface="Libre Franklin Black"/>
                <a:sym typeface="Libre Franklin Black"/>
              </a:rPr>
              <a:t>2</a:t>
            </a:r>
            <a:endParaRPr b="0" i="0" sz="1400" u="none" cap="none" strike="noStrike">
              <a:solidFill>
                <a:srgbClr val="000000"/>
              </a:solidFill>
              <a:latin typeface="Arial"/>
              <a:ea typeface="Arial"/>
              <a:cs typeface="Arial"/>
              <a:sym typeface="Arial"/>
            </a:endParaRPr>
          </a:p>
        </p:txBody>
      </p:sp>
      <p:sp>
        <p:nvSpPr>
          <p:cNvPr id="586" name="Google Shape;586;p25"/>
          <p:cNvSpPr txBox="1"/>
          <p:nvPr/>
        </p:nvSpPr>
        <p:spPr>
          <a:xfrm>
            <a:off x="4114800" y="2283023"/>
            <a:ext cx="2286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Libre Franklin Black"/>
              <a:buNone/>
            </a:pPr>
            <a:r>
              <a:rPr b="0" i="0" lang="en-US" sz="1400" u="none" cap="none" strike="noStrike">
                <a:solidFill>
                  <a:srgbClr val="000000"/>
                </a:solidFill>
                <a:latin typeface="Libre Franklin Black"/>
                <a:ea typeface="Libre Franklin Black"/>
                <a:cs typeface="Libre Franklin Black"/>
                <a:sym typeface="Libre Franklin Black"/>
              </a:rPr>
              <a:t>3</a:t>
            </a:r>
            <a:endParaRPr b="0" i="0" sz="1400" u="none" cap="none" strike="noStrike">
              <a:solidFill>
                <a:srgbClr val="000000"/>
              </a:solidFill>
              <a:latin typeface="Arial"/>
              <a:ea typeface="Arial"/>
              <a:cs typeface="Arial"/>
              <a:sym typeface="Arial"/>
            </a:endParaRPr>
          </a:p>
        </p:txBody>
      </p:sp>
      <p:sp>
        <p:nvSpPr>
          <p:cNvPr id="587" name="Google Shape;587;p25"/>
          <p:cNvSpPr txBox="1"/>
          <p:nvPr/>
        </p:nvSpPr>
        <p:spPr>
          <a:xfrm>
            <a:off x="4114800" y="4035623"/>
            <a:ext cx="2286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Libre Franklin Black"/>
              <a:buNone/>
            </a:pPr>
            <a:r>
              <a:rPr b="0" i="0" lang="en-US" sz="1400" u="none" cap="none" strike="noStrike">
                <a:solidFill>
                  <a:srgbClr val="000000"/>
                </a:solidFill>
                <a:latin typeface="Libre Franklin Black"/>
                <a:ea typeface="Libre Franklin Black"/>
                <a:cs typeface="Libre Franklin Black"/>
                <a:sym typeface="Libre Franklin Black"/>
              </a:rPr>
              <a:t>4</a:t>
            </a:r>
            <a:endParaRPr b="0" i="0" sz="1400" u="none" cap="none" strike="noStrike">
              <a:solidFill>
                <a:srgbClr val="000000"/>
              </a:solidFill>
              <a:latin typeface="Arial"/>
              <a:ea typeface="Arial"/>
              <a:cs typeface="Arial"/>
              <a:sym typeface="Arial"/>
            </a:endParaRPr>
          </a:p>
        </p:txBody>
      </p:sp>
      <p:sp>
        <p:nvSpPr>
          <p:cNvPr id="588" name="Google Shape;588;p25"/>
          <p:cNvSpPr/>
          <p:nvPr/>
        </p:nvSpPr>
        <p:spPr>
          <a:xfrm>
            <a:off x="304800" y="930581"/>
            <a:ext cx="8265403" cy="8309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E4E79"/>
              </a:buClr>
              <a:buSzPts val="4800"/>
              <a:buFont typeface="Calibri"/>
              <a:buNone/>
            </a:pPr>
            <a:r>
              <a:rPr b="0" i="0" lang="en-US" sz="4800" u="none" cap="none" strike="noStrike">
                <a:solidFill>
                  <a:srgbClr val="1E4E79"/>
                </a:solidFill>
                <a:latin typeface="Calibri"/>
                <a:ea typeface="Calibri"/>
                <a:cs typeface="Calibri"/>
                <a:sym typeface="Calibri"/>
              </a:rPr>
              <a:t>Diving Into Pool of CLR Activities</a:t>
            </a:r>
            <a:endParaRPr b="0" i="0" sz="1400" u="none" cap="none" strike="noStrike">
              <a:solidFill>
                <a:srgbClr val="000000"/>
              </a:solidFill>
              <a:latin typeface="Arial"/>
              <a:ea typeface="Arial"/>
              <a:cs typeface="Arial"/>
              <a:sym typeface="Arial"/>
            </a:endParaRPr>
          </a:p>
        </p:txBody>
      </p:sp>
      <p:sp>
        <p:nvSpPr>
          <p:cNvPr id="589" name="Google Shape;589;p25"/>
          <p:cNvSpPr txBox="1"/>
          <p:nvPr/>
        </p:nvSpPr>
        <p:spPr>
          <a:xfrm>
            <a:off x="4445000" y="-2616200"/>
            <a:ext cx="184731"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26"/>
          <p:cNvSpPr txBox="1"/>
          <p:nvPr>
            <p:ph type="title"/>
          </p:nvPr>
        </p:nvSpPr>
        <p:spPr>
          <a:xfrm>
            <a:off x="-58882" y="776764"/>
            <a:ext cx="9144000" cy="6095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800"/>
              <a:buNone/>
            </a:pPr>
            <a:r>
              <a:rPr b="1" i="0" lang="en-US" sz="3200" u="none" cap="none" strike="noStrike">
                <a:solidFill>
                  <a:schemeClr val="dk1"/>
                </a:solidFill>
                <a:latin typeface="Calibri"/>
                <a:ea typeface="Calibri"/>
                <a:cs typeface="Calibri"/>
                <a:sym typeface="Calibri"/>
              </a:rPr>
              <a:t>Create</a:t>
            </a:r>
            <a:r>
              <a:rPr b="1" i="0" lang="en-US" sz="3600" u="none" cap="none" strike="noStrike">
                <a:solidFill>
                  <a:schemeClr val="dk1"/>
                </a:solidFill>
                <a:latin typeface="Calibri"/>
                <a:ea typeface="Calibri"/>
                <a:cs typeface="Calibri"/>
                <a:sym typeface="Calibri"/>
              </a:rPr>
              <a:t> </a:t>
            </a:r>
            <a:r>
              <a:rPr b="1" lang="en-US" sz="3200">
                <a:solidFill>
                  <a:schemeClr val="dk1"/>
                </a:solidFill>
                <a:latin typeface="Calibri"/>
                <a:ea typeface="Calibri"/>
                <a:cs typeface="Calibri"/>
                <a:sym typeface="Calibri"/>
              </a:rPr>
              <a:t>I</a:t>
            </a:r>
            <a:r>
              <a:rPr b="1" i="0" lang="en-US" sz="3200" u="none" cap="none" strike="noStrike">
                <a:solidFill>
                  <a:schemeClr val="dk1"/>
                </a:solidFill>
                <a:latin typeface="Calibri"/>
                <a:ea typeface="Calibri"/>
                <a:cs typeface="Calibri"/>
                <a:sym typeface="Calibri"/>
              </a:rPr>
              <a:t>nstructional Range</a:t>
            </a:r>
            <a:endParaRPr/>
          </a:p>
        </p:txBody>
      </p:sp>
      <p:sp>
        <p:nvSpPr>
          <p:cNvPr id="595" name="Google Shape;595;p26"/>
          <p:cNvSpPr txBox="1"/>
          <p:nvPr/>
        </p:nvSpPr>
        <p:spPr>
          <a:xfrm>
            <a:off x="-76487" y="1742662"/>
            <a:ext cx="1798088" cy="461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B0801"/>
              </a:buClr>
              <a:buSzPts val="450"/>
              <a:buFont typeface="Calibri"/>
              <a:buNone/>
            </a:pPr>
            <a:r>
              <a:rPr b="1" i="0" lang="en-US" sz="1800" u="none" cap="none" strike="noStrike">
                <a:solidFill>
                  <a:srgbClr val="4B0801"/>
                </a:solidFill>
                <a:latin typeface="Calibri"/>
                <a:ea typeface="Calibri"/>
                <a:cs typeface="Calibri"/>
                <a:sym typeface="Calibri"/>
              </a:rPr>
              <a:t>Traditional</a:t>
            </a:r>
            <a:endParaRPr b="0" i="0" sz="1400" u="none" cap="none" strike="noStrike">
              <a:solidFill>
                <a:srgbClr val="000000"/>
              </a:solidFill>
              <a:latin typeface="Arial"/>
              <a:ea typeface="Arial"/>
              <a:cs typeface="Arial"/>
              <a:sym typeface="Arial"/>
            </a:endParaRPr>
          </a:p>
        </p:txBody>
      </p:sp>
      <p:sp>
        <p:nvSpPr>
          <p:cNvPr id="596" name="Google Shape;596;p26"/>
          <p:cNvSpPr txBox="1"/>
          <p:nvPr/>
        </p:nvSpPr>
        <p:spPr>
          <a:xfrm>
            <a:off x="4114800" y="1724361"/>
            <a:ext cx="4970318" cy="4356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4B0801"/>
              </a:buClr>
              <a:buSzPts val="450"/>
              <a:buFont typeface="Calibri"/>
              <a:buNone/>
            </a:pPr>
            <a:r>
              <a:rPr b="1" i="0" lang="en-US" sz="1800" u="none" cap="none" strike="noStrike">
                <a:solidFill>
                  <a:srgbClr val="4B0801"/>
                </a:solidFill>
                <a:latin typeface="Calibri"/>
                <a:ea typeface="Calibri"/>
                <a:cs typeface="Calibri"/>
                <a:sym typeface="Calibri"/>
              </a:rPr>
              <a:t>Culturally  Responsive</a:t>
            </a:r>
            <a:endParaRPr b="1" i="0" sz="1800" u="none" cap="none" strike="noStrike">
              <a:solidFill>
                <a:srgbClr val="4B0801"/>
              </a:solidFill>
              <a:latin typeface="Calibri"/>
              <a:ea typeface="Calibri"/>
              <a:cs typeface="Calibri"/>
              <a:sym typeface="Calibri"/>
            </a:endParaRPr>
          </a:p>
        </p:txBody>
      </p:sp>
      <p:sp>
        <p:nvSpPr>
          <p:cNvPr id="597" name="Google Shape;597;p26"/>
          <p:cNvSpPr txBox="1"/>
          <p:nvPr/>
        </p:nvSpPr>
        <p:spPr>
          <a:xfrm>
            <a:off x="3263613" y="1728807"/>
            <a:ext cx="1981200" cy="461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B0801"/>
              </a:buClr>
              <a:buSzPts val="450"/>
              <a:buFont typeface="Calibri"/>
              <a:buNone/>
            </a:pPr>
            <a:r>
              <a:rPr b="1" i="0" lang="en-US" sz="1800" u="none" cap="none" strike="noStrike">
                <a:solidFill>
                  <a:srgbClr val="4B0801"/>
                </a:solidFill>
                <a:latin typeface="Calibri"/>
                <a:ea typeface="Calibri"/>
                <a:cs typeface="Calibri"/>
                <a:sym typeface="Calibri"/>
              </a:rPr>
              <a:t>Responsive</a:t>
            </a:r>
            <a:endParaRPr b="0" i="0" sz="1400" u="none" cap="none" strike="noStrike">
              <a:solidFill>
                <a:srgbClr val="000000"/>
              </a:solidFill>
              <a:latin typeface="Arial"/>
              <a:ea typeface="Arial"/>
              <a:cs typeface="Arial"/>
              <a:sym typeface="Arial"/>
            </a:endParaRPr>
          </a:p>
        </p:txBody>
      </p:sp>
      <p:sp>
        <p:nvSpPr>
          <p:cNvPr id="598" name="Google Shape;598;p26"/>
          <p:cNvSpPr/>
          <p:nvPr/>
        </p:nvSpPr>
        <p:spPr>
          <a:xfrm>
            <a:off x="-4904" y="2043548"/>
            <a:ext cx="9144000" cy="505854"/>
          </a:xfrm>
          <a:prstGeom prst="rect">
            <a:avLst/>
          </a:prstGeom>
          <a:gradFill>
            <a:gsLst>
              <a:gs pos="0">
                <a:srgbClr val="C2580F"/>
              </a:gs>
              <a:gs pos="50000">
                <a:srgbClr val="FFFF00"/>
              </a:gs>
              <a:gs pos="100000">
                <a:srgbClr val="00B050"/>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aphicFrame>
        <p:nvGraphicFramePr>
          <p:cNvPr id="599" name="Google Shape;599;p26"/>
          <p:cNvGraphicFramePr/>
          <p:nvPr/>
        </p:nvGraphicFramePr>
        <p:xfrm>
          <a:off x="-7" y="2560601"/>
          <a:ext cx="3000000" cy="3000000"/>
        </p:xfrm>
        <a:graphic>
          <a:graphicData uri="http://schemas.openxmlformats.org/drawingml/2006/table">
            <a:tbl>
              <a:tblPr>
                <a:noFill/>
                <a:tableStyleId>{22710229-0813-40A6-A4B7-4BEA9D832674}</a:tableStyleId>
              </a:tblPr>
              <a:tblGrid>
                <a:gridCol w="3028375"/>
                <a:gridCol w="3028375"/>
                <a:gridCol w="3028375"/>
              </a:tblGrid>
              <a:tr h="564625">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4B0801"/>
                          </a:solidFill>
                          <a:latin typeface="Calibri"/>
                          <a:ea typeface="Calibri"/>
                          <a:cs typeface="Calibri"/>
                          <a:sym typeface="Calibri"/>
                        </a:rPr>
                        <a:t>Traditional </a:t>
                      </a:r>
                      <a:endParaRPr sz="1400" u="none" cap="none" strike="noStrike"/>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FF0000">
                        <a:alpha val="49411"/>
                      </a:srgbClr>
                    </a:solidFill>
                  </a:tcPr>
                </a:tc>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4B0801"/>
                          </a:solidFill>
                          <a:latin typeface="Calibri"/>
                          <a:ea typeface="Calibri"/>
                          <a:cs typeface="Calibri"/>
                          <a:sym typeface="Calibri"/>
                        </a:rPr>
                        <a:t>Responsive</a:t>
                      </a:r>
                      <a:endParaRPr sz="1400" u="none" cap="none" strike="noStrike"/>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FFFF00">
                        <a:alpha val="49411"/>
                      </a:srgbClr>
                    </a:solidFill>
                  </a:tcPr>
                </a:tc>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4B0801"/>
                          </a:solidFill>
                          <a:latin typeface="Calibri"/>
                          <a:ea typeface="Calibri"/>
                          <a:cs typeface="Calibri"/>
                          <a:sym typeface="Calibri"/>
                        </a:rPr>
                        <a:t>Culturally Responsive</a:t>
                      </a:r>
                      <a:endParaRPr sz="1400" u="none" cap="none" strike="noStrike"/>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00B050">
                        <a:alpha val="49411"/>
                      </a:srgbClr>
                    </a:solidFill>
                  </a:tcPr>
                </a:tc>
              </a:tr>
              <a:tr h="564625">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000000"/>
                          </a:solidFill>
                          <a:latin typeface="Calibri"/>
                          <a:ea typeface="Calibri"/>
                          <a:cs typeface="Calibri"/>
                          <a:sym typeface="Calibri"/>
                        </a:rPr>
                        <a:t>Teacher-centered</a:t>
                      </a:r>
                      <a:endParaRPr sz="1400" u="none" cap="none" strike="noStrike"/>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FF0000">
                        <a:alpha val="49411"/>
                      </a:srgbClr>
                    </a:solidFill>
                  </a:tcPr>
                </a:tc>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000000"/>
                          </a:solidFill>
                          <a:latin typeface="Calibri"/>
                          <a:ea typeface="Calibri"/>
                          <a:cs typeface="Calibri"/>
                          <a:sym typeface="Calibri"/>
                        </a:rPr>
                        <a:t>Student-centered</a:t>
                      </a:r>
                      <a:endParaRPr sz="1400" u="none" cap="none" strike="noStrike"/>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FFFF00">
                        <a:alpha val="49411"/>
                      </a:srgbClr>
                    </a:solidFill>
                  </a:tcPr>
                </a:tc>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000000"/>
                          </a:solidFill>
                          <a:latin typeface="Calibri"/>
                          <a:ea typeface="Calibri"/>
                          <a:cs typeface="Calibri"/>
                          <a:sym typeface="Calibri"/>
                        </a:rPr>
                        <a:t>Student-centered</a:t>
                      </a:r>
                      <a:endParaRPr sz="1400" u="none" cap="none" strike="noStrike"/>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00B050">
                        <a:alpha val="49411"/>
                      </a:srgbClr>
                    </a:solidFill>
                  </a:tcPr>
                </a:tc>
              </a:tr>
              <a:tr h="564625">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000000"/>
                          </a:solidFill>
                          <a:latin typeface="Calibri"/>
                          <a:ea typeface="Calibri"/>
                          <a:cs typeface="Calibri"/>
                          <a:sym typeface="Calibri"/>
                        </a:rPr>
                        <a:t>One way</a:t>
                      </a:r>
                      <a:endParaRPr sz="1400" u="none" cap="none" strike="noStrike"/>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FF0000">
                        <a:alpha val="49411"/>
                      </a:srgbClr>
                    </a:solidFill>
                  </a:tcPr>
                </a:tc>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000000"/>
                          </a:solidFill>
                          <a:latin typeface="Calibri"/>
                          <a:ea typeface="Calibri"/>
                          <a:cs typeface="Calibri"/>
                          <a:sym typeface="Calibri"/>
                        </a:rPr>
                        <a:t>Two Ways</a:t>
                      </a:r>
                      <a:endParaRPr sz="1400" u="none" cap="none" strike="noStrike"/>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FFFF00">
                        <a:alpha val="49411"/>
                      </a:srgbClr>
                    </a:solidFill>
                  </a:tcPr>
                </a:tc>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000000"/>
                          </a:solidFill>
                          <a:latin typeface="Calibri"/>
                          <a:ea typeface="Calibri"/>
                          <a:cs typeface="Calibri"/>
                          <a:sym typeface="Calibri"/>
                        </a:rPr>
                        <a:t>Two Ways</a:t>
                      </a:r>
                      <a:endParaRPr sz="1400" u="none" cap="none" strike="noStrike"/>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00B050">
                        <a:alpha val="49411"/>
                      </a:srgbClr>
                    </a:solidFill>
                  </a:tcPr>
                </a:tc>
              </a:tr>
              <a:tr h="1822650">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000000"/>
                          </a:solidFill>
                          <a:latin typeface="Calibri"/>
                          <a:ea typeface="Calibri"/>
                          <a:cs typeface="Calibri"/>
                          <a:sym typeface="Calibri"/>
                        </a:rPr>
                        <a:t>High affective filter</a:t>
                      </a:r>
                      <a:endParaRPr sz="1400" u="none" cap="none" strike="noStrike"/>
                    </a:p>
                    <a:p>
                      <a:pPr indent="0" lvl="0" marL="0" marR="0" rtl="0" algn="ctr">
                        <a:lnSpc>
                          <a:spcPct val="100000"/>
                        </a:lnSpc>
                        <a:spcBef>
                          <a:spcPts val="0"/>
                        </a:spcBef>
                        <a:spcAft>
                          <a:spcPts val="0"/>
                        </a:spcAft>
                        <a:buClr>
                          <a:srgbClr val="000000"/>
                        </a:buClr>
                        <a:buSzPts val="425"/>
                        <a:buFont typeface="Arial"/>
                        <a:buNone/>
                      </a:pPr>
                      <a:r>
                        <a:t/>
                      </a:r>
                      <a:endParaRPr b="1" i="0" sz="17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25"/>
                        <a:buFont typeface="Arial"/>
                        <a:buNone/>
                      </a:pPr>
                      <a:r>
                        <a:t/>
                      </a:r>
                      <a:endParaRPr b="1" i="0" sz="17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25"/>
                        <a:buFont typeface="Arial"/>
                        <a:buNone/>
                      </a:pPr>
                      <a:r>
                        <a:t/>
                      </a:r>
                      <a:endParaRPr b="1" i="0" sz="1700" u="none" cap="none" strike="noStrike">
                        <a:solidFill>
                          <a:srgbClr val="000000"/>
                        </a:solidFill>
                        <a:latin typeface="Calibri"/>
                        <a:ea typeface="Calibri"/>
                        <a:cs typeface="Calibri"/>
                        <a:sym typeface="Calibri"/>
                      </a:endParaRPr>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FF0000">
                        <a:alpha val="49411"/>
                      </a:srgbClr>
                    </a:solidFill>
                  </a:tcPr>
                </a:tc>
                <a:tc>
                  <a:txBody>
                    <a:bodyPr/>
                    <a:lstStyle/>
                    <a:p>
                      <a:pPr indent="0" lvl="0" marL="0" marR="0" rtl="0" algn="ctr">
                        <a:lnSpc>
                          <a:spcPct val="100000"/>
                        </a:lnSpc>
                        <a:spcBef>
                          <a:spcPts val="0"/>
                        </a:spcBef>
                        <a:spcAft>
                          <a:spcPts val="0"/>
                        </a:spcAft>
                        <a:buClr>
                          <a:srgbClr val="000000"/>
                        </a:buClr>
                        <a:buSzPts val="425"/>
                        <a:buFont typeface="Calibri"/>
                        <a:buNone/>
                      </a:pPr>
                      <a:r>
                        <a:rPr b="1" i="0" lang="en-US" sz="1700" u="none" cap="none" strike="noStrike">
                          <a:solidFill>
                            <a:srgbClr val="000000"/>
                          </a:solidFill>
                          <a:latin typeface="Calibri"/>
                          <a:ea typeface="Calibri"/>
                          <a:cs typeface="Calibri"/>
                          <a:sym typeface="Calibri"/>
                        </a:rPr>
                        <a:t>Lowered affective filter</a:t>
                      </a:r>
                      <a:endParaRPr sz="1400" u="none" cap="none" strike="noStrike"/>
                    </a:p>
                    <a:p>
                      <a:pPr indent="0" lvl="0" marL="0" marR="0" rtl="0" algn="ctr">
                        <a:lnSpc>
                          <a:spcPct val="100000"/>
                        </a:lnSpc>
                        <a:spcBef>
                          <a:spcPts val="0"/>
                        </a:spcBef>
                        <a:spcAft>
                          <a:spcPts val="0"/>
                        </a:spcAft>
                        <a:buClr>
                          <a:srgbClr val="000000"/>
                        </a:buClr>
                        <a:buSzPts val="425"/>
                        <a:buFont typeface="Arial"/>
                        <a:buNone/>
                      </a:pPr>
                      <a:r>
                        <a:t/>
                      </a:r>
                      <a:endParaRPr b="1" i="0" sz="17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25"/>
                        <a:buFont typeface="Arial"/>
                        <a:buNone/>
                      </a:pPr>
                      <a:r>
                        <a:t/>
                      </a:r>
                      <a:endParaRPr b="1" i="0" sz="1700" u="none" cap="none" strike="noStrike">
                        <a:solidFill>
                          <a:srgbClr val="000000"/>
                        </a:solidFill>
                        <a:latin typeface="Calibri"/>
                        <a:ea typeface="Calibri"/>
                        <a:cs typeface="Calibri"/>
                        <a:sym typeface="Calibri"/>
                      </a:endParaRPr>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FFFF00">
                        <a:alpha val="49411"/>
                      </a:srgbClr>
                    </a:solidFill>
                  </a:tcPr>
                </a:tc>
                <a:tc>
                  <a:txBody>
                    <a:bodyPr/>
                    <a:lstStyle/>
                    <a:p>
                      <a:pPr indent="0" lvl="0" marL="0" marR="0" rtl="0" algn="ctr">
                        <a:lnSpc>
                          <a:spcPct val="100000"/>
                        </a:lnSpc>
                        <a:spcBef>
                          <a:spcPts val="0"/>
                        </a:spcBef>
                        <a:spcAft>
                          <a:spcPts val="0"/>
                        </a:spcAft>
                        <a:buClr>
                          <a:srgbClr val="000000"/>
                        </a:buClr>
                        <a:buSzPts val="425"/>
                        <a:buFont typeface="Arial"/>
                        <a:buNone/>
                      </a:pPr>
                      <a:r>
                        <a:rPr b="1" lang="en-US" sz="2800" u="none" cap="none" strike="noStrike">
                          <a:solidFill>
                            <a:srgbClr val="000000"/>
                          </a:solidFill>
                          <a:latin typeface="Calibri"/>
                          <a:ea typeface="Calibri"/>
                          <a:cs typeface="Calibri"/>
                          <a:sym typeface="Calibri"/>
                        </a:rPr>
                        <a:t>Validate and Affirm Cultural Behaviors</a:t>
                      </a:r>
                      <a:endParaRPr b="1" i="0" sz="1700" u="none" cap="none" strike="noStrike">
                        <a:solidFill>
                          <a:srgbClr val="000000"/>
                        </a:solidFill>
                        <a:latin typeface="Calibri"/>
                        <a:ea typeface="Calibri"/>
                        <a:cs typeface="Calibri"/>
                        <a:sym typeface="Calibri"/>
                      </a:endParaRPr>
                    </a:p>
                  </a:txBody>
                  <a:tcPr marT="31775" marB="31775" marR="63625" marL="63625"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solidFill>
                      <a:srgbClr val="00B050">
                        <a:alpha val="49411"/>
                      </a:srgbClr>
                    </a:solidFill>
                  </a:tcPr>
                </a:tc>
              </a:tr>
            </a:tbl>
          </a:graphicData>
        </a:graphic>
      </p:graphicFrame>
      <p:sp>
        <p:nvSpPr>
          <p:cNvPr id="600" name="Google Shape;600;p26"/>
          <p:cNvSpPr/>
          <p:nvPr/>
        </p:nvSpPr>
        <p:spPr>
          <a:xfrm>
            <a:off x="2822315" y="2104360"/>
            <a:ext cx="343876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US" sz="1800" u="none" cap="none" strike="noStrike">
                <a:solidFill>
                  <a:schemeClr val="dk1"/>
                </a:solidFill>
                <a:latin typeface="Calibri"/>
                <a:ea typeface="Calibri"/>
                <a:cs typeface="Calibri"/>
                <a:sym typeface="Calibri"/>
              </a:rPr>
              <a:t>You Need Instruction in all 3 Boxes</a:t>
            </a:r>
            <a:endParaRPr b="0" i="0" sz="1400" u="none" cap="none" strike="noStrike">
              <a:solidFill>
                <a:srgbClr val="000000"/>
              </a:solidFill>
              <a:latin typeface="Arial"/>
              <a:ea typeface="Arial"/>
              <a:cs typeface="Arial"/>
              <a:sym typeface="Arial"/>
            </a:endParaRPr>
          </a:p>
        </p:txBody>
      </p:sp>
      <p:sp>
        <p:nvSpPr>
          <p:cNvPr id="601" name="Google Shape;601;p26"/>
          <p:cNvSpPr/>
          <p:nvPr/>
        </p:nvSpPr>
        <p:spPr>
          <a:xfrm>
            <a:off x="-58882" y="1294029"/>
            <a:ext cx="8991600"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Calibri"/>
              <a:buNone/>
            </a:pPr>
            <a:r>
              <a:rPr b="1" i="0" lang="en-US" sz="2000" u="none" cap="small" strike="noStrike">
                <a:solidFill>
                  <a:schemeClr val="dk1"/>
                </a:solidFill>
                <a:latin typeface="Calibri"/>
                <a:ea typeface="Calibri"/>
                <a:cs typeface="Calibri"/>
                <a:sym typeface="Calibri"/>
              </a:rPr>
              <a:t>A Continuum of Traditional Instruction and Responsive Instruction</a:t>
            </a:r>
            <a:endParaRPr b="1" i="0" sz="2000" u="none" cap="none" strike="noStrike">
              <a:solidFill>
                <a:schemeClr val="dk1"/>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3000"/>
                                        <p:tgtEl>
                                          <p:spTgt spid="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grpSp>
        <p:nvGrpSpPr>
          <p:cNvPr id="606" name="Google Shape;606;p27"/>
          <p:cNvGrpSpPr/>
          <p:nvPr/>
        </p:nvGrpSpPr>
        <p:grpSpPr>
          <a:xfrm>
            <a:off x="-45096" y="2295318"/>
            <a:ext cx="9131337" cy="2085381"/>
            <a:chOff x="2099" y="1829269"/>
            <a:chExt cx="9131337" cy="2085381"/>
          </a:xfrm>
        </p:grpSpPr>
        <p:sp>
          <p:nvSpPr>
            <p:cNvPr id="607" name="Google Shape;607;p27"/>
            <p:cNvSpPr/>
            <p:nvPr/>
          </p:nvSpPr>
          <p:spPr>
            <a:xfrm>
              <a:off x="8382880" y="2910185"/>
              <a:ext cx="91440" cy="201409"/>
            </a:xfrm>
            <a:custGeom>
              <a:rect b="b" l="l" r="r" t="t"/>
              <a:pathLst>
                <a:path extrusionOk="0" h="120000" w="120000">
                  <a:moveTo>
                    <a:pt x="60000" y="0"/>
                  </a:moveTo>
                  <a:lnTo>
                    <a:pt x="60000" y="120000"/>
                  </a:lnTo>
                </a:path>
              </a:pathLst>
            </a:custGeom>
            <a:noFill/>
            <a:ln cap="flat" cmpd="sng" w="25400">
              <a:solidFill>
                <a:srgbClr val="599BD5"/>
              </a:solidFill>
              <a:prstDash val="solid"/>
              <a:round/>
              <a:headEnd len="sm" w="sm" type="none"/>
              <a:tailEnd len="sm" w="sm" type="none"/>
            </a:ln>
          </p:spPr>
        </p:sp>
        <p:sp>
          <p:nvSpPr>
            <p:cNvPr id="608" name="Google Shape;608;p27"/>
            <p:cNvSpPr/>
            <p:nvPr/>
          </p:nvSpPr>
          <p:spPr>
            <a:xfrm>
              <a:off x="7468284" y="2269022"/>
              <a:ext cx="960316" cy="201409"/>
            </a:xfrm>
            <a:custGeom>
              <a:rect b="b" l="l" r="r" t="t"/>
              <a:pathLst>
                <a:path extrusionOk="0" h="120000" w="120000">
                  <a:moveTo>
                    <a:pt x="0" y="0"/>
                  </a:moveTo>
                  <a:lnTo>
                    <a:pt x="0" y="81776"/>
                  </a:lnTo>
                  <a:lnTo>
                    <a:pt x="120000" y="81776"/>
                  </a:lnTo>
                  <a:lnTo>
                    <a:pt x="120000" y="120000"/>
                  </a:lnTo>
                </a:path>
              </a:pathLst>
            </a:custGeom>
            <a:noFill/>
            <a:ln cap="flat" cmpd="sng" w="25400">
              <a:solidFill>
                <a:schemeClr val="accent4"/>
              </a:solidFill>
              <a:prstDash val="solid"/>
              <a:round/>
              <a:headEnd len="sm" w="sm" type="none"/>
              <a:tailEnd len="sm" w="sm" type="none"/>
            </a:ln>
          </p:spPr>
        </p:sp>
        <p:sp>
          <p:nvSpPr>
            <p:cNvPr id="609" name="Google Shape;609;p27"/>
            <p:cNvSpPr/>
            <p:nvPr/>
          </p:nvSpPr>
          <p:spPr>
            <a:xfrm>
              <a:off x="7373748" y="2269022"/>
              <a:ext cx="91440" cy="201409"/>
            </a:xfrm>
            <a:custGeom>
              <a:rect b="b" l="l" r="r" t="t"/>
              <a:pathLst>
                <a:path extrusionOk="0" h="120000" w="120000">
                  <a:moveTo>
                    <a:pt x="124063" y="0"/>
                  </a:moveTo>
                  <a:lnTo>
                    <a:pt x="124063" y="81776"/>
                  </a:lnTo>
                  <a:lnTo>
                    <a:pt x="60000" y="81776"/>
                  </a:lnTo>
                  <a:lnTo>
                    <a:pt x="60000" y="120000"/>
                  </a:lnTo>
                </a:path>
              </a:pathLst>
            </a:custGeom>
            <a:noFill/>
            <a:ln cap="flat" cmpd="sng" w="25400">
              <a:solidFill>
                <a:schemeClr val="accent4"/>
              </a:solidFill>
              <a:prstDash val="solid"/>
              <a:round/>
              <a:headEnd len="sm" w="sm" type="none"/>
              <a:tailEnd len="sm" w="sm" type="none"/>
            </a:ln>
          </p:spPr>
        </p:sp>
        <p:sp>
          <p:nvSpPr>
            <p:cNvPr id="610" name="Google Shape;610;p27"/>
            <p:cNvSpPr/>
            <p:nvPr/>
          </p:nvSpPr>
          <p:spPr>
            <a:xfrm>
              <a:off x="6459152" y="2269022"/>
              <a:ext cx="1009132" cy="201409"/>
            </a:xfrm>
            <a:custGeom>
              <a:rect b="b" l="l" r="r" t="t"/>
              <a:pathLst>
                <a:path extrusionOk="0" h="120000" w="120000">
                  <a:moveTo>
                    <a:pt x="120000" y="0"/>
                  </a:moveTo>
                  <a:lnTo>
                    <a:pt x="120000" y="81776"/>
                  </a:lnTo>
                  <a:lnTo>
                    <a:pt x="0" y="81776"/>
                  </a:lnTo>
                  <a:lnTo>
                    <a:pt x="0" y="120000"/>
                  </a:lnTo>
                </a:path>
              </a:pathLst>
            </a:custGeom>
            <a:noFill/>
            <a:ln cap="flat" cmpd="sng" w="25400">
              <a:solidFill>
                <a:schemeClr val="accent4"/>
              </a:solidFill>
              <a:prstDash val="solid"/>
              <a:round/>
              <a:headEnd len="sm" w="sm" type="none"/>
              <a:tailEnd len="sm" w="sm" type="none"/>
            </a:ln>
          </p:spPr>
        </p:sp>
        <p:sp>
          <p:nvSpPr>
            <p:cNvPr id="611" name="Google Shape;611;p27"/>
            <p:cNvSpPr/>
            <p:nvPr/>
          </p:nvSpPr>
          <p:spPr>
            <a:xfrm>
              <a:off x="5453511" y="2910185"/>
              <a:ext cx="91440" cy="201409"/>
            </a:xfrm>
            <a:custGeom>
              <a:rect b="b" l="l" r="r" t="t"/>
              <a:pathLst>
                <a:path extrusionOk="0" h="120000" w="120000">
                  <a:moveTo>
                    <a:pt x="60000" y="0"/>
                  </a:moveTo>
                  <a:lnTo>
                    <a:pt x="60000" y="120000"/>
                  </a:lnTo>
                </a:path>
              </a:pathLst>
            </a:custGeom>
            <a:noFill/>
            <a:ln cap="flat" cmpd="sng" w="25400">
              <a:solidFill>
                <a:srgbClr val="599BD5"/>
              </a:solidFill>
              <a:prstDash val="solid"/>
              <a:round/>
              <a:headEnd len="sm" w="sm" type="none"/>
              <a:tailEnd len="sm" w="sm" type="none"/>
            </a:ln>
          </p:spPr>
        </p:sp>
        <p:sp>
          <p:nvSpPr>
            <p:cNvPr id="612" name="Google Shape;612;p27"/>
            <p:cNvSpPr/>
            <p:nvPr/>
          </p:nvSpPr>
          <p:spPr>
            <a:xfrm>
              <a:off x="4652811" y="2269022"/>
              <a:ext cx="846419" cy="201409"/>
            </a:xfrm>
            <a:custGeom>
              <a:rect b="b" l="l" r="r" t="t"/>
              <a:pathLst>
                <a:path extrusionOk="0" h="120000" w="120000">
                  <a:moveTo>
                    <a:pt x="0" y="0"/>
                  </a:moveTo>
                  <a:lnTo>
                    <a:pt x="0" y="81776"/>
                  </a:lnTo>
                  <a:lnTo>
                    <a:pt x="120000" y="81776"/>
                  </a:lnTo>
                  <a:lnTo>
                    <a:pt x="120000" y="120000"/>
                  </a:lnTo>
                </a:path>
              </a:pathLst>
            </a:custGeom>
            <a:noFill/>
            <a:ln cap="flat" cmpd="sng" w="25400">
              <a:solidFill>
                <a:schemeClr val="accent4"/>
              </a:solidFill>
              <a:prstDash val="solid"/>
              <a:round/>
              <a:headEnd len="sm" w="sm" type="none"/>
              <a:tailEnd len="sm" w="sm" type="none"/>
            </a:ln>
          </p:spPr>
        </p:sp>
        <p:sp>
          <p:nvSpPr>
            <p:cNvPr id="613" name="Google Shape;613;p27"/>
            <p:cNvSpPr/>
            <p:nvPr/>
          </p:nvSpPr>
          <p:spPr>
            <a:xfrm>
              <a:off x="4607091" y="2269022"/>
              <a:ext cx="91440" cy="201409"/>
            </a:xfrm>
            <a:custGeom>
              <a:rect b="b" l="l" r="r" t="t"/>
              <a:pathLst>
                <a:path extrusionOk="0" h="120000" w="120000">
                  <a:moveTo>
                    <a:pt x="60000" y="0"/>
                  </a:moveTo>
                  <a:lnTo>
                    <a:pt x="60000" y="120000"/>
                  </a:lnTo>
                </a:path>
              </a:pathLst>
            </a:custGeom>
            <a:noFill/>
            <a:ln cap="flat" cmpd="sng" w="25400">
              <a:solidFill>
                <a:schemeClr val="accent4"/>
              </a:solidFill>
              <a:prstDash val="solid"/>
              <a:round/>
              <a:headEnd len="sm" w="sm" type="none"/>
              <a:tailEnd len="sm" w="sm" type="none"/>
            </a:ln>
          </p:spPr>
        </p:sp>
        <p:sp>
          <p:nvSpPr>
            <p:cNvPr id="614" name="Google Shape;614;p27"/>
            <p:cNvSpPr/>
            <p:nvPr/>
          </p:nvSpPr>
          <p:spPr>
            <a:xfrm>
              <a:off x="3760671" y="2910185"/>
              <a:ext cx="91440" cy="201409"/>
            </a:xfrm>
            <a:custGeom>
              <a:rect b="b" l="l" r="r" t="t"/>
              <a:pathLst>
                <a:path extrusionOk="0" h="120000" w="120000">
                  <a:moveTo>
                    <a:pt x="60000" y="0"/>
                  </a:moveTo>
                  <a:lnTo>
                    <a:pt x="60000" y="120000"/>
                  </a:lnTo>
                </a:path>
              </a:pathLst>
            </a:custGeom>
            <a:noFill/>
            <a:ln cap="flat" cmpd="sng" w="25400">
              <a:solidFill>
                <a:srgbClr val="599BD5"/>
              </a:solidFill>
              <a:prstDash val="solid"/>
              <a:round/>
              <a:headEnd len="sm" w="sm" type="none"/>
              <a:tailEnd len="sm" w="sm" type="none"/>
            </a:ln>
          </p:spPr>
        </p:sp>
        <p:sp>
          <p:nvSpPr>
            <p:cNvPr id="615" name="Google Shape;615;p27"/>
            <p:cNvSpPr/>
            <p:nvPr/>
          </p:nvSpPr>
          <p:spPr>
            <a:xfrm>
              <a:off x="3806391" y="2269022"/>
              <a:ext cx="846419" cy="201409"/>
            </a:xfrm>
            <a:custGeom>
              <a:rect b="b" l="l" r="r" t="t"/>
              <a:pathLst>
                <a:path extrusionOk="0" h="120000" w="120000">
                  <a:moveTo>
                    <a:pt x="120000" y="0"/>
                  </a:moveTo>
                  <a:lnTo>
                    <a:pt x="120000" y="81776"/>
                  </a:lnTo>
                  <a:lnTo>
                    <a:pt x="0" y="81776"/>
                  </a:lnTo>
                  <a:lnTo>
                    <a:pt x="0" y="120000"/>
                  </a:lnTo>
                </a:path>
              </a:pathLst>
            </a:custGeom>
            <a:noFill/>
            <a:ln cap="flat" cmpd="sng" w="25400">
              <a:solidFill>
                <a:schemeClr val="accent4"/>
              </a:solidFill>
              <a:prstDash val="solid"/>
              <a:round/>
              <a:headEnd len="sm" w="sm" type="none"/>
              <a:tailEnd len="sm" w="sm" type="none"/>
            </a:ln>
          </p:spPr>
        </p:sp>
        <p:sp>
          <p:nvSpPr>
            <p:cNvPr id="616" name="Google Shape;616;p27"/>
            <p:cNvSpPr/>
            <p:nvPr/>
          </p:nvSpPr>
          <p:spPr>
            <a:xfrm>
              <a:off x="2532147" y="2910185"/>
              <a:ext cx="91440" cy="201409"/>
            </a:xfrm>
            <a:custGeom>
              <a:rect b="b" l="l" r="r" t="t"/>
              <a:pathLst>
                <a:path extrusionOk="0" h="120000" w="120000">
                  <a:moveTo>
                    <a:pt x="60000" y="0"/>
                  </a:moveTo>
                  <a:lnTo>
                    <a:pt x="60000" y="120000"/>
                  </a:lnTo>
                </a:path>
              </a:pathLst>
            </a:custGeom>
            <a:noFill/>
            <a:ln cap="flat" cmpd="sng" w="25400">
              <a:solidFill>
                <a:srgbClr val="599BD5"/>
              </a:solidFill>
              <a:prstDash val="solid"/>
              <a:round/>
              <a:headEnd len="sm" w="sm" type="none"/>
              <a:tailEnd len="sm" w="sm" type="none"/>
            </a:ln>
          </p:spPr>
        </p:sp>
        <p:sp>
          <p:nvSpPr>
            <p:cNvPr id="617" name="Google Shape;617;p27"/>
            <p:cNvSpPr/>
            <p:nvPr/>
          </p:nvSpPr>
          <p:spPr>
            <a:xfrm>
              <a:off x="1746544" y="2269022"/>
              <a:ext cx="831322" cy="201409"/>
            </a:xfrm>
            <a:custGeom>
              <a:rect b="b" l="l" r="r" t="t"/>
              <a:pathLst>
                <a:path extrusionOk="0" h="120000" w="120000">
                  <a:moveTo>
                    <a:pt x="0" y="0"/>
                  </a:moveTo>
                  <a:lnTo>
                    <a:pt x="0" y="81776"/>
                  </a:lnTo>
                  <a:lnTo>
                    <a:pt x="120000" y="81776"/>
                  </a:lnTo>
                  <a:lnTo>
                    <a:pt x="120000" y="120000"/>
                  </a:lnTo>
                </a:path>
              </a:pathLst>
            </a:custGeom>
            <a:noFill/>
            <a:ln cap="flat" cmpd="sng" w="25400">
              <a:solidFill>
                <a:schemeClr val="accent4"/>
              </a:solidFill>
              <a:prstDash val="solid"/>
              <a:round/>
              <a:headEnd len="sm" w="sm" type="none"/>
              <a:tailEnd len="sm" w="sm" type="none"/>
            </a:ln>
          </p:spPr>
        </p:sp>
        <p:sp>
          <p:nvSpPr>
            <p:cNvPr id="618" name="Google Shape;618;p27"/>
            <p:cNvSpPr/>
            <p:nvPr/>
          </p:nvSpPr>
          <p:spPr>
            <a:xfrm>
              <a:off x="960028" y="2910185"/>
              <a:ext cx="509138" cy="201409"/>
            </a:xfrm>
            <a:custGeom>
              <a:rect b="b" l="l" r="r" t="t"/>
              <a:pathLst>
                <a:path extrusionOk="0" h="120000" w="120000">
                  <a:moveTo>
                    <a:pt x="0" y="0"/>
                  </a:moveTo>
                  <a:lnTo>
                    <a:pt x="0" y="81776"/>
                  </a:lnTo>
                  <a:lnTo>
                    <a:pt x="120000" y="81776"/>
                  </a:lnTo>
                  <a:lnTo>
                    <a:pt x="120000" y="120000"/>
                  </a:lnTo>
                </a:path>
              </a:pathLst>
            </a:custGeom>
            <a:noFill/>
            <a:ln cap="flat" cmpd="sng" w="25400">
              <a:solidFill>
                <a:srgbClr val="599BD5"/>
              </a:solidFill>
              <a:prstDash val="solid"/>
              <a:round/>
              <a:headEnd len="sm" w="sm" type="none"/>
              <a:tailEnd len="sm" w="sm" type="none"/>
            </a:ln>
          </p:spPr>
        </p:sp>
        <p:sp>
          <p:nvSpPr>
            <p:cNvPr id="619" name="Google Shape;619;p27"/>
            <p:cNvSpPr/>
            <p:nvPr/>
          </p:nvSpPr>
          <p:spPr>
            <a:xfrm>
              <a:off x="434290" y="2910185"/>
              <a:ext cx="525738" cy="201409"/>
            </a:xfrm>
            <a:custGeom>
              <a:rect b="b" l="l" r="r" t="t"/>
              <a:pathLst>
                <a:path extrusionOk="0" h="120000" w="120000">
                  <a:moveTo>
                    <a:pt x="120000" y="0"/>
                  </a:moveTo>
                  <a:lnTo>
                    <a:pt x="120000" y="81776"/>
                  </a:lnTo>
                  <a:lnTo>
                    <a:pt x="0" y="81776"/>
                  </a:lnTo>
                  <a:lnTo>
                    <a:pt x="0" y="120000"/>
                  </a:lnTo>
                </a:path>
              </a:pathLst>
            </a:custGeom>
            <a:noFill/>
            <a:ln cap="flat" cmpd="sng" w="25400">
              <a:solidFill>
                <a:srgbClr val="599BD5"/>
              </a:solidFill>
              <a:prstDash val="solid"/>
              <a:round/>
              <a:headEnd len="sm" w="sm" type="none"/>
              <a:tailEnd len="sm" w="sm" type="none"/>
            </a:ln>
          </p:spPr>
        </p:sp>
        <p:sp>
          <p:nvSpPr>
            <p:cNvPr id="620" name="Google Shape;620;p27"/>
            <p:cNvSpPr/>
            <p:nvPr/>
          </p:nvSpPr>
          <p:spPr>
            <a:xfrm>
              <a:off x="960028" y="2269022"/>
              <a:ext cx="786516" cy="201409"/>
            </a:xfrm>
            <a:custGeom>
              <a:rect b="b" l="l" r="r" t="t"/>
              <a:pathLst>
                <a:path extrusionOk="0" h="120000" w="120000">
                  <a:moveTo>
                    <a:pt x="120000" y="0"/>
                  </a:moveTo>
                  <a:lnTo>
                    <a:pt x="120000" y="81776"/>
                  </a:lnTo>
                  <a:lnTo>
                    <a:pt x="0" y="81776"/>
                  </a:lnTo>
                  <a:lnTo>
                    <a:pt x="0" y="120000"/>
                  </a:lnTo>
                </a:path>
              </a:pathLst>
            </a:custGeom>
            <a:noFill/>
            <a:ln cap="flat" cmpd="sng" w="25400">
              <a:solidFill>
                <a:schemeClr val="accent4"/>
              </a:solidFill>
              <a:prstDash val="solid"/>
              <a:round/>
              <a:headEnd len="sm" w="sm" type="none"/>
              <a:tailEnd len="sm" w="sm" type="none"/>
            </a:ln>
          </p:spPr>
        </p:sp>
        <p:sp>
          <p:nvSpPr>
            <p:cNvPr id="621" name="Google Shape;621;p27"/>
            <p:cNvSpPr/>
            <p:nvPr/>
          </p:nvSpPr>
          <p:spPr>
            <a:xfrm>
              <a:off x="1246139" y="1829269"/>
              <a:ext cx="1000809" cy="439753"/>
            </a:xfrm>
            <a:prstGeom prst="roundRect">
              <a:avLst>
                <a:gd fmla="val 10000" name="adj"/>
              </a:avLst>
            </a:prstGeom>
            <a:solidFill>
              <a:schemeClr val="accent1"/>
            </a:solidFill>
            <a:ln cap="flat" cmpd="sng" w="25400">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27"/>
            <p:cNvSpPr/>
            <p:nvPr/>
          </p:nvSpPr>
          <p:spPr>
            <a:xfrm>
              <a:off x="1323087" y="1902368"/>
              <a:ext cx="1000809" cy="439753"/>
            </a:xfrm>
            <a:prstGeom prst="roundRect">
              <a:avLst>
                <a:gd fmla="val 10000" name="adj"/>
              </a:avLst>
            </a:prstGeom>
            <a:solidFill>
              <a:schemeClr val="accent1"/>
            </a:solidFill>
            <a:ln cap="flat" cmpd="sng" w="25400">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27"/>
            <p:cNvSpPr txBox="1"/>
            <p:nvPr/>
          </p:nvSpPr>
          <p:spPr>
            <a:xfrm>
              <a:off x="1335967" y="1915248"/>
              <a:ext cx="975049"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Movement Activities</a:t>
              </a:r>
              <a:endParaRPr b="0" i="0" sz="1400" u="none" cap="none" strike="noStrike">
                <a:solidFill>
                  <a:srgbClr val="000000"/>
                </a:solidFill>
                <a:latin typeface="Arial"/>
                <a:ea typeface="Arial"/>
                <a:cs typeface="Arial"/>
                <a:sym typeface="Arial"/>
              </a:endParaRPr>
            </a:p>
          </p:txBody>
        </p:sp>
        <p:sp>
          <p:nvSpPr>
            <p:cNvPr id="624" name="Google Shape;624;p27"/>
            <p:cNvSpPr/>
            <p:nvPr/>
          </p:nvSpPr>
          <p:spPr>
            <a:xfrm>
              <a:off x="471040" y="2470432"/>
              <a:ext cx="977977" cy="439753"/>
            </a:xfrm>
            <a:prstGeom prst="roundRect">
              <a:avLst>
                <a:gd fmla="val 10000"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27"/>
            <p:cNvSpPr/>
            <p:nvPr/>
          </p:nvSpPr>
          <p:spPr>
            <a:xfrm>
              <a:off x="547987" y="2543532"/>
              <a:ext cx="977977" cy="439753"/>
            </a:xfrm>
            <a:prstGeom prst="roundRect">
              <a:avLst>
                <a:gd fmla="val 10000" name="adj"/>
              </a:avLst>
            </a:prstGeom>
            <a:solidFill>
              <a:srgbClr val="7B57A1"/>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27"/>
            <p:cNvSpPr txBox="1"/>
            <p:nvPr/>
          </p:nvSpPr>
          <p:spPr>
            <a:xfrm>
              <a:off x="560867" y="2556412"/>
              <a:ext cx="952217"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Give One, Get One</a:t>
              </a:r>
              <a:endParaRPr b="0" i="0" sz="1400" u="none" cap="none" strike="noStrike">
                <a:solidFill>
                  <a:srgbClr val="000000"/>
                </a:solidFill>
                <a:latin typeface="Arial"/>
                <a:ea typeface="Arial"/>
                <a:cs typeface="Arial"/>
                <a:sym typeface="Arial"/>
              </a:endParaRPr>
            </a:p>
          </p:txBody>
        </p:sp>
        <p:sp>
          <p:nvSpPr>
            <p:cNvPr id="627" name="Google Shape;627;p27"/>
            <p:cNvSpPr/>
            <p:nvPr/>
          </p:nvSpPr>
          <p:spPr>
            <a:xfrm>
              <a:off x="2099" y="3111595"/>
              <a:ext cx="864382" cy="729955"/>
            </a:xfrm>
            <a:prstGeom prst="roundRect">
              <a:avLst>
                <a:gd fmla="val 10000" name="adj"/>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27"/>
            <p:cNvSpPr/>
            <p:nvPr/>
          </p:nvSpPr>
          <p:spPr>
            <a:xfrm>
              <a:off x="79046" y="3184695"/>
              <a:ext cx="864382" cy="729955"/>
            </a:xfrm>
            <a:prstGeom prst="roundRect">
              <a:avLst>
                <a:gd fmla="val 10000" name="adj"/>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27"/>
            <p:cNvSpPr txBox="1"/>
            <p:nvPr/>
          </p:nvSpPr>
          <p:spPr>
            <a:xfrm>
              <a:off x="100426" y="3206075"/>
              <a:ext cx="821622" cy="687195"/>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Cultural Greetings</a:t>
              </a:r>
              <a:endParaRPr b="0" i="0" sz="1400" u="none" cap="none" strike="noStrike">
                <a:solidFill>
                  <a:srgbClr val="000000"/>
                </a:solidFill>
                <a:latin typeface="Arial"/>
                <a:ea typeface="Arial"/>
                <a:cs typeface="Arial"/>
                <a:sym typeface="Arial"/>
              </a:endParaRPr>
            </a:p>
          </p:txBody>
        </p:sp>
        <p:sp>
          <p:nvSpPr>
            <p:cNvPr id="630" name="Google Shape;630;p27"/>
            <p:cNvSpPr/>
            <p:nvPr/>
          </p:nvSpPr>
          <p:spPr>
            <a:xfrm>
              <a:off x="1020376" y="3111595"/>
              <a:ext cx="897582" cy="649696"/>
            </a:xfrm>
            <a:prstGeom prst="roundRect">
              <a:avLst>
                <a:gd fmla="val 10000" name="adj"/>
              </a:avLst>
            </a:prstGeom>
            <a:solidFill>
              <a:schemeClr val="accent6"/>
            </a:solidFill>
            <a:ln cap="flat" cmpd="sng" w="25400">
              <a:solidFill>
                <a:srgbClr val="517E3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27"/>
            <p:cNvSpPr/>
            <p:nvPr/>
          </p:nvSpPr>
          <p:spPr>
            <a:xfrm>
              <a:off x="1097323" y="3184695"/>
              <a:ext cx="897582" cy="649696"/>
            </a:xfrm>
            <a:prstGeom prst="roundRect">
              <a:avLst>
                <a:gd fmla="val 10000" name="adj"/>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27"/>
            <p:cNvSpPr txBox="1"/>
            <p:nvPr/>
          </p:nvSpPr>
          <p:spPr>
            <a:xfrm>
              <a:off x="1116352" y="3203724"/>
              <a:ext cx="859524" cy="61163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Socio-centrism</a:t>
              </a:r>
              <a:endParaRPr b="0" i="0" sz="1400" u="none" cap="none" strike="noStrike">
                <a:solidFill>
                  <a:srgbClr val="000000"/>
                </a:solidFill>
                <a:latin typeface="Arial"/>
                <a:ea typeface="Arial"/>
                <a:cs typeface="Arial"/>
                <a:sym typeface="Arial"/>
              </a:endParaRPr>
            </a:p>
          </p:txBody>
        </p:sp>
        <p:sp>
          <p:nvSpPr>
            <p:cNvPr id="633" name="Google Shape;633;p27"/>
            <p:cNvSpPr/>
            <p:nvPr/>
          </p:nvSpPr>
          <p:spPr>
            <a:xfrm>
              <a:off x="2133685" y="2470432"/>
              <a:ext cx="888364" cy="439753"/>
            </a:xfrm>
            <a:prstGeom prst="roundRect">
              <a:avLst>
                <a:gd fmla="val 10000"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27"/>
            <p:cNvSpPr/>
            <p:nvPr/>
          </p:nvSpPr>
          <p:spPr>
            <a:xfrm>
              <a:off x="2210632" y="2543532"/>
              <a:ext cx="888364" cy="439753"/>
            </a:xfrm>
            <a:prstGeom prst="roundRect">
              <a:avLst>
                <a:gd fmla="val 10000" name="adj"/>
              </a:avLst>
            </a:prstGeom>
            <a:solidFill>
              <a:srgbClr val="7B57A1"/>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27"/>
            <p:cNvSpPr txBox="1"/>
            <p:nvPr/>
          </p:nvSpPr>
          <p:spPr>
            <a:xfrm>
              <a:off x="2223512" y="2556412"/>
              <a:ext cx="862604"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Vote With Your Feet</a:t>
              </a:r>
              <a:endParaRPr b="0" i="0" sz="1400" u="none" cap="none" strike="noStrike">
                <a:solidFill>
                  <a:srgbClr val="000000"/>
                </a:solidFill>
                <a:latin typeface="Arial"/>
                <a:ea typeface="Arial"/>
                <a:cs typeface="Arial"/>
                <a:sym typeface="Arial"/>
              </a:endParaRPr>
            </a:p>
          </p:txBody>
        </p:sp>
        <p:sp>
          <p:nvSpPr>
            <p:cNvPr id="636" name="Google Shape;636;p27"/>
            <p:cNvSpPr/>
            <p:nvPr/>
          </p:nvSpPr>
          <p:spPr>
            <a:xfrm>
              <a:off x="2071852" y="3111595"/>
              <a:ext cx="1012028" cy="439753"/>
            </a:xfrm>
            <a:prstGeom prst="roundRect">
              <a:avLst>
                <a:gd fmla="val 10000" name="adj"/>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27"/>
            <p:cNvSpPr/>
            <p:nvPr/>
          </p:nvSpPr>
          <p:spPr>
            <a:xfrm>
              <a:off x="2148800" y="3184695"/>
              <a:ext cx="1012028" cy="439753"/>
            </a:xfrm>
            <a:prstGeom prst="roundRect">
              <a:avLst>
                <a:gd fmla="val 10000" name="adj"/>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27"/>
            <p:cNvSpPr txBox="1"/>
            <p:nvPr/>
          </p:nvSpPr>
          <p:spPr>
            <a:xfrm>
              <a:off x="2161680" y="3197575"/>
              <a:ext cx="986268"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Physicality</a:t>
              </a:r>
              <a:endParaRPr b="0" i="0" sz="1400" u="none" cap="none" strike="noStrike">
                <a:solidFill>
                  <a:srgbClr val="000000"/>
                </a:solidFill>
                <a:latin typeface="Arial"/>
                <a:ea typeface="Arial"/>
                <a:cs typeface="Arial"/>
                <a:sym typeface="Arial"/>
              </a:endParaRPr>
            </a:p>
          </p:txBody>
        </p:sp>
        <p:sp>
          <p:nvSpPr>
            <p:cNvPr id="639" name="Google Shape;639;p27"/>
            <p:cNvSpPr/>
            <p:nvPr/>
          </p:nvSpPr>
          <p:spPr>
            <a:xfrm>
              <a:off x="4082946" y="1829269"/>
              <a:ext cx="1139730" cy="439753"/>
            </a:xfrm>
            <a:prstGeom prst="roundRect">
              <a:avLst>
                <a:gd fmla="val 10000" name="adj"/>
              </a:avLst>
            </a:prstGeom>
            <a:solidFill>
              <a:schemeClr val="accent1"/>
            </a:solidFill>
            <a:ln cap="flat" cmpd="sng" w="25400">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27"/>
            <p:cNvSpPr/>
            <p:nvPr/>
          </p:nvSpPr>
          <p:spPr>
            <a:xfrm>
              <a:off x="4159893" y="1902368"/>
              <a:ext cx="1139730" cy="439753"/>
            </a:xfrm>
            <a:prstGeom prst="roundRect">
              <a:avLst>
                <a:gd fmla="val 10000" name="adj"/>
              </a:avLst>
            </a:prstGeom>
            <a:solidFill>
              <a:schemeClr val="accent1"/>
            </a:solidFill>
            <a:ln cap="flat" cmpd="sng" w="25400">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27"/>
            <p:cNvSpPr txBox="1"/>
            <p:nvPr/>
          </p:nvSpPr>
          <p:spPr>
            <a:xfrm>
              <a:off x="4172773" y="1915248"/>
              <a:ext cx="1113970"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Response Protocols</a:t>
              </a:r>
              <a:endParaRPr b="0" i="0" sz="1400" u="none" cap="none" strike="noStrike">
                <a:solidFill>
                  <a:srgbClr val="000000"/>
                </a:solidFill>
                <a:latin typeface="Arial"/>
                <a:ea typeface="Arial"/>
                <a:cs typeface="Arial"/>
                <a:sym typeface="Arial"/>
              </a:endParaRPr>
            </a:p>
          </p:txBody>
        </p:sp>
        <p:sp>
          <p:nvSpPr>
            <p:cNvPr id="642" name="Google Shape;642;p27"/>
            <p:cNvSpPr/>
            <p:nvPr/>
          </p:nvSpPr>
          <p:spPr>
            <a:xfrm>
              <a:off x="3460128" y="2470432"/>
              <a:ext cx="692525" cy="439753"/>
            </a:xfrm>
            <a:prstGeom prst="roundRect">
              <a:avLst>
                <a:gd fmla="val 10000"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27"/>
            <p:cNvSpPr/>
            <p:nvPr/>
          </p:nvSpPr>
          <p:spPr>
            <a:xfrm>
              <a:off x="3537076" y="2543532"/>
              <a:ext cx="692525" cy="439753"/>
            </a:xfrm>
            <a:prstGeom prst="roundRect">
              <a:avLst>
                <a:gd fmla="val 10000" name="adj"/>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27"/>
            <p:cNvSpPr txBox="1"/>
            <p:nvPr/>
          </p:nvSpPr>
          <p:spPr>
            <a:xfrm>
              <a:off x="3549956" y="2556412"/>
              <a:ext cx="666765"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Shout Out</a:t>
              </a:r>
              <a:endParaRPr b="0" i="0" sz="1400" u="none" cap="none" strike="noStrike">
                <a:solidFill>
                  <a:srgbClr val="000000"/>
                </a:solidFill>
                <a:latin typeface="Arial"/>
                <a:ea typeface="Arial"/>
                <a:cs typeface="Arial"/>
                <a:sym typeface="Arial"/>
              </a:endParaRPr>
            </a:p>
          </p:txBody>
        </p:sp>
        <p:sp>
          <p:nvSpPr>
            <p:cNvPr id="645" name="Google Shape;645;p27"/>
            <p:cNvSpPr/>
            <p:nvPr/>
          </p:nvSpPr>
          <p:spPr>
            <a:xfrm>
              <a:off x="3237776" y="3111595"/>
              <a:ext cx="1137230" cy="439753"/>
            </a:xfrm>
            <a:prstGeom prst="roundRect">
              <a:avLst>
                <a:gd fmla="val 10000" name="adj"/>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27"/>
            <p:cNvSpPr/>
            <p:nvPr/>
          </p:nvSpPr>
          <p:spPr>
            <a:xfrm>
              <a:off x="3314723" y="3184695"/>
              <a:ext cx="1137230" cy="439753"/>
            </a:xfrm>
            <a:prstGeom prst="roundRect">
              <a:avLst>
                <a:gd fmla="val 10000" name="adj"/>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27"/>
            <p:cNvSpPr txBox="1"/>
            <p:nvPr/>
          </p:nvSpPr>
          <p:spPr>
            <a:xfrm>
              <a:off x="3327603" y="3197575"/>
              <a:ext cx="1111470"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Spontaneity</a:t>
              </a:r>
              <a:endParaRPr b="0" i="0" sz="1400" u="none" cap="none" strike="noStrike">
                <a:solidFill>
                  <a:srgbClr val="000000"/>
                </a:solidFill>
                <a:latin typeface="Arial"/>
                <a:ea typeface="Arial"/>
                <a:cs typeface="Arial"/>
                <a:sym typeface="Arial"/>
              </a:endParaRPr>
            </a:p>
          </p:txBody>
        </p:sp>
        <p:sp>
          <p:nvSpPr>
            <p:cNvPr id="648" name="Google Shape;648;p27"/>
            <p:cNvSpPr/>
            <p:nvPr/>
          </p:nvSpPr>
          <p:spPr>
            <a:xfrm>
              <a:off x="4306548" y="2470432"/>
              <a:ext cx="692525" cy="439753"/>
            </a:xfrm>
            <a:prstGeom prst="roundRect">
              <a:avLst>
                <a:gd fmla="val 10000" name="adj"/>
              </a:avLst>
            </a:prstGeom>
            <a:solidFill>
              <a:srgbClr val="7B57A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27"/>
            <p:cNvSpPr/>
            <p:nvPr/>
          </p:nvSpPr>
          <p:spPr>
            <a:xfrm>
              <a:off x="4383496" y="2543532"/>
              <a:ext cx="692525" cy="439753"/>
            </a:xfrm>
            <a:prstGeom prst="roundRect">
              <a:avLst>
                <a:gd fmla="val 10000" name="adj"/>
              </a:avLst>
            </a:prstGeom>
            <a:solidFill>
              <a:srgbClr val="7B57A1"/>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27"/>
            <p:cNvSpPr txBox="1"/>
            <p:nvPr/>
          </p:nvSpPr>
          <p:spPr>
            <a:xfrm>
              <a:off x="4396376" y="2556412"/>
              <a:ext cx="666765"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Help Line</a:t>
              </a:r>
              <a:endParaRPr b="0" i="0" sz="1400" u="none" cap="none" strike="noStrike">
                <a:solidFill>
                  <a:srgbClr val="000000"/>
                </a:solidFill>
                <a:latin typeface="Arial"/>
                <a:ea typeface="Arial"/>
                <a:cs typeface="Arial"/>
                <a:sym typeface="Arial"/>
              </a:endParaRPr>
            </a:p>
          </p:txBody>
        </p:sp>
        <p:sp>
          <p:nvSpPr>
            <p:cNvPr id="651" name="Google Shape;651;p27"/>
            <p:cNvSpPr/>
            <p:nvPr/>
          </p:nvSpPr>
          <p:spPr>
            <a:xfrm>
              <a:off x="5152968" y="2470432"/>
              <a:ext cx="692525" cy="439753"/>
            </a:xfrm>
            <a:prstGeom prst="roundRect">
              <a:avLst>
                <a:gd fmla="val 10000" name="adj"/>
              </a:avLst>
            </a:prstGeom>
            <a:solidFill>
              <a:srgbClr val="B62216"/>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27"/>
            <p:cNvSpPr/>
            <p:nvPr/>
          </p:nvSpPr>
          <p:spPr>
            <a:xfrm>
              <a:off x="5229915" y="2543532"/>
              <a:ext cx="692525" cy="439753"/>
            </a:xfrm>
            <a:prstGeom prst="roundRect">
              <a:avLst>
                <a:gd fmla="val 10000" name="adj"/>
              </a:avLst>
            </a:prstGeom>
            <a:solidFill>
              <a:srgbClr val="C00000"/>
            </a:solidFill>
            <a:ln cap="flat" cmpd="sng" w="25400">
              <a:solidFill>
                <a:srgbClr val="AC5B2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27"/>
            <p:cNvSpPr txBox="1"/>
            <p:nvPr/>
          </p:nvSpPr>
          <p:spPr>
            <a:xfrm>
              <a:off x="5242795" y="2556412"/>
              <a:ext cx="666765"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Raise Hand</a:t>
              </a:r>
              <a:endParaRPr b="0" i="0" sz="1400" u="none" cap="none" strike="noStrike">
                <a:solidFill>
                  <a:srgbClr val="000000"/>
                </a:solidFill>
                <a:latin typeface="Arial"/>
                <a:ea typeface="Arial"/>
                <a:cs typeface="Arial"/>
                <a:sym typeface="Arial"/>
              </a:endParaRPr>
            </a:p>
          </p:txBody>
        </p:sp>
        <p:sp>
          <p:nvSpPr>
            <p:cNvPr id="654" name="Google Shape;654;p27"/>
            <p:cNvSpPr/>
            <p:nvPr/>
          </p:nvSpPr>
          <p:spPr>
            <a:xfrm>
              <a:off x="5152968" y="3111595"/>
              <a:ext cx="692525" cy="439753"/>
            </a:xfrm>
            <a:prstGeom prst="roundRect">
              <a:avLst>
                <a:gd fmla="val 10000" name="adj"/>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27"/>
            <p:cNvSpPr/>
            <p:nvPr/>
          </p:nvSpPr>
          <p:spPr>
            <a:xfrm>
              <a:off x="5229915" y="3184695"/>
              <a:ext cx="692525" cy="439753"/>
            </a:xfrm>
            <a:prstGeom prst="roundRect">
              <a:avLst>
                <a:gd fmla="val 10000" name="adj"/>
              </a:avLst>
            </a:prstGeom>
            <a:solidFill>
              <a:schemeClr val="accent5"/>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27"/>
            <p:cNvSpPr txBox="1"/>
            <p:nvPr/>
          </p:nvSpPr>
          <p:spPr>
            <a:xfrm>
              <a:off x="5242795" y="3197575"/>
              <a:ext cx="666765"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Taking Turns</a:t>
              </a:r>
              <a:endParaRPr b="0" i="0" sz="1400" u="none" cap="none" strike="noStrike">
                <a:solidFill>
                  <a:srgbClr val="000000"/>
                </a:solidFill>
                <a:latin typeface="Arial"/>
                <a:ea typeface="Arial"/>
                <a:cs typeface="Arial"/>
                <a:sym typeface="Arial"/>
              </a:endParaRPr>
            </a:p>
          </p:txBody>
        </p:sp>
        <p:sp>
          <p:nvSpPr>
            <p:cNvPr id="657" name="Google Shape;657;p27"/>
            <p:cNvSpPr/>
            <p:nvPr/>
          </p:nvSpPr>
          <p:spPr>
            <a:xfrm>
              <a:off x="6941283" y="1829269"/>
              <a:ext cx="1054002" cy="439753"/>
            </a:xfrm>
            <a:prstGeom prst="roundRect">
              <a:avLst>
                <a:gd fmla="val 10000" name="adj"/>
              </a:avLst>
            </a:prstGeom>
            <a:solidFill>
              <a:schemeClr val="accent1"/>
            </a:solidFill>
            <a:ln cap="flat" cmpd="sng" w="25400">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27"/>
            <p:cNvSpPr/>
            <p:nvPr/>
          </p:nvSpPr>
          <p:spPr>
            <a:xfrm>
              <a:off x="7018230" y="1902368"/>
              <a:ext cx="1054002" cy="439753"/>
            </a:xfrm>
            <a:prstGeom prst="roundRect">
              <a:avLst>
                <a:gd fmla="val 10000" name="adj"/>
              </a:avLst>
            </a:prstGeom>
            <a:solidFill>
              <a:schemeClr val="accent1"/>
            </a:solidFill>
            <a:ln cap="flat" cmpd="sng" w="25400">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27"/>
            <p:cNvSpPr txBox="1"/>
            <p:nvPr/>
          </p:nvSpPr>
          <p:spPr>
            <a:xfrm>
              <a:off x="7031110" y="1915248"/>
              <a:ext cx="1028242"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Discussion Protocols</a:t>
              </a:r>
              <a:endParaRPr b="0" i="0" sz="1400" u="none" cap="none" strike="noStrike">
                <a:solidFill>
                  <a:srgbClr val="000000"/>
                </a:solidFill>
                <a:latin typeface="Arial"/>
                <a:ea typeface="Arial"/>
                <a:cs typeface="Arial"/>
                <a:sym typeface="Arial"/>
              </a:endParaRPr>
            </a:p>
          </p:txBody>
        </p:sp>
        <p:sp>
          <p:nvSpPr>
            <p:cNvPr id="660" name="Google Shape;660;p27"/>
            <p:cNvSpPr/>
            <p:nvPr/>
          </p:nvSpPr>
          <p:spPr>
            <a:xfrm>
              <a:off x="5999388" y="2470432"/>
              <a:ext cx="919528" cy="642902"/>
            </a:xfrm>
            <a:prstGeom prst="roundRect">
              <a:avLst>
                <a:gd fmla="val 10000"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27"/>
            <p:cNvSpPr/>
            <p:nvPr/>
          </p:nvSpPr>
          <p:spPr>
            <a:xfrm>
              <a:off x="6076335" y="2543532"/>
              <a:ext cx="919528" cy="642902"/>
            </a:xfrm>
            <a:prstGeom prst="roundRect">
              <a:avLst>
                <a:gd fmla="val 10000" name="adj"/>
              </a:avLst>
            </a:prstGeom>
            <a:solidFill>
              <a:srgbClr val="7B57A1"/>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27"/>
            <p:cNvSpPr txBox="1"/>
            <p:nvPr/>
          </p:nvSpPr>
          <p:spPr>
            <a:xfrm>
              <a:off x="6095165" y="2562362"/>
              <a:ext cx="881868" cy="60524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Campfire</a:t>
              </a:r>
              <a:endParaRPr b="0" i="0" sz="1400" u="none" cap="none" strike="noStrike">
                <a:solidFill>
                  <a:srgbClr val="000000"/>
                </a:solidFill>
                <a:latin typeface="Arial"/>
                <a:ea typeface="Arial"/>
                <a:cs typeface="Arial"/>
                <a:sym typeface="Arial"/>
              </a:endParaRPr>
            </a:p>
          </p:txBody>
        </p:sp>
        <p:sp>
          <p:nvSpPr>
            <p:cNvPr id="663" name="Google Shape;663;p27"/>
            <p:cNvSpPr/>
            <p:nvPr/>
          </p:nvSpPr>
          <p:spPr>
            <a:xfrm>
              <a:off x="7072811" y="2470432"/>
              <a:ext cx="693314" cy="518403"/>
            </a:xfrm>
            <a:prstGeom prst="roundRect">
              <a:avLst>
                <a:gd fmla="val 10000"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27"/>
            <p:cNvSpPr/>
            <p:nvPr/>
          </p:nvSpPr>
          <p:spPr>
            <a:xfrm>
              <a:off x="7149758" y="2543532"/>
              <a:ext cx="693314" cy="518403"/>
            </a:xfrm>
            <a:prstGeom prst="roundRect">
              <a:avLst>
                <a:gd fmla="val 10000" name="adj"/>
              </a:avLst>
            </a:prstGeom>
            <a:solidFill>
              <a:srgbClr val="7B57A1"/>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27"/>
            <p:cNvSpPr txBox="1"/>
            <p:nvPr/>
          </p:nvSpPr>
          <p:spPr>
            <a:xfrm>
              <a:off x="7164942" y="2558716"/>
              <a:ext cx="662946" cy="488035"/>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Turn and Talk</a:t>
              </a:r>
              <a:endParaRPr b="0" i="0" sz="1400" u="none" cap="none" strike="noStrike">
                <a:solidFill>
                  <a:srgbClr val="000000"/>
                </a:solidFill>
                <a:latin typeface="Arial"/>
                <a:ea typeface="Arial"/>
                <a:cs typeface="Arial"/>
                <a:sym typeface="Arial"/>
              </a:endParaRPr>
            </a:p>
          </p:txBody>
        </p:sp>
        <p:sp>
          <p:nvSpPr>
            <p:cNvPr id="666" name="Google Shape;666;p27"/>
            <p:cNvSpPr/>
            <p:nvPr/>
          </p:nvSpPr>
          <p:spPr>
            <a:xfrm>
              <a:off x="7920020" y="2470432"/>
              <a:ext cx="1017160" cy="439753"/>
            </a:xfrm>
            <a:prstGeom prst="roundRect">
              <a:avLst>
                <a:gd fmla="val 10000" name="adj"/>
              </a:avLst>
            </a:prstGeom>
            <a:solidFill>
              <a:srgbClr val="B62216"/>
            </a:solidFill>
            <a:ln cap="flat" cmpd="sng" w="25400">
              <a:solidFill>
                <a:srgbClr val="AC5B2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27"/>
            <p:cNvSpPr/>
            <p:nvPr/>
          </p:nvSpPr>
          <p:spPr>
            <a:xfrm>
              <a:off x="7996968" y="2543532"/>
              <a:ext cx="1017160" cy="439753"/>
            </a:xfrm>
            <a:prstGeom prst="roundRect">
              <a:avLst>
                <a:gd fmla="val 10000" name="adj"/>
              </a:avLst>
            </a:prstGeom>
            <a:solidFill>
              <a:srgbClr val="C00000"/>
            </a:solidFill>
            <a:ln cap="flat" cmpd="sng" w="25400">
              <a:solidFill>
                <a:srgbClr val="AC5B2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27"/>
            <p:cNvSpPr txBox="1"/>
            <p:nvPr/>
          </p:nvSpPr>
          <p:spPr>
            <a:xfrm>
              <a:off x="8009848" y="2556412"/>
              <a:ext cx="991400"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Moment of Silence</a:t>
              </a:r>
              <a:endParaRPr b="0" i="0" sz="1400" u="none" cap="none" strike="noStrike">
                <a:solidFill>
                  <a:srgbClr val="000000"/>
                </a:solidFill>
                <a:latin typeface="Arial"/>
                <a:ea typeface="Arial"/>
                <a:cs typeface="Arial"/>
                <a:sym typeface="Arial"/>
              </a:endParaRPr>
            </a:p>
          </p:txBody>
        </p:sp>
        <p:sp>
          <p:nvSpPr>
            <p:cNvPr id="669" name="Google Shape;669;p27"/>
            <p:cNvSpPr/>
            <p:nvPr/>
          </p:nvSpPr>
          <p:spPr>
            <a:xfrm>
              <a:off x="7800712" y="3111595"/>
              <a:ext cx="1255777" cy="439753"/>
            </a:xfrm>
            <a:prstGeom prst="roundRect">
              <a:avLst>
                <a:gd fmla="val 10000" name="adj"/>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27"/>
            <p:cNvSpPr/>
            <p:nvPr/>
          </p:nvSpPr>
          <p:spPr>
            <a:xfrm>
              <a:off x="7877659" y="3184695"/>
              <a:ext cx="1255777" cy="439753"/>
            </a:xfrm>
            <a:prstGeom prst="roundRect">
              <a:avLst>
                <a:gd fmla="val 10000" name="adj"/>
              </a:avLst>
            </a:prstGeom>
            <a:solidFill>
              <a:schemeClr val="accent5"/>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27"/>
            <p:cNvSpPr txBox="1"/>
            <p:nvPr/>
          </p:nvSpPr>
          <p:spPr>
            <a:xfrm>
              <a:off x="7890539" y="3197575"/>
              <a:ext cx="1230017" cy="41399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n-US" sz="1400" u="none" cap="none" strike="noStrike">
                  <a:solidFill>
                    <a:schemeClr val="lt1"/>
                  </a:solidFill>
                  <a:latin typeface="Calibri"/>
                  <a:ea typeface="Calibri"/>
                  <a:cs typeface="Calibri"/>
                  <a:sym typeface="Calibri"/>
                </a:rPr>
                <a:t>Individualism</a:t>
              </a:r>
              <a:endParaRPr b="0" i="0" sz="1400" u="none" cap="none" strike="noStrike">
                <a:solidFill>
                  <a:srgbClr val="000000"/>
                </a:solidFill>
                <a:latin typeface="Arial"/>
                <a:ea typeface="Arial"/>
                <a:cs typeface="Arial"/>
                <a:sym typeface="Arial"/>
              </a:endParaRPr>
            </a:p>
          </p:txBody>
        </p:sp>
      </p:grpSp>
      <p:sp>
        <p:nvSpPr>
          <p:cNvPr id="672" name="Google Shape;672;p27"/>
          <p:cNvSpPr txBox="1"/>
          <p:nvPr/>
        </p:nvSpPr>
        <p:spPr>
          <a:xfrm>
            <a:off x="304800" y="1116496"/>
            <a:ext cx="9144000" cy="55399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0"/>
              <a:buFont typeface="Calibri"/>
              <a:buNone/>
            </a:pPr>
            <a:r>
              <a:rPr b="1" i="0" lang="en-US" sz="3000" u="none" cap="none" strike="noStrike">
                <a:solidFill>
                  <a:schemeClr val="dk1"/>
                </a:solidFill>
                <a:latin typeface="Calibri"/>
                <a:ea typeface="Calibri"/>
                <a:cs typeface="Calibri"/>
                <a:sym typeface="Calibri"/>
              </a:rPr>
              <a:t>Creating Instructional Range</a:t>
            </a:r>
            <a:endParaRPr b="1" i="0" sz="3000" u="none" cap="none" strike="noStrike">
              <a:solidFill>
                <a:srgbClr val="000000"/>
              </a:solidFill>
              <a:latin typeface="Calibri"/>
              <a:ea typeface="Calibri"/>
              <a:cs typeface="Calibri"/>
              <a:sym typeface="Calibri"/>
            </a:endParaRPr>
          </a:p>
        </p:txBody>
      </p:sp>
      <p:sp>
        <p:nvSpPr>
          <p:cNvPr id="673" name="Google Shape;673;p27"/>
          <p:cNvSpPr txBox="1"/>
          <p:nvPr/>
        </p:nvSpPr>
        <p:spPr>
          <a:xfrm>
            <a:off x="1295400" y="4572000"/>
            <a:ext cx="7162800" cy="13849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Color Key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1"/>
              </a:buClr>
              <a:buSzPts val="1400"/>
              <a:buFont typeface="Calibri"/>
              <a:buNone/>
            </a:pPr>
            <a:r>
              <a:rPr b="1" i="0" lang="en-US" sz="1400" u="none" cap="none" strike="noStrike">
                <a:solidFill>
                  <a:schemeClr val="accent1"/>
                </a:solidFill>
                <a:latin typeface="Calibri"/>
                <a:ea typeface="Calibri"/>
                <a:cs typeface="Calibri"/>
                <a:sym typeface="Calibri"/>
              </a:rPr>
              <a:t>Blue: </a:t>
            </a:r>
            <a:r>
              <a:rPr b="0" i="0" lang="en-US" sz="1400" u="none" cap="none" strike="noStrike">
                <a:solidFill>
                  <a:srgbClr val="000000"/>
                </a:solidFill>
                <a:latin typeface="Calibri"/>
                <a:ea typeface="Calibri"/>
                <a:cs typeface="Calibri"/>
                <a:sym typeface="Calibri"/>
              </a:rPr>
              <a:t>CLR Category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4"/>
              </a:buClr>
              <a:buSzPts val="1400"/>
              <a:buFont typeface="Calibri"/>
              <a:buNone/>
            </a:pPr>
            <a:r>
              <a:rPr b="1" i="0" lang="en-US" sz="1400" u="none" cap="none" strike="noStrike">
                <a:solidFill>
                  <a:srgbClr val="9900FF"/>
                </a:solidFill>
                <a:latin typeface="Calibri"/>
                <a:ea typeface="Calibri"/>
                <a:cs typeface="Calibri"/>
                <a:sym typeface="Calibri"/>
              </a:rPr>
              <a:t>Purple</a:t>
            </a:r>
            <a:r>
              <a:rPr b="1" i="0" lang="en-US" sz="1400" u="none" cap="none" strike="noStrike">
                <a:solidFill>
                  <a:schemeClr val="accent4"/>
                </a:solidFill>
                <a:latin typeface="Calibri"/>
                <a:ea typeface="Calibri"/>
                <a:cs typeface="Calibri"/>
                <a:sym typeface="Calibri"/>
              </a:rPr>
              <a:t>: </a:t>
            </a:r>
            <a:r>
              <a:rPr b="0" i="0" lang="en-US" sz="1400" u="none" cap="none" strike="noStrike">
                <a:solidFill>
                  <a:srgbClr val="000000"/>
                </a:solidFill>
                <a:latin typeface="Calibri"/>
                <a:ea typeface="Calibri"/>
                <a:cs typeface="Calibri"/>
                <a:sym typeface="Calibri"/>
              </a:rPr>
              <a:t>Responsive Activity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548135"/>
              </a:buClr>
              <a:buSzPts val="1400"/>
              <a:buFont typeface="Calibri"/>
              <a:buNone/>
            </a:pPr>
            <a:r>
              <a:rPr b="1" i="0" lang="en-US" sz="1400" u="none" cap="none" strike="noStrike">
                <a:solidFill>
                  <a:schemeClr val="accent2"/>
                </a:solidFill>
                <a:latin typeface="Calibri"/>
                <a:ea typeface="Calibri"/>
                <a:cs typeface="Calibri"/>
                <a:sym typeface="Calibri"/>
              </a:rPr>
              <a:t>Orange</a:t>
            </a:r>
            <a:r>
              <a:rPr b="1" i="0" lang="en-US" sz="1400" u="none" cap="none" strike="noStrike">
                <a:solidFill>
                  <a:srgbClr val="548135"/>
                </a:solidFill>
                <a:latin typeface="Calibri"/>
                <a:ea typeface="Calibri"/>
                <a:cs typeface="Calibri"/>
                <a:sym typeface="Calibri"/>
              </a:rPr>
              <a:t>: </a:t>
            </a:r>
            <a:r>
              <a:rPr b="0" i="0" lang="en-US" sz="1400" u="none" cap="none" strike="noStrike">
                <a:solidFill>
                  <a:srgbClr val="000000"/>
                </a:solidFill>
                <a:latin typeface="Calibri"/>
                <a:ea typeface="Calibri"/>
                <a:cs typeface="Calibri"/>
                <a:sym typeface="Calibri"/>
              </a:rPr>
              <a:t>Responsive Activity with Cultural Behavior Intent and Purpose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1400"/>
              <a:buFont typeface="Calibri"/>
              <a:buNone/>
            </a:pPr>
            <a:r>
              <a:rPr b="1" i="0" lang="en-US" sz="1400" u="none" cap="none" strike="noStrike">
                <a:solidFill>
                  <a:srgbClr val="C00000"/>
                </a:solidFill>
                <a:latin typeface="Calibri"/>
                <a:ea typeface="Calibri"/>
                <a:cs typeface="Calibri"/>
                <a:sym typeface="Calibri"/>
              </a:rPr>
              <a:t>Red:</a:t>
            </a:r>
            <a:r>
              <a:rPr b="1" i="0" lang="en-US" sz="1400" u="none" cap="none" strike="noStrike">
                <a:solidFill>
                  <a:schemeClr val="accent2"/>
                </a:solidFill>
                <a:latin typeface="Calibri"/>
                <a:ea typeface="Calibri"/>
                <a:cs typeface="Calibri"/>
                <a:sym typeface="Calibri"/>
              </a:rPr>
              <a:t> </a:t>
            </a:r>
            <a:r>
              <a:rPr b="0" i="0" lang="en-US" sz="1400" u="none" cap="none" strike="noStrike">
                <a:solidFill>
                  <a:srgbClr val="000000"/>
                </a:solidFill>
                <a:latin typeface="Calibri"/>
                <a:ea typeface="Calibri"/>
                <a:cs typeface="Calibri"/>
                <a:sym typeface="Calibri"/>
              </a:rPr>
              <a:t>Traditional Activity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5"/>
              </a:buClr>
              <a:buSzPts val="1400"/>
              <a:buFont typeface="Calibri"/>
              <a:buNone/>
            </a:pPr>
            <a:r>
              <a:rPr b="1" i="0" lang="en-US" sz="1400" u="none" cap="none" strike="noStrike">
                <a:solidFill>
                  <a:schemeClr val="accent5"/>
                </a:solidFill>
                <a:latin typeface="Calibri"/>
                <a:ea typeface="Calibri"/>
                <a:cs typeface="Calibri"/>
                <a:sym typeface="Calibri"/>
              </a:rPr>
              <a:t>Turquoise: </a:t>
            </a:r>
            <a:r>
              <a:rPr b="0" i="0" lang="en-US" sz="1400" u="none" cap="none" strike="noStrike">
                <a:solidFill>
                  <a:srgbClr val="000000"/>
                </a:solidFill>
                <a:latin typeface="Calibri"/>
                <a:ea typeface="Calibri"/>
                <a:cs typeface="Calibri"/>
                <a:sym typeface="Calibri"/>
              </a:rPr>
              <a:t>Traditional Activity with School Cultural Behavior Intent and Purpose</a:t>
            </a:r>
            <a:endParaRPr b="0" i="0" sz="1400" u="none" cap="none" strike="noStrike">
              <a:solidFill>
                <a:srgbClr val="000000"/>
              </a:solidFill>
              <a:latin typeface="Arial"/>
              <a:ea typeface="Arial"/>
              <a:cs typeface="Arial"/>
              <a:sym typeface="Arial"/>
            </a:endParaRPr>
          </a:p>
        </p:txBody>
      </p:sp>
      <p:sp>
        <p:nvSpPr>
          <p:cNvPr id="674" name="Google Shape;674;p27"/>
          <p:cNvSpPr/>
          <p:nvPr/>
        </p:nvSpPr>
        <p:spPr>
          <a:xfrm rot="1740359">
            <a:off x="2851429" y="2057948"/>
            <a:ext cx="1030107" cy="55407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27"/>
          <p:cNvSpPr/>
          <p:nvPr/>
        </p:nvSpPr>
        <p:spPr>
          <a:xfrm>
            <a:off x="176925" y="4572000"/>
            <a:ext cx="499500" cy="999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27"/>
          <p:cNvSpPr/>
          <p:nvPr/>
        </p:nvSpPr>
        <p:spPr>
          <a:xfrm rot="1755110">
            <a:off x="-74" y="2393511"/>
            <a:ext cx="998876" cy="499642"/>
          </a:xfrm>
          <a:prstGeom prst="notch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1000"/>
                                        <p:tgtEl>
                                          <p:spTgt spid="6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grpSp>
        <p:nvGrpSpPr>
          <p:cNvPr id="681" name="Google Shape;681;p28"/>
          <p:cNvGrpSpPr/>
          <p:nvPr/>
        </p:nvGrpSpPr>
        <p:grpSpPr>
          <a:xfrm>
            <a:off x="79708" y="858328"/>
            <a:ext cx="8984582" cy="5141342"/>
            <a:chOff x="4946" y="0"/>
            <a:chExt cx="8984582" cy="5141342"/>
          </a:xfrm>
        </p:grpSpPr>
        <p:sp>
          <p:nvSpPr>
            <p:cNvPr id="682" name="Google Shape;682;p28"/>
            <p:cNvSpPr/>
            <p:nvPr/>
          </p:nvSpPr>
          <p:spPr>
            <a:xfrm>
              <a:off x="4946" y="0"/>
              <a:ext cx="2968176" cy="2467844"/>
            </a:xfrm>
            <a:prstGeom prst="upArrow">
              <a:avLst>
                <a:gd fmla="val 50000" name="adj1"/>
                <a:gd fmla="val 50000" name="adj2"/>
              </a:avLst>
            </a:prstGeom>
            <a:solidFill>
              <a:srgbClr val="AC5A2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28"/>
            <p:cNvSpPr/>
            <p:nvPr/>
          </p:nvSpPr>
          <p:spPr>
            <a:xfrm>
              <a:off x="3062169" y="0"/>
              <a:ext cx="5036906" cy="24678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28"/>
            <p:cNvSpPr txBox="1"/>
            <p:nvPr/>
          </p:nvSpPr>
          <p:spPr>
            <a:xfrm>
              <a:off x="3062169" y="0"/>
              <a:ext cx="5036906" cy="2467844"/>
            </a:xfrm>
            <a:prstGeom prst="rect">
              <a:avLst/>
            </a:prstGeom>
            <a:noFill/>
            <a:ln>
              <a:noFill/>
            </a:ln>
          </p:spPr>
          <p:txBody>
            <a:bodyPr anchorCtr="0" anchor="ctr" bIns="234675" lIns="234675" spcFirstLastPara="1" rIns="234675" wrap="square" tIns="0">
              <a:noAutofit/>
            </a:bodyPr>
            <a:lstStyle/>
            <a:p>
              <a:pPr indent="0" lvl="0" marL="0" marR="0" rtl="0" algn="l">
                <a:lnSpc>
                  <a:spcPct val="90000"/>
                </a:lnSpc>
                <a:spcBef>
                  <a:spcPts val="0"/>
                </a:spcBef>
                <a:spcAft>
                  <a:spcPts val="0"/>
                </a:spcAft>
                <a:buClr>
                  <a:srgbClr val="BF9000"/>
                </a:buClr>
                <a:buSzPts val="3300"/>
                <a:buFont typeface="Arial"/>
                <a:buNone/>
              </a:pPr>
              <a:r>
                <a:rPr b="0" i="0" lang="en-US" sz="3300" u="none" cap="none" strike="noStrike">
                  <a:solidFill>
                    <a:srgbClr val="BF9000"/>
                  </a:solidFill>
                  <a:latin typeface="Arial"/>
                  <a:ea typeface="Arial"/>
                  <a:cs typeface="Arial"/>
                  <a:sym typeface="Arial"/>
                </a:rPr>
                <a:t>Increase Engagement</a:t>
              </a:r>
              <a:endParaRPr b="0" i="0" sz="1400" u="none" cap="none" strike="noStrike">
                <a:solidFill>
                  <a:srgbClr val="000000"/>
                </a:solidFill>
                <a:latin typeface="Arial"/>
                <a:ea typeface="Arial"/>
                <a:cs typeface="Arial"/>
                <a:sym typeface="Arial"/>
              </a:endParaRPr>
            </a:p>
          </p:txBody>
        </p:sp>
        <p:sp>
          <p:nvSpPr>
            <p:cNvPr id="685" name="Google Shape;685;p28"/>
            <p:cNvSpPr/>
            <p:nvPr/>
          </p:nvSpPr>
          <p:spPr>
            <a:xfrm>
              <a:off x="895399" y="2673498"/>
              <a:ext cx="2968176" cy="2467844"/>
            </a:xfrm>
            <a:prstGeom prst="downArrow">
              <a:avLst>
                <a:gd fmla="val 50000" name="adj1"/>
                <a:gd fmla="val 50000" name="adj2"/>
              </a:avLst>
            </a:prstGeom>
            <a:solidFill>
              <a:srgbClr val="F6D0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28"/>
            <p:cNvSpPr/>
            <p:nvPr/>
          </p:nvSpPr>
          <p:spPr>
            <a:xfrm>
              <a:off x="3952622" y="2673498"/>
              <a:ext cx="5036906" cy="24678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28"/>
            <p:cNvSpPr txBox="1"/>
            <p:nvPr/>
          </p:nvSpPr>
          <p:spPr>
            <a:xfrm>
              <a:off x="3952622" y="2673498"/>
              <a:ext cx="5036906" cy="2467844"/>
            </a:xfrm>
            <a:prstGeom prst="rect">
              <a:avLst/>
            </a:prstGeom>
            <a:noFill/>
            <a:ln>
              <a:noFill/>
            </a:ln>
          </p:spPr>
          <p:txBody>
            <a:bodyPr anchorCtr="0" anchor="ctr" bIns="234675" lIns="234675" spcFirstLastPara="1" rIns="234675" wrap="square" tIns="0">
              <a:noAutofit/>
            </a:bodyPr>
            <a:lstStyle/>
            <a:p>
              <a:pPr indent="0" lvl="0" marL="0" marR="0" rtl="0" algn="l">
                <a:lnSpc>
                  <a:spcPct val="90000"/>
                </a:lnSpc>
                <a:spcBef>
                  <a:spcPts val="0"/>
                </a:spcBef>
                <a:spcAft>
                  <a:spcPts val="0"/>
                </a:spcAft>
                <a:buClr>
                  <a:srgbClr val="C55A11"/>
                </a:buClr>
                <a:buSzPts val="3300"/>
                <a:buFont typeface="Arial"/>
                <a:buNone/>
              </a:pPr>
              <a:r>
                <a:rPr b="0" i="0" lang="en-US" sz="3300" u="none" cap="none" strike="noStrike">
                  <a:solidFill>
                    <a:srgbClr val="C55A11"/>
                  </a:solidFill>
                  <a:latin typeface="Arial"/>
                  <a:ea typeface="Arial"/>
                  <a:cs typeface="Arial"/>
                  <a:sym typeface="Arial"/>
                </a:rPr>
                <a:t>Decrease Disengagement (classroom management/discipline issues)</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29"/>
          <p:cNvSpPr txBox="1"/>
          <p:nvPr>
            <p:ph type="title"/>
          </p:nvPr>
        </p:nvSpPr>
        <p:spPr>
          <a:xfrm>
            <a:off x="457212" y="273057"/>
            <a:ext cx="3008400" cy="1161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t/>
            </a:r>
            <a:endParaRPr/>
          </a:p>
        </p:txBody>
      </p:sp>
      <p:sp>
        <p:nvSpPr>
          <p:cNvPr id="694" name="Google Shape;694;p29"/>
          <p:cNvSpPr txBox="1"/>
          <p:nvPr>
            <p:ph idx="1" type="body"/>
          </p:nvPr>
        </p:nvSpPr>
        <p:spPr>
          <a:xfrm>
            <a:off x="3575050" y="273051"/>
            <a:ext cx="5111700" cy="585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40"/>
              </a:spcBef>
              <a:spcAft>
                <a:spcPts val="0"/>
              </a:spcAft>
              <a:buSzPts val="3200"/>
              <a:buNone/>
            </a:pPr>
            <a:r>
              <a:t/>
            </a:r>
            <a:endParaRPr/>
          </a:p>
        </p:txBody>
      </p:sp>
      <p:sp>
        <p:nvSpPr>
          <p:cNvPr id="695" name="Google Shape;695;p29"/>
          <p:cNvSpPr txBox="1"/>
          <p:nvPr>
            <p:ph idx="2" type="body"/>
          </p:nvPr>
        </p:nvSpPr>
        <p:spPr>
          <a:xfrm>
            <a:off x="457212" y="1435104"/>
            <a:ext cx="3008400" cy="469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40"/>
              </a:spcBef>
              <a:spcAft>
                <a:spcPts val="0"/>
              </a:spcAft>
              <a:buSzPts val="1400"/>
              <a:buNone/>
            </a:pPr>
            <a:r>
              <a:t/>
            </a:r>
            <a:endParaRPr/>
          </a:p>
        </p:txBody>
      </p:sp>
      <p:pic>
        <p:nvPicPr>
          <p:cNvPr descr="Responsive Vocabulary with Mix and Switch, Guess Who and Four Corners" id="696" name="Google Shape;696;p29" title="Kindergarten Vocabulary - Laura Edwards, Earle Brown Elementary">
            <a:hlinkClick r:id="rId3"/>
          </p:cNvPr>
          <p:cNvPicPr preferRelativeResize="0"/>
          <p:nvPr/>
        </p:nvPicPr>
        <p:blipFill>
          <a:blip r:embed="rId4">
            <a:alphaModFix/>
          </a:blip>
          <a:stretch>
            <a:fillRect/>
          </a:stretch>
        </p:blipFill>
        <p:spPr>
          <a:xfrm>
            <a:off x="0" y="69225"/>
            <a:ext cx="9144000" cy="67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1000"/>
                                        <p:tgtEl>
                                          <p:spTgt spid="6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sp>
        <p:nvSpPr>
          <p:cNvPr id="356" name="Google Shape;356;p3"/>
          <p:cNvSpPr/>
          <p:nvPr/>
        </p:nvSpPr>
        <p:spPr>
          <a:xfrm>
            <a:off x="2286"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7" name="Google Shape;357;p3"/>
          <p:cNvSpPr/>
          <p:nvPr/>
        </p:nvSpPr>
        <p:spPr>
          <a:xfrm>
            <a:off x="0" y="0"/>
            <a:ext cx="3125454"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8" name="Google Shape;358;p3"/>
          <p:cNvSpPr txBox="1"/>
          <p:nvPr>
            <p:ph type="title"/>
          </p:nvPr>
        </p:nvSpPr>
        <p:spPr>
          <a:xfrm>
            <a:off x="515125" y="1153572"/>
            <a:ext cx="2400300" cy="446116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400"/>
              <a:buFont typeface="Calibri"/>
              <a:buNone/>
            </a:pPr>
            <a:r>
              <a:rPr lang="en-US">
                <a:solidFill>
                  <a:srgbClr val="FFFFFF"/>
                </a:solidFill>
              </a:rPr>
              <a:t>Our Flow</a:t>
            </a:r>
            <a:endParaRPr/>
          </a:p>
        </p:txBody>
      </p:sp>
      <p:sp>
        <p:nvSpPr>
          <p:cNvPr id="359" name="Google Shape;359;p3"/>
          <p:cNvSpPr/>
          <p:nvPr/>
        </p:nvSpPr>
        <p:spPr>
          <a:xfrm flipH="1" rot="10800000">
            <a:off x="5662801" y="2455479"/>
            <a:ext cx="3062575" cy="4083433"/>
          </a:xfrm>
          <a:prstGeom prst="arc">
            <a:avLst>
              <a:gd fmla="val 16200000" name="adj1"/>
              <a:gd fmla="val 0" name="adj2"/>
            </a:avLst>
          </a:prstGeom>
          <a:noFill/>
          <a:ln cap="rnd" cmpd="sng" w="127000">
            <a:solidFill>
              <a:schemeClr val="accent4"/>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0" name="Google Shape;360;p3"/>
          <p:cNvSpPr txBox="1"/>
          <p:nvPr>
            <p:ph idx="1" type="body"/>
          </p:nvPr>
        </p:nvSpPr>
        <p:spPr>
          <a:xfrm>
            <a:off x="3370053" y="678424"/>
            <a:ext cx="5258822" cy="5089772"/>
          </a:xfrm>
          <a:prstGeom prst="rect">
            <a:avLst/>
          </a:prstGeom>
          <a:noFill/>
          <a:ln>
            <a:noFill/>
          </a:ln>
        </p:spPr>
        <p:txBody>
          <a:bodyPr anchorCtr="0" anchor="ctr"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Char char="•"/>
            </a:pPr>
            <a:r>
              <a:rPr lang="en-US"/>
              <a:t>What is cultural and linguistic responsiveness (CLR)?</a:t>
            </a:r>
            <a:endParaRPr/>
          </a:p>
          <a:p>
            <a:pPr indent="-342900" lvl="0" marL="342900" rtl="0" algn="l">
              <a:lnSpc>
                <a:spcPct val="100000"/>
              </a:lnSpc>
              <a:spcBef>
                <a:spcPts val="640"/>
              </a:spcBef>
              <a:spcAft>
                <a:spcPts val="0"/>
              </a:spcAft>
              <a:buClr>
                <a:schemeClr val="dk1"/>
              </a:buClr>
              <a:buSzPts val="3200"/>
              <a:buChar char="•"/>
            </a:pPr>
            <a:r>
              <a:rPr lang="en-US"/>
              <a:t>Why is it important for all students?</a:t>
            </a:r>
            <a:endParaRPr/>
          </a:p>
          <a:p>
            <a:pPr indent="-342900" lvl="0" marL="342900" rtl="0" algn="l">
              <a:lnSpc>
                <a:spcPct val="100000"/>
              </a:lnSpc>
              <a:spcBef>
                <a:spcPts val="640"/>
              </a:spcBef>
              <a:spcAft>
                <a:spcPts val="0"/>
              </a:spcAft>
              <a:buClr>
                <a:schemeClr val="dk1"/>
              </a:buClr>
              <a:buSzPts val="3200"/>
              <a:buChar char="•"/>
            </a:pPr>
            <a:r>
              <a:rPr lang="en-US"/>
              <a:t>How does it look in the classroom?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1" name="Shape 701"/>
        <p:cNvGrpSpPr/>
        <p:nvPr/>
      </p:nvGrpSpPr>
      <p:grpSpPr>
        <a:xfrm>
          <a:off x="0" y="0"/>
          <a:ext cx="0" cy="0"/>
          <a:chOff x="0" y="0"/>
          <a:chExt cx="0" cy="0"/>
        </a:xfrm>
      </p:grpSpPr>
      <p:sp>
        <p:nvSpPr>
          <p:cNvPr id="702" name="Google Shape;702;p30"/>
          <p:cNvSpPr txBox="1"/>
          <p:nvPr>
            <p:ph type="title"/>
          </p:nvPr>
        </p:nvSpPr>
        <p:spPr>
          <a:xfrm>
            <a:off x="457212" y="273057"/>
            <a:ext cx="3008400" cy="1161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t/>
            </a:r>
            <a:endParaRPr/>
          </a:p>
        </p:txBody>
      </p:sp>
      <p:sp>
        <p:nvSpPr>
          <p:cNvPr id="703" name="Google Shape;703;p30"/>
          <p:cNvSpPr txBox="1"/>
          <p:nvPr>
            <p:ph idx="1" type="body"/>
          </p:nvPr>
        </p:nvSpPr>
        <p:spPr>
          <a:xfrm>
            <a:off x="3575050" y="273051"/>
            <a:ext cx="5111700" cy="585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40"/>
              </a:spcBef>
              <a:spcAft>
                <a:spcPts val="0"/>
              </a:spcAft>
              <a:buSzPts val="3200"/>
              <a:buNone/>
            </a:pPr>
            <a:r>
              <a:t/>
            </a:r>
            <a:endParaRPr/>
          </a:p>
        </p:txBody>
      </p:sp>
      <p:sp>
        <p:nvSpPr>
          <p:cNvPr id="704" name="Google Shape;704;p30"/>
          <p:cNvSpPr txBox="1"/>
          <p:nvPr>
            <p:ph idx="2" type="body"/>
          </p:nvPr>
        </p:nvSpPr>
        <p:spPr>
          <a:xfrm>
            <a:off x="457212" y="1435104"/>
            <a:ext cx="3008400" cy="469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40"/>
              </a:spcBef>
              <a:spcAft>
                <a:spcPts val="0"/>
              </a:spcAft>
              <a:buSzPts val="1400"/>
              <a:buNone/>
            </a:pPr>
            <a:r>
              <a:t/>
            </a:r>
            <a:endParaRPr/>
          </a:p>
        </p:txBody>
      </p:sp>
      <p:pic>
        <p:nvPicPr>
          <p:cNvPr id="705" name="Google Shape;705;p30" title="CLR in HS Social Studies  - Nicole Lusiani, Oakland Unified School District">
            <a:hlinkClick r:id="rId3"/>
          </p:cNvPr>
          <p:cNvPicPr preferRelativeResize="0"/>
          <p:nvPr/>
        </p:nvPicPr>
        <p:blipFill rotWithShape="1">
          <a:blip r:embed="rId4">
            <a:alphaModFix/>
          </a:blip>
          <a:srcRect b="0" l="0" r="0" t="0"/>
          <a:stretch/>
        </p:blipFill>
        <p:spPr>
          <a:xfrm>
            <a:off x="0" y="0"/>
            <a:ext cx="910775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0" name="Shape 710"/>
        <p:cNvGrpSpPr/>
        <p:nvPr/>
      </p:nvGrpSpPr>
      <p:grpSpPr>
        <a:xfrm>
          <a:off x="0" y="0"/>
          <a:ext cx="0" cy="0"/>
          <a:chOff x="0" y="0"/>
          <a:chExt cx="0" cy="0"/>
        </a:xfrm>
      </p:grpSpPr>
      <p:sp>
        <p:nvSpPr>
          <p:cNvPr id="711" name="Google Shape;711;g11576023fb3_0_0"/>
          <p:cNvSpPr txBox="1"/>
          <p:nvPr>
            <p:ph type="title"/>
          </p:nvPr>
        </p:nvSpPr>
        <p:spPr>
          <a:xfrm>
            <a:off x="457212" y="273057"/>
            <a:ext cx="3008400" cy="11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11576023fb3_0_0"/>
          <p:cNvSpPr txBox="1"/>
          <p:nvPr>
            <p:ph idx="1" type="body"/>
          </p:nvPr>
        </p:nvSpPr>
        <p:spPr>
          <a:xfrm>
            <a:off x="3575050" y="273051"/>
            <a:ext cx="5111700" cy="58530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sp>
        <p:nvSpPr>
          <p:cNvPr id="713" name="Google Shape;713;g11576023fb3_0_0"/>
          <p:cNvSpPr txBox="1"/>
          <p:nvPr>
            <p:ph idx="2" type="body"/>
          </p:nvPr>
        </p:nvSpPr>
        <p:spPr>
          <a:xfrm>
            <a:off x="457212" y="1435104"/>
            <a:ext cx="3008400" cy="4691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descr="Protocols Used:&#10;- Shout Out&#10;- Graffiti Talk&#10;- Thumbs Up/Thumbs Down&#10;- Find Someone Who&#10;- Random Wheel of Names&#10;- Stand and Deliver&#10;- Moment of Silence&#10;- Meet 'n' Greet&#10;- Fill In The Blank Reading&#10;- Post Your Thoughts&#10;- Put Your Two Cents In&#10;- Sentence Frames&#10;- Call And Response (attention signal, various)&#10;- Bell Tone (attention signal, transition)" id="714" name="Google Shape;714;g11576023fb3_0_0" title="CLR in 7th Grade - Madison Vassalli">
            <a:hlinkClick r:id="rId3"/>
          </p:cNvPr>
          <p:cNvPicPr preferRelativeResize="0"/>
          <p:nvPr/>
        </p:nvPicPr>
        <p:blipFill>
          <a:blip r:embed="rId4">
            <a:alphaModFix/>
          </a:blip>
          <a:stretch>
            <a:fillRect/>
          </a:stretch>
        </p:blipFill>
        <p:spPr>
          <a:xfrm>
            <a:off x="-6" y="58850"/>
            <a:ext cx="9065556" cy="6799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1000"/>
                                        <p:tgtEl>
                                          <p:spTgt spid="7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31"/>
          <p:cNvSpPr txBox="1"/>
          <p:nvPr>
            <p:ph type="ctrTitle"/>
          </p:nvPr>
        </p:nvSpPr>
        <p:spPr>
          <a:xfrm>
            <a:off x="19500" y="1324177"/>
            <a:ext cx="9105000" cy="710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400"/>
              <a:buNone/>
            </a:pPr>
            <a:r>
              <a:rPr b="1" lang="en-US" sz="4000"/>
              <a:t>Refresh, Stretch, and Reflect Time</a:t>
            </a:r>
            <a:endParaRPr b="1" sz="4000"/>
          </a:p>
        </p:txBody>
      </p:sp>
      <p:sp>
        <p:nvSpPr>
          <p:cNvPr id="720" name="Google Shape;720;p31"/>
          <p:cNvSpPr txBox="1"/>
          <p:nvPr>
            <p:ph idx="1" type="subTitle"/>
          </p:nvPr>
        </p:nvSpPr>
        <p:spPr>
          <a:xfrm>
            <a:off x="89250" y="2532649"/>
            <a:ext cx="8965500" cy="113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sz="4600"/>
              <a:t>We will resume in 30 minutes (precise time) </a:t>
            </a:r>
            <a:endParaRPr sz="46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32"/>
          <p:cNvSpPr/>
          <p:nvPr/>
        </p:nvSpPr>
        <p:spPr>
          <a:xfrm>
            <a:off x="4203179" y="5132440"/>
            <a:ext cx="737641" cy="507343"/>
          </a:xfrm>
          <a:prstGeom prst="downArrow">
            <a:avLst>
              <a:gd fmla="val 50000" name="adj1"/>
              <a:gd fmla="val 50000" name="adj2"/>
            </a:avLst>
          </a:prstGeom>
          <a:solidFill>
            <a:srgbClr val="8DA9DB"/>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7" name="Google Shape;727;p32"/>
          <p:cNvSpPr/>
          <p:nvPr/>
        </p:nvSpPr>
        <p:spPr>
          <a:xfrm>
            <a:off x="1656166" y="811422"/>
            <a:ext cx="7487834" cy="813589"/>
          </a:xfrm>
          <a:prstGeom prst="round2SameRect">
            <a:avLst>
              <a:gd fmla="val 16667" name="adj1"/>
              <a:gd fmla="val 0" name="adj2"/>
            </a:avLst>
          </a:prstGeom>
          <a:solidFill>
            <a:schemeClr val="accent5"/>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00"/>
              <a:buFont typeface="Calibri"/>
              <a:buNone/>
            </a:pPr>
            <a:r>
              <a:rPr b="0" i="0" lang="en-US" sz="2100" u="none" cap="none" strike="noStrike">
                <a:solidFill>
                  <a:schemeClr val="lt1"/>
                </a:solidFill>
                <a:latin typeface="Calibri"/>
                <a:ea typeface="Calibri"/>
                <a:cs typeface="Calibri"/>
                <a:sym typeface="Calibri"/>
              </a:rPr>
              <a:t>SECTION THREE: ANTHROPOLOGY</a:t>
            </a:r>
            <a:endParaRPr b="0" i="0" sz="1400" u="none" cap="none" strike="noStrike">
              <a:solidFill>
                <a:srgbClr val="000000"/>
              </a:solidFill>
              <a:latin typeface="Arial"/>
              <a:ea typeface="Arial"/>
              <a:cs typeface="Arial"/>
              <a:sym typeface="Arial"/>
            </a:endParaRPr>
          </a:p>
        </p:txBody>
      </p:sp>
      <p:cxnSp>
        <p:nvCxnSpPr>
          <p:cNvPr id="728" name="Google Shape;728;p32"/>
          <p:cNvCxnSpPr/>
          <p:nvPr/>
        </p:nvCxnSpPr>
        <p:spPr>
          <a:xfrm>
            <a:off x="719579" y="1804189"/>
            <a:ext cx="7917228" cy="0"/>
          </a:xfrm>
          <a:prstGeom prst="straightConnector1">
            <a:avLst/>
          </a:prstGeom>
          <a:noFill/>
          <a:ln cap="flat" cmpd="sng" w="57150">
            <a:solidFill>
              <a:schemeClr val="accent5"/>
            </a:solidFill>
            <a:prstDash val="solid"/>
            <a:round/>
            <a:headEnd len="sm" w="sm" type="none"/>
            <a:tailEnd len="sm" w="sm" type="none"/>
          </a:ln>
          <a:effectLst>
            <a:outerShdw blurRad="40000" rotWithShape="0" dir="5400000" dist="23000">
              <a:srgbClr val="000000">
                <a:alpha val="34509"/>
              </a:srgbClr>
            </a:outerShdw>
          </a:effectLst>
        </p:spPr>
      </p:cxnSp>
      <p:sp>
        <p:nvSpPr>
          <p:cNvPr id="729" name="Google Shape;729;p32"/>
          <p:cNvSpPr txBox="1"/>
          <p:nvPr>
            <p:ph type="ctrTitle"/>
          </p:nvPr>
        </p:nvSpPr>
        <p:spPr>
          <a:xfrm>
            <a:off x="-148648" y="5053811"/>
            <a:ext cx="9441293" cy="1470025"/>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600"/>
              <a:t>Do You Know Who You Are…Culturally Speaking?</a:t>
            </a:r>
            <a:endParaRPr/>
          </a:p>
        </p:txBody>
      </p:sp>
      <p:grpSp>
        <p:nvGrpSpPr>
          <p:cNvPr id="730" name="Google Shape;730;p32"/>
          <p:cNvGrpSpPr/>
          <p:nvPr/>
        </p:nvGrpSpPr>
        <p:grpSpPr>
          <a:xfrm>
            <a:off x="0" y="1717373"/>
            <a:ext cx="9144001" cy="3413504"/>
            <a:chOff x="0" y="47855"/>
            <a:chExt cx="9144001" cy="3413504"/>
          </a:xfrm>
        </p:grpSpPr>
        <p:sp>
          <p:nvSpPr>
            <p:cNvPr id="731" name="Google Shape;731;p32"/>
            <p:cNvSpPr/>
            <p:nvPr/>
          </p:nvSpPr>
          <p:spPr>
            <a:xfrm>
              <a:off x="0" y="2090056"/>
              <a:ext cx="9144000" cy="1371303"/>
            </a:xfrm>
            <a:prstGeom prst="rect">
              <a:avLst/>
            </a:prstGeom>
            <a:solidFill>
              <a:srgbClr val="2E538F"/>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32"/>
            <p:cNvSpPr txBox="1"/>
            <p:nvPr/>
          </p:nvSpPr>
          <p:spPr>
            <a:xfrm>
              <a:off x="0" y="2090056"/>
              <a:ext cx="9144000" cy="740503"/>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My Ethnic Identity</a:t>
              </a:r>
              <a:endParaRPr b="0" i="0" sz="1400" u="none" cap="none" strike="noStrike">
                <a:solidFill>
                  <a:srgbClr val="000000"/>
                </a:solidFill>
                <a:latin typeface="Arial"/>
                <a:ea typeface="Arial"/>
                <a:cs typeface="Arial"/>
                <a:sym typeface="Arial"/>
              </a:endParaRPr>
            </a:p>
          </p:txBody>
        </p:sp>
        <p:sp>
          <p:nvSpPr>
            <p:cNvPr id="733" name="Google Shape;733;p32"/>
            <p:cNvSpPr/>
            <p:nvPr/>
          </p:nvSpPr>
          <p:spPr>
            <a:xfrm>
              <a:off x="0" y="2803134"/>
              <a:ext cx="4572000" cy="630799"/>
            </a:xfrm>
            <a:prstGeom prst="rect">
              <a:avLst/>
            </a:prstGeom>
            <a:solidFill>
              <a:srgbClr val="B7C1E1">
                <a:alpha val="89411"/>
              </a:srgbClr>
            </a:solidFill>
            <a:ln cap="flat" cmpd="sng" w="25400">
              <a:solidFill>
                <a:srgbClr val="B7C1E1">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32"/>
            <p:cNvSpPr txBox="1"/>
            <p:nvPr/>
          </p:nvSpPr>
          <p:spPr>
            <a:xfrm>
              <a:off x="0" y="2803134"/>
              <a:ext cx="4572000" cy="630799"/>
            </a:xfrm>
            <a:prstGeom prst="rect">
              <a:avLst/>
            </a:prstGeom>
            <a:noFill/>
            <a:ln>
              <a:noFill/>
            </a:ln>
          </p:spPr>
          <p:txBody>
            <a:bodyPr anchorCtr="0" anchor="ctr" bIns="22850" lIns="128000" spcFirstLastPara="1" rIns="12800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Identity	</a:t>
              </a:r>
              <a:endParaRPr b="0" i="0" sz="1400" u="none" cap="none" strike="noStrike">
                <a:solidFill>
                  <a:srgbClr val="000000"/>
                </a:solidFill>
                <a:latin typeface="Arial"/>
                <a:ea typeface="Arial"/>
                <a:cs typeface="Arial"/>
                <a:sym typeface="Arial"/>
              </a:endParaRPr>
            </a:p>
          </p:txBody>
        </p:sp>
        <p:sp>
          <p:nvSpPr>
            <p:cNvPr id="735" name="Google Shape;735;p32"/>
            <p:cNvSpPr/>
            <p:nvPr/>
          </p:nvSpPr>
          <p:spPr>
            <a:xfrm>
              <a:off x="4572000" y="2803134"/>
              <a:ext cx="4572000" cy="630799"/>
            </a:xfrm>
            <a:prstGeom prst="rect">
              <a:avLst/>
            </a:prstGeom>
            <a:solidFill>
              <a:srgbClr val="B7C1E1">
                <a:alpha val="89411"/>
              </a:srgbClr>
            </a:solidFill>
            <a:ln cap="flat" cmpd="sng" w="25400">
              <a:solidFill>
                <a:srgbClr val="B7C1E1">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32"/>
            <p:cNvSpPr txBox="1"/>
            <p:nvPr/>
          </p:nvSpPr>
          <p:spPr>
            <a:xfrm>
              <a:off x="4572000" y="2803134"/>
              <a:ext cx="4572000" cy="630799"/>
            </a:xfrm>
            <a:prstGeom prst="rect">
              <a:avLst/>
            </a:prstGeom>
            <a:noFill/>
            <a:ln>
              <a:noFill/>
            </a:ln>
          </p:spPr>
          <p:txBody>
            <a:bodyPr anchorCtr="0" anchor="ctr" bIns="22850" lIns="128000" spcFirstLastPara="1" rIns="12800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Behavior</a:t>
              </a:r>
              <a:endParaRPr b="0" i="0" sz="2500" u="none" cap="none" strike="noStrike">
                <a:solidFill>
                  <a:srgbClr val="000000"/>
                </a:solidFill>
                <a:latin typeface="Arial"/>
                <a:ea typeface="Arial"/>
                <a:cs typeface="Arial"/>
                <a:sym typeface="Arial"/>
              </a:endParaRPr>
            </a:p>
          </p:txBody>
        </p:sp>
        <p:sp>
          <p:nvSpPr>
            <p:cNvPr id="737" name="Google Shape;737;p32"/>
            <p:cNvSpPr/>
            <p:nvPr/>
          </p:nvSpPr>
          <p:spPr>
            <a:xfrm rot="10800000">
              <a:off x="0" y="47855"/>
              <a:ext cx="9144000" cy="2109064"/>
            </a:xfrm>
            <a:prstGeom prst="upArrowCallout">
              <a:avLst>
                <a:gd fmla="val 25000" name="adj1"/>
                <a:gd fmla="val 25000" name="adj2"/>
                <a:gd fmla="val 25000" name="adj3"/>
                <a:gd fmla="val 64977" name="adj4"/>
              </a:avLst>
            </a:prstGeom>
            <a:solidFill>
              <a:srgbClr val="B8C2E0"/>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32"/>
            <p:cNvSpPr txBox="1"/>
            <p:nvPr/>
          </p:nvSpPr>
          <p:spPr>
            <a:xfrm>
              <a:off x="0" y="47855"/>
              <a:ext cx="9144000" cy="740281"/>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My Racial Identity</a:t>
              </a:r>
              <a:endParaRPr b="0" i="0" sz="1400" u="none" cap="none" strike="noStrike">
                <a:solidFill>
                  <a:srgbClr val="000000"/>
                </a:solidFill>
                <a:latin typeface="Arial"/>
                <a:ea typeface="Arial"/>
                <a:cs typeface="Arial"/>
                <a:sym typeface="Arial"/>
              </a:endParaRPr>
            </a:p>
          </p:txBody>
        </p:sp>
        <p:sp>
          <p:nvSpPr>
            <p:cNvPr id="739" name="Google Shape;739;p32"/>
            <p:cNvSpPr/>
            <p:nvPr/>
          </p:nvSpPr>
          <p:spPr>
            <a:xfrm>
              <a:off x="0" y="741843"/>
              <a:ext cx="4572000" cy="630610"/>
            </a:xfrm>
            <a:prstGeom prst="rect">
              <a:avLst/>
            </a:prstGeom>
            <a:solidFill>
              <a:srgbClr val="B7C1E1">
                <a:alpha val="89411"/>
              </a:srgbClr>
            </a:solidFill>
            <a:ln cap="flat" cmpd="sng" w="25400">
              <a:solidFill>
                <a:srgbClr val="B7C1E1">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32"/>
            <p:cNvSpPr txBox="1"/>
            <p:nvPr/>
          </p:nvSpPr>
          <p:spPr>
            <a:xfrm>
              <a:off x="0" y="741843"/>
              <a:ext cx="4572000" cy="630610"/>
            </a:xfrm>
            <a:prstGeom prst="rect">
              <a:avLst/>
            </a:prstGeom>
            <a:noFill/>
            <a:ln>
              <a:noFill/>
            </a:ln>
          </p:spPr>
          <p:txBody>
            <a:bodyPr anchorCtr="0" anchor="ctr" bIns="22850" lIns="128000" spcFirstLastPara="1" rIns="12800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Identity</a:t>
              </a:r>
              <a:endParaRPr b="0" i="0" sz="1400" u="none" cap="none" strike="noStrike">
                <a:solidFill>
                  <a:srgbClr val="000000"/>
                </a:solidFill>
                <a:latin typeface="Arial"/>
                <a:ea typeface="Arial"/>
                <a:cs typeface="Arial"/>
                <a:sym typeface="Arial"/>
              </a:endParaRPr>
            </a:p>
          </p:txBody>
        </p:sp>
        <p:sp>
          <p:nvSpPr>
            <p:cNvPr id="741" name="Google Shape;741;p32"/>
            <p:cNvSpPr/>
            <p:nvPr/>
          </p:nvSpPr>
          <p:spPr>
            <a:xfrm>
              <a:off x="4572000" y="741843"/>
              <a:ext cx="4572000" cy="630610"/>
            </a:xfrm>
            <a:prstGeom prst="rect">
              <a:avLst/>
            </a:prstGeom>
            <a:solidFill>
              <a:srgbClr val="B7C1E1">
                <a:alpha val="89411"/>
              </a:srgbClr>
            </a:solidFill>
            <a:ln cap="flat" cmpd="sng" w="25400">
              <a:solidFill>
                <a:srgbClr val="B7C1E1">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32"/>
            <p:cNvSpPr txBox="1"/>
            <p:nvPr/>
          </p:nvSpPr>
          <p:spPr>
            <a:xfrm>
              <a:off x="4572000" y="741843"/>
              <a:ext cx="4572000" cy="630610"/>
            </a:xfrm>
            <a:prstGeom prst="rect">
              <a:avLst/>
            </a:prstGeom>
            <a:noFill/>
            <a:ln>
              <a:noFill/>
            </a:ln>
          </p:spPr>
          <p:txBody>
            <a:bodyPr anchorCtr="0" anchor="ctr" bIns="22850" lIns="128000" spcFirstLastPara="1" rIns="12800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Behavior</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descr="Image result for Race is not a culture" id="747" name="Google Shape;747;p3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id="752" name="Google Shape;752;p34"/>
          <p:cNvPicPr preferRelativeResize="0"/>
          <p:nvPr/>
        </p:nvPicPr>
        <p:blipFill rotWithShape="1">
          <a:blip r:embed="rId3">
            <a:alphaModFix/>
          </a:blip>
          <a:srcRect b="0" l="0" r="0" t="0"/>
          <a:stretch/>
        </p:blipFill>
        <p:spPr>
          <a:xfrm>
            <a:off x="0" y="762001"/>
            <a:ext cx="9144000" cy="5410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35"/>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900"/>
              <a:buNone/>
            </a:pPr>
            <a:r>
              <a:t/>
            </a:r>
            <a:endParaRPr/>
          </a:p>
        </p:txBody>
      </p:sp>
      <p:sp>
        <p:nvSpPr>
          <p:cNvPr id="758" name="Google Shape;758;p35"/>
          <p:cNvSpPr txBox="1"/>
          <p:nvPr>
            <p:ph idx="1" type="body"/>
          </p:nvPr>
        </p:nvSpPr>
        <p:spPr>
          <a:xfrm>
            <a:off x="457200" y="1600205"/>
            <a:ext cx="8229600" cy="4525967"/>
          </a:xfrm>
          <a:prstGeom prst="rect">
            <a:avLst/>
          </a:prstGeom>
          <a:noFill/>
          <a:ln>
            <a:noFill/>
          </a:ln>
        </p:spPr>
        <p:txBody>
          <a:bodyPr anchorCtr="0" anchor="t" bIns="91425" lIns="91425" spcFirstLastPara="1" rIns="91425" wrap="square" tIns="91425">
            <a:noAutofit/>
          </a:bodyPr>
          <a:lstStyle/>
          <a:p>
            <a:pPr indent="-5967" lvl="0" marL="228218" rtl="0" algn="l">
              <a:lnSpc>
                <a:spcPct val="100000"/>
              </a:lnSpc>
              <a:spcBef>
                <a:spcPts val="0"/>
              </a:spcBef>
              <a:spcAft>
                <a:spcPts val="0"/>
              </a:spcAft>
              <a:buClr>
                <a:schemeClr val="dk1"/>
              </a:buClr>
              <a:buSzPts val="2200"/>
              <a:buFont typeface="Arial"/>
              <a:buNone/>
            </a:pPr>
            <a:r>
              <a:t/>
            </a:r>
            <a:endParaRPr/>
          </a:p>
        </p:txBody>
      </p:sp>
      <p:pic>
        <p:nvPicPr>
          <p:cNvPr descr="A group of people on a screen&#10;&#10;Description automatically generated" id="759" name="Google Shape;759;p35"/>
          <p:cNvPicPr preferRelativeResize="0"/>
          <p:nvPr/>
        </p:nvPicPr>
        <p:blipFill rotWithShape="1">
          <a:blip r:embed="rId3">
            <a:alphaModFix/>
          </a:blip>
          <a:srcRect b="5076" l="0" r="0" t="-5076"/>
          <a:stretch/>
        </p:blipFill>
        <p:spPr>
          <a:xfrm>
            <a:off x="-1071902" y="-1112957"/>
            <a:ext cx="11805361" cy="929738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36"/>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900"/>
              <a:buNone/>
            </a:pPr>
            <a:r>
              <a:t/>
            </a:r>
            <a:endParaRPr/>
          </a:p>
        </p:txBody>
      </p:sp>
      <p:sp>
        <p:nvSpPr>
          <p:cNvPr id="765" name="Google Shape;765;p36"/>
          <p:cNvSpPr txBox="1"/>
          <p:nvPr>
            <p:ph idx="1" type="body"/>
          </p:nvPr>
        </p:nvSpPr>
        <p:spPr>
          <a:xfrm>
            <a:off x="457200" y="1600205"/>
            <a:ext cx="8229600" cy="4525967"/>
          </a:xfrm>
          <a:prstGeom prst="rect">
            <a:avLst/>
          </a:prstGeom>
          <a:noFill/>
          <a:ln>
            <a:noFill/>
          </a:ln>
        </p:spPr>
        <p:txBody>
          <a:bodyPr anchorCtr="0" anchor="t" bIns="91425" lIns="91425" spcFirstLastPara="1" rIns="91425" wrap="square" tIns="91425">
            <a:noAutofit/>
          </a:bodyPr>
          <a:lstStyle/>
          <a:p>
            <a:pPr indent="-5967" lvl="0" marL="228218" rtl="0" algn="l">
              <a:lnSpc>
                <a:spcPct val="100000"/>
              </a:lnSpc>
              <a:spcBef>
                <a:spcPts val="0"/>
              </a:spcBef>
              <a:spcAft>
                <a:spcPts val="0"/>
              </a:spcAft>
              <a:buClr>
                <a:schemeClr val="dk1"/>
              </a:buClr>
              <a:buSzPts val="2200"/>
              <a:buFont typeface="Arial"/>
              <a:buNone/>
            </a:pPr>
            <a:r>
              <a:t/>
            </a:r>
            <a:endParaRPr/>
          </a:p>
        </p:txBody>
      </p:sp>
      <p:pic>
        <p:nvPicPr>
          <p:cNvPr descr="Image result for history of sagging pants" id="766" name="Google Shape;766;p36"/>
          <p:cNvPicPr preferRelativeResize="0"/>
          <p:nvPr/>
        </p:nvPicPr>
        <p:blipFill rotWithShape="1">
          <a:blip r:embed="rId3">
            <a:alphaModFix/>
          </a:blip>
          <a:srcRect b="0" l="0" r="0" t="0"/>
          <a:stretch/>
        </p:blipFill>
        <p:spPr>
          <a:xfrm>
            <a:off x="1" y="797799"/>
            <a:ext cx="9144000" cy="534678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37"/>
          <p:cNvSpPr txBox="1"/>
          <p:nvPr>
            <p:ph type="title"/>
          </p:nvPr>
        </p:nvSpPr>
        <p:spPr>
          <a:xfrm>
            <a:off x="2179486" y="5021926"/>
            <a:ext cx="6985000" cy="549275"/>
          </a:xfrm>
          <a:prstGeom prst="rect">
            <a:avLst/>
          </a:prstGeom>
          <a:noFill/>
          <a:ln>
            <a:noFill/>
          </a:ln>
        </p:spPr>
        <p:txBody>
          <a:bodyPr anchorCtr="0" anchor="t" bIns="45700" lIns="91425" spcFirstLastPara="1" rIns="91425" wrap="square" tIns="45700">
            <a:noAutofit/>
          </a:bodyPr>
          <a:lstStyle/>
          <a:p>
            <a:pPr indent="-3332" lvl="0" marL="41432" marR="0" rtl="0" algn="ctr">
              <a:lnSpc>
                <a:spcPct val="100000"/>
              </a:lnSpc>
              <a:spcBef>
                <a:spcPts val="0"/>
              </a:spcBef>
              <a:spcAft>
                <a:spcPts val="0"/>
              </a:spcAft>
              <a:buSzPts val="800"/>
              <a:buNone/>
            </a:pPr>
            <a:r>
              <a:rPr b="1" i="0" lang="en-US" sz="3200" u="none" cap="none" strike="noStrike">
                <a:solidFill>
                  <a:schemeClr val="accent2"/>
                </a:solidFill>
                <a:latin typeface="Calibri"/>
                <a:ea typeface="Calibri"/>
                <a:cs typeface="Calibri"/>
                <a:sym typeface="Calibri"/>
              </a:rPr>
              <a:t>Have You Been </a:t>
            </a:r>
            <a:r>
              <a:rPr b="1" i="0" lang="en-US" sz="3400" u="none" cap="none" strike="noStrike">
                <a:solidFill>
                  <a:schemeClr val="accent2"/>
                </a:solidFill>
                <a:latin typeface="Calibri"/>
                <a:ea typeface="Calibri"/>
                <a:cs typeface="Calibri"/>
                <a:sym typeface="Calibri"/>
              </a:rPr>
              <a:t>Blumenbached</a:t>
            </a:r>
            <a:r>
              <a:rPr b="1" i="0" lang="en-US" sz="3200" u="none" cap="none" strike="noStrike">
                <a:solidFill>
                  <a:schemeClr val="accent2"/>
                </a:solidFill>
                <a:latin typeface="Calibri"/>
                <a:ea typeface="Calibri"/>
                <a:cs typeface="Calibri"/>
                <a:sym typeface="Calibri"/>
              </a:rPr>
              <a:t>?</a:t>
            </a:r>
            <a:endParaRPr/>
          </a:p>
        </p:txBody>
      </p:sp>
      <p:sp>
        <p:nvSpPr>
          <p:cNvPr id="773" name="Google Shape;773;p37"/>
          <p:cNvSpPr txBox="1"/>
          <p:nvPr/>
        </p:nvSpPr>
        <p:spPr>
          <a:xfrm>
            <a:off x="-11" y="1634051"/>
            <a:ext cx="9144000" cy="685800"/>
          </a:xfrm>
          <a:prstGeom prst="rect">
            <a:avLst/>
          </a:prstGeom>
          <a:noFill/>
          <a:ln>
            <a:noFill/>
          </a:ln>
        </p:spPr>
        <p:txBody>
          <a:bodyPr anchorCtr="0" anchor="t" bIns="41125" lIns="82275" spcFirstLastPara="1" rIns="82275" wrap="square" tIns="41125">
            <a:noAutofit/>
          </a:bodyPr>
          <a:lstStyle/>
          <a:p>
            <a:pPr indent="0" lvl="0" marL="0" marR="0" rtl="0" algn="ctr">
              <a:lnSpc>
                <a:spcPct val="100000"/>
              </a:lnSpc>
              <a:spcBef>
                <a:spcPts val="0"/>
              </a:spcBef>
              <a:spcAft>
                <a:spcPts val="0"/>
              </a:spcAft>
              <a:buClr>
                <a:srgbClr val="003300"/>
              </a:buClr>
              <a:buSzPts val="800"/>
              <a:buFont typeface="Calibri"/>
              <a:buNone/>
            </a:pPr>
            <a:r>
              <a:rPr b="1" i="0" lang="en-US" sz="3200" u="none" cap="none" strike="noStrike">
                <a:solidFill>
                  <a:srgbClr val="003300"/>
                </a:solidFill>
                <a:latin typeface="Calibri"/>
                <a:ea typeface="Calibri"/>
                <a:cs typeface="Calibri"/>
                <a:sym typeface="Calibri"/>
              </a:rPr>
              <a:t>What is your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3300"/>
              </a:buClr>
              <a:buSzPts val="800"/>
              <a:buFont typeface="Calibri"/>
              <a:buNone/>
            </a:pPr>
            <a:r>
              <a:rPr b="1" i="0" lang="en-US" sz="3200" u="none" cap="none" strike="noStrike">
                <a:solidFill>
                  <a:srgbClr val="003300"/>
                </a:solidFill>
                <a:latin typeface="Calibri"/>
                <a:ea typeface="Calibri"/>
                <a:cs typeface="Calibri"/>
                <a:sym typeface="Calibri"/>
              </a:rPr>
              <a:t>racial identity?</a:t>
            </a:r>
            <a:endParaRPr b="0" i="0" sz="1400" u="none" cap="none" strike="noStrike">
              <a:solidFill>
                <a:srgbClr val="000000"/>
              </a:solidFill>
              <a:latin typeface="Arial"/>
              <a:ea typeface="Arial"/>
              <a:cs typeface="Arial"/>
              <a:sym typeface="Arial"/>
            </a:endParaRPr>
          </a:p>
        </p:txBody>
      </p:sp>
      <p:pic>
        <p:nvPicPr>
          <p:cNvPr id="774" name="Google Shape;774;p37"/>
          <p:cNvPicPr preferRelativeResize="0"/>
          <p:nvPr/>
        </p:nvPicPr>
        <p:blipFill rotWithShape="1">
          <a:blip r:embed="rId3">
            <a:alphaModFix/>
          </a:blip>
          <a:srcRect b="0" l="0" r="0" t="0"/>
          <a:stretch/>
        </p:blipFill>
        <p:spPr>
          <a:xfrm>
            <a:off x="5638489" y="2695033"/>
            <a:ext cx="2450472" cy="2584286"/>
          </a:xfrm>
          <a:prstGeom prst="rect">
            <a:avLst/>
          </a:prstGeom>
          <a:noFill/>
          <a:ln>
            <a:noFill/>
          </a:ln>
        </p:spPr>
      </p:pic>
      <p:pic>
        <p:nvPicPr>
          <p:cNvPr id="775" name="Google Shape;775;p37"/>
          <p:cNvPicPr preferRelativeResize="0"/>
          <p:nvPr/>
        </p:nvPicPr>
        <p:blipFill rotWithShape="1">
          <a:blip r:embed="rId4">
            <a:alphaModFix/>
          </a:blip>
          <a:srcRect b="0" l="0" r="0" t="0"/>
          <a:stretch/>
        </p:blipFill>
        <p:spPr>
          <a:xfrm>
            <a:off x="79279" y="1258871"/>
            <a:ext cx="2503170" cy="4114800"/>
          </a:xfrm>
          <a:prstGeom prst="rect">
            <a:avLst/>
          </a:prstGeom>
          <a:noFill/>
          <a:ln>
            <a:noFill/>
          </a:ln>
        </p:spPr>
      </p:pic>
      <p:sp>
        <p:nvSpPr>
          <p:cNvPr id="776" name="Google Shape;776;p37"/>
          <p:cNvSpPr/>
          <p:nvPr/>
        </p:nvSpPr>
        <p:spPr>
          <a:xfrm>
            <a:off x="0" y="797214"/>
            <a:ext cx="9030693"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How do you define race?</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38"/>
          <p:cNvSpPr txBox="1"/>
          <p:nvPr>
            <p:ph type="title"/>
          </p:nvPr>
        </p:nvSpPr>
        <p:spPr>
          <a:xfrm>
            <a:off x="0" y="990600"/>
            <a:ext cx="9144000" cy="6254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SzPts val="800"/>
              <a:buNone/>
            </a:pPr>
            <a:r>
              <a:rPr b="1" i="0" lang="en-US" sz="3200" u="none" cap="none" strike="noStrike">
                <a:solidFill>
                  <a:schemeClr val="dk1"/>
                </a:solidFill>
                <a:latin typeface="Calibri"/>
                <a:ea typeface="Calibri"/>
                <a:cs typeface="Calibri"/>
                <a:sym typeface="Calibri"/>
              </a:rPr>
              <a:t>History of Racial Classification</a:t>
            </a:r>
            <a:endParaRPr/>
          </a:p>
        </p:txBody>
      </p:sp>
      <p:sp>
        <p:nvSpPr>
          <p:cNvPr id="783" name="Google Shape;783;p38"/>
          <p:cNvSpPr txBox="1"/>
          <p:nvPr>
            <p:ph idx="1" type="body"/>
          </p:nvPr>
        </p:nvSpPr>
        <p:spPr>
          <a:xfrm>
            <a:off x="3581400" y="1828800"/>
            <a:ext cx="5257800" cy="3886200"/>
          </a:xfrm>
          <a:prstGeom prst="rect">
            <a:avLst/>
          </a:prstGeom>
          <a:solidFill>
            <a:srgbClr val="C4BD97"/>
          </a:solidFill>
          <a:ln>
            <a:noFill/>
          </a:ln>
        </p:spPr>
        <p:txBody>
          <a:bodyPr anchorCtr="0" anchor="t" bIns="36725" lIns="73450" spcFirstLastPara="1" rIns="73450" wrap="square" tIns="36725">
            <a:noAutofit/>
          </a:bodyPr>
          <a:lstStyle/>
          <a:p>
            <a:pPr indent="0" lvl="0" marL="0" marR="0" rtl="0" algn="just">
              <a:lnSpc>
                <a:spcPct val="100000"/>
              </a:lnSpc>
              <a:spcBef>
                <a:spcPts val="0"/>
              </a:spcBef>
              <a:spcAft>
                <a:spcPts val="0"/>
              </a:spcAft>
              <a:buSzPts val="500"/>
              <a:buNone/>
            </a:pPr>
            <a:r>
              <a:rPr i="0" lang="en-US" sz="2000" u="none" cap="none" strike="noStrike">
                <a:solidFill>
                  <a:srgbClr val="003300"/>
                </a:solidFill>
                <a:latin typeface="Calibri"/>
                <a:ea typeface="Calibri"/>
                <a:cs typeface="Calibri"/>
                <a:sym typeface="Calibri"/>
              </a:rPr>
              <a:t>“</a:t>
            </a:r>
            <a:r>
              <a:rPr i="1" lang="en-US" sz="2000" u="none" cap="none" strike="noStrike">
                <a:solidFill>
                  <a:srgbClr val="003300"/>
                </a:solidFill>
                <a:latin typeface="Calibri"/>
                <a:ea typeface="Calibri"/>
                <a:cs typeface="Calibri"/>
                <a:sym typeface="Calibri"/>
              </a:rPr>
              <a:t>Caucasian variety</a:t>
            </a:r>
            <a:r>
              <a:rPr i="0" lang="en-US" sz="2000" u="none" cap="none" strike="noStrike">
                <a:solidFill>
                  <a:srgbClr val="003300"/>
                </a:solidFill>
                <a:latin typeface="Calibri"/>
                <a:ea typeface="Calibri"/>
                <a:cs typeface="Calibri"/>
                <a:sym typeface="Calibri"/>
              </a:rPr>
              <a:t>. I have taken the name of this variety from Mount Caucasus, both because its neighborhood, and especially its southern slope, produces the most beautiful race of men, and because … in that region, if anywhere, we ought with the greatest probability to place the autochthones [original forms] of mankind.”</a:t>
            </a:r>
            <a:endParaRPr/>
          </a:p>
          <a:p>
            <a:pPr indent="-18667" lvl="0" marL="228218" rtl="0" algn="l">
              <a:lnSpc>
                <a:spcPct val="100000"/>
              </a:lnSpc>
              <a:spcBef>
                <a:spcPts val="440"/>
              </a:spcBef>
              <a:spcAft>
                <a:spcPts val="0"/>
              </a:spcAft>
              <a:buClr>
                <a:schemeClr val="dk1"/>
              </a:buClr>
              <a:buSzPts val="2000"/>
              <a:buFont typeface="Arial"/>
              <a:buNone/>
            </a:pPr>
            <a:r>
              <a:t/>
            </a:r>
            <a:endParaRPr sz="2000">
              <a:solidFill>
                <a:srgbClr val="003300"/>
              </a:solidFill>
              <a:latin typeface="Calibri"/>
              <a:ea typeface="Calibri"/>
              <a:cs typeface="Calibri"/>
              <a:sym typeface="Calibri"/>
            </a:endParaRPr>
          </a:p>
          <a:p>
            <a:pPr indent="0" lvl="0" marL="0" marR="0" rtl="0" algn="r">
              <a:lnSpc>
                <a:spcPct val="80000"/>
              </a:lnSpc>
              <a:spcBef>
                <a:spcPts val="800"/>
              </a:spcBef>
              <a:spcAft>
                <a:spcPts val="0"/>
              </a:spcAft>
              <a:buSzPts val="500"/>
              <a:buNone/>
            </a:pPr>
            <a:r>
              <a:rPr i="0" lang="en-US" sz="2000" u="none" cap="none" strike="noStrike">
                <a:solidFill>
                  <a:srgbClr val="003300"/>
                </a:solidFill>
                <a:latin typeface="Calibri"/>
                <a:ea typeface="Calibri"/>
                <a:cs typeface="Calibri"/>
                <a:sym typeface="Calibri"/>
              </a:rPr>
              <a:t>—J. F. Blumenbach, German naturalist, quoted from his 1795 seminal work, </a:t>
            </a:r>
            <a:r>
              <a:rPr i="1" lang="en-US" sz="2000" u="none" cap="none" strike="noStrike">
                <a:solidFill>
                  <a:srgbClr val="003300"/>
                </a:solidFill>
                <a:latin typeface="Calibri"/>
                <a:ea typeface="Calibri"/>
                <a:cs typeface="Calibri"/>
                <a:sym typeface="Calibri"/>
              </a:rPr>
              <a:t>On the Natural Variety of Mankind, </a:t>
            </a:r>
            <a:r>
              <a:rPr i="0" lang="en-US" sz="2000" u="none" cap="none" strike="noStrike">
                <a:solidFill>
                  <a:srgbClr val="003300"/>
                </a:solidFill>
                <a:latin typeface="Calibri"/>
                <a:ea typeface="Calibri"/>
                <a:cs typeface="Calibri"/>
                <a:sym typeface="Calibri"/>
              </a:rPr>
              <a:t>in Gould, </a:t>
            </a:r>
            <a:r>
              <a:rPr i="1" lang="en-US" sz="2000" u="none" cap="none" strike="noStrike">
                <a:solidFill>
                  <a:srgbClr val="003300"/>
                </a:solidFill>
                <a:latin typeface="Calibri"/>
                <a:ea typeface="Calibri"/>
                <a:cs typeface="Calibri"/>
                <a:sym typeface="Calibri"/>
              </a:rPr>
              <a:t>The Mismeasure of Man </a:t>
            </a:r>
            <a:r>
              <a:rPr i="0" lang="en-US" sz="2000" u="none" cap="none" strike="noStrike">
                <a:solidFill>
                  <a:srgbClr val="003300"/>
                </a:solidFill>
                <a:latin typeface="Calibri"/>
                <a:ea typeface="Calibri"/>
                <a:cs typeface="Calibri"/>
                <a:sym typeface="Calibri"/>
              </a:rPr>
              <a:t>(1996)</a:t>
            </a:r>
            <a:endParaRPr/>
          </a:p>
        </p:txBody>
      </p:sp>
      <p:pic>
        <p:nvPicPr>
          <p:cNvPr id="784" name="Google Shape;784;p38"/>
          <p:cNvPicPr preferRelativeResize="0"/>
          <p:nvPr/>
        </p:nvPicPr>
        <p:blipFill rotWithShape="1">
          <a:blip r:embed="rId3">
            <a:alphaModFix/>
          </a:blip>
          <a:srcRect b="0" l="0" r="0" t="0"/>
          <a:stretch/>
        </p:blipFill>
        <p:spPr>
          <a:xfrm>
            <a:off x="228600" y="1828800"/>
            <a:ext cx="3094509" cy="3624262"/>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
          <p:cNvSpPr txBox="1"/>
          <p:nvPr>
            <p:ph type="title"/>
          </p:nvPr>
        </p:nvSpPr>
        <p:spPr>
          <a:xfrm>
            <a:off x="381000" y="1143000"/>
            <a:ext cx="8305800" cy="1219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6600"/>
              <a:buFont typeface="Arial Black"/>
              <a:buNone/>
            </a:pPr>
            <a:r>
              <a:rPr lang="en-US" sz="6600"/>
              <a:t>TERMINOLOGY</a:t>
            </a:r>
            <a:endParaRPr/>
          </a:p>
        </p:txBody>
      </p:sp>
      <p:sp>
        <p:nvSpPr>
          <p:cNvPr id="366" name="Google Shape;366;p4"/>
          <p:cNvSpPr/>
          <p:nvPr/>
        </p:nvSpPr>
        <p:spPr>
          <a:xfrm>
            <a:off x="368967" y="2819400"/>
            <a:ext cx="8153400" cy="110799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D1282E"/>
              </a:buClr>
              <a:buSzPts val="6600"/>
              <a:buFont typeface="Arial Black"/>
              <a:buNone/>
            </a:pPr>
            <a:r>
              <a:rPr b="0" i="0" lang="en-US" sz="6600" u="none" cap="none" strike="noStrike">
                <a:solidFill>
                  <a:srgbClr val="D1282E"/>
                </a:solidFill>
                <a:latin typeface="Arial Black"/>
                <a:ea typeface="Arial Black"/>
                <a:cs typeface="Arial Black"/>
                <a:sym typeface="Arial Black"/>
              </a:rPr>
              <a:t>METHODOLOGY</a:t>
            </a:r>
            <a:endParaRPr b="0" i="0" sz="1400" u="none" cap="none" strike="noStrike">
              <a:solidFill>
                <a:srgbClr val="000000"/>
              </a:solidFill>
              <a:latin typeface="Arial"/>
              <a:ea typeface="Arial"/>
              <a:cs typeface="Arial"/>
              <a:sym typeface="Arial"/>
            </a:endParaRPr>
          </a:p>
        </p:txBody>
      </p:sp>
      <p:sp>
        <p:nvSpPr>
          <p:cNvPr id="367" name="Google Shape;367;p4"/>
          <p:cNvSpPr/>
          <p:nvPr/>
        </p:nvSpPr>
        <p:spPr>
          <a:xfrm>
            <a:off x="380999" y="4343400"/>
            <a:ext cx="8458199" cy="110799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D1282E"/>
              </a:buClr>
              <a:buSzPts val="6600"/>
              <a:buFont typeface="Arial Black"/>
              <a:buNone/>
            </a:pPr>
            <a:r>
              <a:rPr b="0" i="0" lang="en-US" sz="6600" u="none" cap="none" strike="noStrike">
                <a:solidFill>
                  <a:srgbClr val="D1282E"/>
                </a:solidFill>
                <a:latin typeface="Arial Black"/>
                <a:ea typeface="Arial Black"/>
                <a:cs typeface="Arial Black"/>
                <a:sym typeface="Arial Black"/>
              </a:rPr>
              <a:t>ANTHROPOLOGY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39"/>
          <p:cNvSpPr txBox="1"/>
          <p:nvPr>
            <p:ph idx="1" type="body"/>
          </p:nvPr>
        </p:nvSpPr>
        <p:spPr>
          <a:xfrm>
            <a:off x="195262" y="2048711"/>
            <a:ext cx="4495800" cy="4191000"/>
          </a:xfrm>
          <a:prstGeom prst="rect">
            <a:avLst/>
          </a:prstGeom>
          <a:noFill/>
          <a:ln>
            <a:noFill/>
          </a:ln>
        </p:spPr>
        <p:txBody>
          <a:bodyPr anchorCtr="0" anchor="t" bIns="45700" lIns="73450" spcFirstLastPara="1" rIns="73450" wrap="square" tIns="45700">
            <a:noAutofit/>
          </a:bodyPr>
          <a:lstStyle/>
          <a:p>
            <a:pPr indent="-11113" lvl="0" marL="23813" rtl="0" algn="ctr">
              <a:lnSpc>
                <a:spcPct val="100000"/>
              </a:lnSpc>
              <a:spcBef>
                <a:spcPts val="0"/>
              </a:spcBef>
              <a:spcAft>
                <a:spcPts val="0"/>
              </a:spcAft>
              <a:buSzPts val="700"/>
              <a:buNone/>
            </a:pPr>
            <a:r>
              <a:rPr i="0" lang="en-US" sz="2800" u="none" cap="none" strike="noStrike">
                <a:solidFill>
                  <a:schemeClr val="dk1"/>
                </a:solidFill>
                <a:latin typeface="Calibri"/>
                <a:ea typeface="Calibri"/>
                <a:cs typeface="Calibri"/>
                <a:sym typeface="Calibri"/>
              </a:rPr>
              <a:t>Mongolian (Eastern Asia)</a:t>
            </a:r>
            <a:endParaRPr/>
          </a:p>
          <a:p>
            <a:pPr indent="-11113" lvl="0" marL="23813" rtl="0" algn="ctr">
              <a:lnSpc>
                <a:spcPct val="100000"/>
              </a:lnSpc>
              <a:spcBef>
                <a:spcPts val="800"/>
              </a:spcBef>
              <a:spcAft>
                <a:spcPts val="0"/>
              </a:spcAft>
              <a:buSzPts val="700"/>
              <a:buNone/>
            </a:pPr>
            <a:r>
              <a:rPr i="0" lang="en-US" sz="2800" u="none" cap="none" strike="noStrike">
                <a:solidFill>
                  <a:schemeClr val="dk1"/>
                </a:solidFill>
                <a:latin typeface="Calibri"/>
                <a:ea typeface="Calibri"/>
                <a:cs typeface="Calibri"/>
                <a:sym typeface="Calibri"/>
              </a:rPr>
              <a:t>Ethiopian (Africa) </a:t>
            </a:r>
            <a:endParaRPr/>
          </a:p>
          <a:p>
            <a:pPr indent="-11113" lvl="0" marL="23813" rtl="0" algn="ctr">
              <a:lnSpc>
                <a:spcPct val="100000"/>
              </a:lnSpc>
              <a:spcBef>
                <a:spcPts val="800"/>
              </a:spcBef>
              <a:spcAft>
                <a:spcPts val="0"/>
              </a:spcAft>
              <a:buSzPts val="700"/>
              <a:buNone/>
            </a:pPr>
            <a:r>
              <a:rPr i="0" lang="en-US" sz="2800" u="none" cap="none" strike="noStrike">
                <a:solidFill>
                  <a:schemeClr val="dk1"/>
                </a:solidFill>
                <a:latin typeface="Calibri"/>
                <a:ea typeface="Calibri"/>
                <a:cs typeface="Calibri"/>
                <a:sym typeface="Calibri"/>
              </a:rPr>
              <a:t>Caucasian (Europe and adjacent areas)</a:t>
            </a:r>
            <a:endParaRPr/>
          </a:p>
          <a:p>
            <a:pPr indent="-11113" lvl="0" marL="23813" rtl="0" algn="ctr">
              <a:lnSpc>
                <a:spcPct val="100000"/>
              </a:lnSpc>
              <a:spcBef>
                <a:spcPts val="800"/>
              </a:spcBef>
              <a:spcAft>
                <a:spcPts val="0"/>
              </a:spcAft>
              <a:buSzPts val="700"/>
              <a:buNone/>
            </a:pPr>
            <a:r>
              <a:rPr i="0" lang="en-US" sz="2800" u="none" cap="none" strike="noStrike">
                <a:solidFill>
                  <a:schemeClr val="dk1"/>
                </a:solidFill>
                <a:latin typeface="Calibri"/>
                <a:ea typeface="Calibri"/>
                <a:cs typeface="Calibri"/>
                <a:sym typeface="Calibri"/>
              </a:rPr>
              <a:t>Natives (Americas)</a:t>
            </a:r>
            <a:endParaRPr/>
          </a:p>
          <a:p>
            <a:pPr indent="-11113" lvl="0" marL="23813" rtl="0" algn="ctr">
              <a:lnSpc>
                <a:spcPct val="100000"/>
              </a:lnSpc>
              <a:spcBef>
                <a:spcPts val="800"/>
              </a:spcBef>
              <a:spcAft>
                <a:spcPts val="0"/>
              </a:spcAft>
              <a:buSzPts val="700"/>
              <a:buNone/>
            </a:pPr>
            <a:r>
              <a:rPr i="0" lang="en-US" sz="2800" u="none" cap="none" strike="noStrike">
                <a:solidFill>
                  <a:schemeClr val="dk1"/>
                </a:solidFill>
                <a:latin typeface="Calibri"/>
                <a:ea typeface="Calibri"/>
                <a:cs typeface="Calibri"/>
                <a:sym typeface="Calibri"/>
              </a:rPr>
              <a:t>Malaysian (Pacific Islands)</a:t>
            </a:r>
            <a:endParaRPr/>
          </a:p>
        </p:txBody>
      </p:sp>
      <p:sp>
        <p:nvSpPr>
          <p:cNvPr id="791" name="Google Shape;791;p39"/>
          <p:cNvSpPr txBox="1"/>
          <p:nvPr/>
        </p:nvSpPr>
        <p:spPr>
          <a:xfrm>
            <a:off x="228600" y="990600"/>
            <a:ext cx="8534400" cy="584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Calibri"/>
              <a:buNone/>
            </a:pPr>
            <a:r>
              <a:rPr b="1" i="0" lang="en-US" sz="3600" u="none" cap="none" strike="noStrike">
                <a:solidFill>
                  <a:schemeClr val="dk1"/>
                </a:solidFill>
                <a:latin typeface="Calibri"/>
                <a:ea typeface="Calibri"/>
                <a:cs typeface="Calibri"/>
                <a:sym typeface="Calibri"/>
              </a:rPr>
              <a:t>Original Five Classified Races</a:t>
            </a:r>
            <a:endParaRPr b="0" i="0" sz="1400" u="none" cap="none" strike="noStrike">
              <a:solidFill>
                <a:srgbClr val="000000"/>
              </a:solidFill>
              <a:latin typeface="Arial"/>
              <a:ea typeface="Arial"/>
              <a:cs typeface="Arial"/>
              <a:sym typeface="Arial"/>
            </a:endParaRPr>
          </a:p>
        </p:txBody>
      </p:sp>
      <p:pic>
        <p:nvPicPr>
          <p:cNvPr descr="C:\Users\Olivia\Desktop\CCRTL Work\CCRTL IMAGES\5razas.jpg" id="792" name="Google Shape;792;p39"/>
          <p:cNvPicPr preferRelativeResize="0"/>
          <p:nvPr/>
        </p:nvPicPr>
        <p:blipFill rotWithShape="1">
          <a:blip r:embed="rId3">
            <a:alphaModFix/>
          </a:blip>
          <a:srcRect b="0" l="0" r="0" t="0"/>
          <a:stretch/>
        </p:blipFill>
        <p:spPr>
          <a:xfrm>
            <a:off x="4953000" y="1775328"/>
            <a:ext cx="3521239" cy="3657602"/>
          </a:xfrm>
          <a:prstGeom prst="rect">
            <a:avLst/>
          </a:prstGeom>
          <a:noFill/>
          <a:ln>
            <a:noFill/>
          </a:ln>
        </p:spPr>
      </p:pic>
      <p:sp>
        <p:nvSpPr>
          <p:cNvPr id="793" name="Google Shape;793;p39"/>
          <p:cNvSpPr txBox="1"/>
          <p:nvPr/>
        </p:nvSpPr>
        <p:spPr>
          <a:xfrm>
            <a:off x="2438399" y="5423405"/>
            <a:ext cx="3474028" cy="67710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Calibri"/>
              <a:buNone/>
            </a:pPr>
            <a:r>
              <a:rPr b="0" i="0" lang="en-US" sz="3600" u="none" cap="none" strike="noStrike">
                <a:solidFill>
                  <a:srgbClr val="000000"/>
                </a:solidFill>
                <a:latin typeface="Calibri"/>
                <a:ea typeface="Calibri"/>
                <a:cs typeface="Calibri"/>
                <a:sym typeface="Calibri"/>
              </a:rPr>
              <a:t>Race is </a:t>
            </a:r>
            <a:r>
              <a:rPr b="1" i="0" lang="en-US" sz="3800" u="none" cap="none" strike="noStrike">
                <a:solidFill>
                  <a:srgbClr val="000000"/>
                </a:solidFill>
                <a:latin typeface="Calibri"/>
                <a:ea typeface="Calibri"/>
                <a:cs typeface="Calibri"/>
                <a:sym typeface="Calibri"/>
              </a:rPr>
              <a:t>arbitrary</a:t>
            </a:r>
            <a:r>
              <a:rPr b="0" i="0" lang="en-US" sz="36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93"/>
                                        </p:tgtEl>
                                        <p:attrNameLst>
                                          <p:attrName>style.visibility</p:attrName>
                                        </p:attrNameLst>
                                      </p:cBhvr>
                                      <p:to>
                                        <p:strVal val="visible"/>
                                      </p:to>
                                    </p:set>
                                    <p:anim calcmode="lin" valueType="num">
                                      <p:cBhvr additive="base">
                                        <p:cTn dur="500"/>
                                        <p:tgtEl>
                                          <p:spTgt spid="7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40"/>
          <p:cNvSpPr/>
          <p:nvPr/>
        </p:nvSpPr>
        <p:spPr>
          <a:xfrm>
            <a:off x="2750623" y="4443412"/>
            <a:ext cx="1423053" cy="1681791"/>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40"/>
          <p:cNvSpPr/>
          <p:nvPr/>
        </p:nvSpPr>
        <p:spPr>
          <a:xfrm>
            <a:off x="7348525" y="4419600"/>
            <a:ext cx="1552423" cy="1676399"/>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40"/>
          <p:cNvSpPr/>
          <p:nvPr/>
        </p:nvSpPr>
        <p:spPr>
          <a:xfrm>
            <a:off x="2568377" y="955538"/>
            <a:ext cx="1423054" cy="1746475"/>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40"/>
          <p:cNvSpPr/>
          <p:nvPr/>
        </p:nvSpPr>
        <p:spPr>
          <a:xfrm>
            <a:off x="516081" y="955538"/>
            <a:ext cx="1293684" cy="1746475"/>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40"/>
          <p:cNvSpPr/>
          <p:nvPr/>
        </p:nvSpPr>
        <p:spPr>
          <a:xfrm>
            <a:off x="516081" y="2766698"/>
            <a:ext cx="1423054" cy="1617107"/>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40"/>
          <p:cNvSpPr/>
          <p:nvPr/>
        </p:nvSpPr>
        <p:spPr>
          <a:xfrm>
            <a:off x="7348527" y="955538"/>
            <a:ext cx="1552423" cy="1617107"/>
          </a:xfrm>
          <a:prstGeom prst="rect">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ueeyes2.jpg" id="804" name="Google Shape;804;p40"/>
          <p:cNvPicPr preferRelativeResize="0"/>
          <p:nvPr/>
        </p:nvPicPr>
        <p:blipFill rotWithShape="1">
          <a:blip r:embed="rId9">
            <a:alphaModFix/>
          </a:blip>
          <a:srcRect b="0" l="0" r="0" t="0"/>
          <a:stretch/>
        </p:blipFill>
        <p:spPr>
          <a:xfrm>
            <a:off x="4897842" y="4421502"/>
            <a:ext cx="1504312" cy="1681791"/>
          </a:xfrm>
          <a:prstGeom prst="rect">
            <a:avLst/>
          </a:prstGeom>
          <a:noFill/>
          <a:ln>
            <a:noFill/>
          </a:ln>
        </p:spPr>
      </p:pic>
      <p:pic>
        <p:nvPicPr>
          <p:cNvPr descr="coca-cola-christmas-santa.jpg" id="805" name="Google Shape;805;p40"/>
          <p:cNvPicPr preferRelativeResize="0"/>
          <p:nvPr/>
        </p:nvPicPr>
        <p:blipFill rotWithShape="1">
          <a:blip r:embed="rId10">
            <a:alphaModFix/>
          </a:blip>
          <a:srcRect b="0" l="0" r="0" t="0"/>
          <a:stretch/>
        </p:blipFill>
        <p:spPr>
          <a:xfrm>
            <a:off x="7348525" y="2771460"/>
            <a:ext cx="1552423" cy="1617107"/>
          </a:xfrm>
          <a:prstGeom prst="rect">
            <a:avLst/>
          </a:prstGeom>
          <a:noFill/>
          <a:ln>
            <a:noFill/>
          </a:ln>
        </p:spPr>
      </p:pic>
      <p:pic>
        <p:nvPicPr>
          <p:cNvPr descr="Unknown-1.jpeg" id="806" name="Google Shape;806;p40"/>
          <p:cNvPicPr preferRelativeResize="0"/>
          <p:nvPr/>
        </p:nvPicPr>
        <p:blipFill rotWithShape="1">
          <a:blip r:embed="rId11">
            <a:alphaModFix/>
          </a:blip>
          <a:srcRect b="0" l="-96389" r="-96389" t="0"/>
          <a:stretch/>
        </p:blipFill>
        <p:spPr>
          <a:xfrm>
            <a:off x="-269516" y="4423367"/>
            <a:ext cx="3065136" cy="1679926"/>
          </a:xfrm>
          <a:prstGeom prst="rect">
            <a:avLst/>
          </a:prstGeom>
          <a:noFill/>
          <a:ln>
            <a:noFill/>
          </a:ln>
        </p:spPr>
      </p:pic>
      <p:pic>
        <p:nvPicPr>
          <p:cNvPr descr="Unknown-2.jpeg" id="807" name="Google Shape;807;p40"/>
          <p:cNvPicPr preferRelativeResize="0"/>
          <p:nvPr/>
        </p:nvPicPr>
        <p:blipFill rotWithShape="1">
          <a:blip r:embed="rId12">
            <a:alphaModFix/>
          </a:blip>
          <a:srcRect b="0" l="0" r="0" t="0"/>
          <a:stretch/>
        </p:blipFill>
        <p:spPr>
          <a:xfrm>
            <a:off x="4549577" y="955538"/>
            <a:ext cx="2248434" cy="18111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Unknown-5.jpeg" id="812" name="Google Shape;812;p41"/>
          <p:cNvPicPr preferRelativeResize="0"/>
          <p:nvPr/>
        </p:nvPicPr>
        <p:blipFill rotWithShape="1">
          <a:blip r:embed="rId3">
            <a:alphaModFix/>
          </a:blip>
          <a:srcRect b="0" l="0" r="0" t="0"/>
          <a:stretch/>
        </p:blipFill>
        <p:spPr>
          <a:xfrm>
            <a:off x="822960" y="800100"/>
            <a:ext cx="3190125" cy="5257800"/>
          </a:xfrm>
          <a:prstGeom prst="rect">
            <a:avLst/>
          </a:prstGeom>
          <a:noFill/>
          <a:ln>
            <a:noFill/>
          </a:ln>
        </p:spPr>
      </p:pic>
      <p:pic>
        <p:nvPicPr>
          <p:cNvPr descr="Unknown-6.jpeg" id="813" name="Google Shape;813;p41"/>
          <p:cNvPicPr preferRelativeResize="0"/>
          <p:nvPr/>
        </p:nvPicPr>
        <p:blipFill rotWithShape="1">
          <a:blip r:embed="rId4">
            <a:alphaModFix/>
          </a:blip>
          <a:srcRect b="0" l="0" r="0" t="0"/>
          <a:stretch/>
        </p:blipFill>
        <p:spPr>
          <a:xfrm>
            <a:off x="5029200" y="800100"/>
            <a:ext cx="3811905" cy="508254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42"/>
          <p:cNvSpPr txBox="1"/>
          <p:nvPr/>
        </p:nvSpPr>
        <p:spPr>
          <a:xfrm>
            <a:off x="4834393" y="7677154"/>
            <a:ext cx="4410811"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hlink"/>
                </a:solidFill>
                <a:latin typeface="Arial"/>
                <a:ea typeface="Arial"/>
                <a:cs typeface="Arial"/>
                <a:sym typeface="Arial"/>
                <a:hlinkClick r:id="rId3"/>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chemeClr val="hlink"/>
                </a:solidFill>
                <a:latin typeface="Arial"/>
                <a:ea typeface="Arial"/>
                <a:cs typeface="Arial"/>
                <a:sym typeface="Arial"/>
                <a:hlinkClick r:id="rId4"/>
              </a:rPr>
              <a:t>CC BY-NC-ND</a:t>
            </a:r>
            <a:endParaRPr b="0" i="0" sz="900" u="none" cap="none" strike="noStrike">
              <a:solidFill>
                <a:srgbClr val="000000"/>
              </a:solidFill>
              <a:latin typeface="Arial"/>
              <a:ea typeface="Arial"/>
              <a:cs typeface="Arial"/>
              <a:sym typeface="Arial"/>
            </a:endParaRPr>
          </a:p>
        </p:txBody>
      </p:sp>
      <p:pic>
        <p:nvPicPr>
          <p:cNvPr descr="A picture containing wall, indoor, person, floor&#10;&#10;Description automatically generated" id="819" name="Google Shape;819;p42"/>
          <p:cNvPicPr preferRelativeResize="0"/>
          <p:nvPr/>
        </p:nvPicPr>
        <p:blipFill rotWithShape="1">
          <a:blip r:embed="rId5">
            <a:alphaModFix/>
          </a:blip>
          <a:srcRect b="0" l="0" r="0" t="0"/>
          <a:stretch/>
        </p:blipFill>
        <p:spPr>
          <a:xfrm>
            <a:off x="0" y="-233375"/>
            <a:ext cx="4754650" cy="7020626"/>
          </a:xfrm>
          <a:prstGeom prst="rect">
            <a:avLst/>
          </a:prstGeom>
          <a:noFill/>
          <a:ln>
            <a:noFill/>
          </a:ln>
        </p:spPr>
      </p:pic>
      <p:sp>
        <p:nvSpPr>
          <p:cNvPr id="820" name="Google Shape;820;p42"/>
          <p:cNvSpPr txBox="1"/>
          <p:nvPr/>
        </p:nvSpPr>
        <p:spPr>
          <a:xfrm>
            <a:off x="2000250" y="6858000"/>
            <a:ext cx="5143500"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hlink"/>
                </a:solidFill>
                <a:latin typeface="Arial"/>
                <a:ea typeface="Arial"/>
                <a:cs typeface="Arial"/>
                <a:sym typeface="Arial"/>
                <a:hlinkClick r:id="rId6"/>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chemeClr val="hlink"/>
                </a:solidFill>
                <a:latin typeface="Arial"/>
                <a:ea typeface="Arial"/>
                <a:cs typeface="Arial"/>
                <a:sym typeface="Arial"/>
                <a:hlinkClick r:id="rId7"/>
              </a:rPr>
              <a:t>CC BY-SA</a:t>
            </a:r>
            <a:endParaRPr b="0" i="0" sz="900" u="none" cap="none" strike="noStrike">
              <a:solidFill>
                <a:srgbClr val="000000"/>
              </a:solidFill>
              <a:latin typeface="Arial"/>
              <a:ea typeface="Arial"/>
              <a:cs typeface="Arial"/>
              <a:sym typeface="Arial"/>
            </a:endParaRPr>
          </a:p>
        </p:txBody>
      </p:sp>
      <p:pic>
        <p:nvPicPr>
          <p:cNvPr id="821" name="Google Shape;821;p42"/>
          <p:cNvPicPr preferRelativeResize="0"/>
          <p:nvPr/>
        </p:nvPicPr>
        <p:blipFill rotWithShape="1">
          <a:blip r:embed="rId8">
            <a:alphaModFix/>
          </a:blip>
          <a:srcRect b="0" l="0" r="0" t="0"/>
          <a:stretch/>
        </p:blipFill>
        <p:spPr>
          <a:xfrm>
            <a:off x="4733200" y="-233375"/>
            <a:ext cx="4410801" cy="70206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43"/>
          <p:cNvPicPr preferRelativeResize="0"/>
          <p:nvPr/>
        </p:nvPicPr>
        <p:blipFill rotWithShape="1">
          <a:blip r:embed="rId3">
            <a:alphaModFix/>
          </a:blip>
          <a:srcRect b="0" l="0" r="0" t="0"/>
          <a:stretch/>
        </p:blipFill>
        <p:spPr>
          <a:xfrm>
            <a:off x="0" y="739980"/>
            <a:ext cx="4259334" cy="5430744"/>
          </a:xfrm>
          <a:prstGeom prst="rect">
            <a:avLst/>
          </a:prstGeom>
          <a:noFill/>
          <a:ln>
            <a:noFill/>
          </a:ln>
        </p:spPr>
      </p:pic>
      <p:pic>
        <p:nvPicPr>
          <p:cNvPr id="827" name="Google Shape;827;p43"/>
          <p:cNvPicPr preferRelativeResize="0"/>
          <p:nvPr/>
        </p:nvPicPr>
        <p:blipFill rotWithShape="1">
          <a:blip r:embed="rId4">
            <a:alphaModFix/>
          </a:blip>
          <a:srcRect b="0" l="0" r="0" t="0"/>
          <a:stretch/>
        </p:blipFill>
        <p:spPr>
          <a:xfrm>
            <a:off x="4259334" y="739980"/>
            <a:ext cx="4766679" cy="56046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44"/>
          <p:cNvSpPr/>
          <p:nvPr/>
        </p:nvSpPr>
        <p:spPr>
          <a:xfrm>
            <a:off x="762000" y="1371600"/>
            <a:ext cx="7315198" cy="3657599"/>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44"/>
          <p:cNvSpPr txBox="1"/>
          <p:nvPr/>
        </p:nvSpPr>
        <p:spPr>
          <a:xfrm>
            <a:off x="1676399" y="838200"/>
            <a:ext cx="5486399" cy="566740"/>
          </a:xfrm>
          <a:prstGeom prst="rect">
            <a:avLst/>
          </a:prstGeom>
          <a:noFill/>
          <a:ln>
            <a:noFill/>
          </a:ln>
        </p:spPr>
        <p:txBody>
          <a:bodyPr anchorCtr="0" anchor="b" bIns="30425" lIns="60850" spcFirstLastPara="1" rIns="60850" wrap="square" tIns="30425">
            <a:noAutofit/>
          </a:bodyPr>
          <a:lstStyle/>
          <a:p>
            <a:pPr indent="0" lvl="0" marL="0" marR="0" rtl="0" algn="ctr">
              <a:lnSpc>
                <a:spcPct val="100000"/>
              </a:lnSpc>
              <a:spcBef>
                <a:spcPts val="0"/>
              </a:spcBef>
              <a:spcAft>
                <a:spcPts val="0"/>
              </a:spcAft>
              <a:buClr>
                <a:srgbClr val="003300"/>
              </a:buClr>
              <a:buSzPts val="800"/>
              <a:buFont typeface="Calibri"/>
              <a:buNone/>
            </a:pPr>
            <a:r>
              <a:rPr b="1" i="0" lang="en-US" sz="3200" u="none" cap="none" strike="noStrike">
                <a:solidFill>
                  <a:srgbClr val="003300"/>
                </a:solidFill>
                <a:latin typeface="Calibri"/>
                <a:ea typeface="Calibri"/>
                <a:cs typeface="Calibri"/>
                <a:sym typeface="Calibri"/>
              </a:rPr>
              <a:t>So, What is </a:t>
            </a:r>
            <a:r>
              <a:rPr b="1" i="0" lang="en-US" sz="3600" u="none" cap="none" strike="noStrike">
                <a:solidFill>
                  <a:srgbClr val="003300"/>
                </a:solidFill>
                <a:latin typeface="Calibri"/>
                <a:ea typeface="Calibri"/>
                <a:cs typeface="Calibri"/>
                <a:sym typeface="Calibri"/>
              </a:rPr>
              <a:t>Race</a:t>
            </a:r>
            <a:r>
              <a:rPr b="1" i="0" lang="en-US" sz="3200" u="none" cap="none" strike="noStrike">
                <a:solidFill>
                  <a:srgbClr val="0033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834" name="Google Shape;834;p44"/>
          <p:cNvSpPr txBox="1"/>
          <p:nvPr/>
        </p:nvSpPr>
        <p:spPr>
          <a:xfrm>
            <a:off x="228600" y="5105400"/>
            <a:ext cx="8915400" cy="1447800"/>
          </a:xfrm>
          <a:prstGeom prst="rect">
            <a:avLst/>
          </a:prstGeom>
          <a:noFill/>
          <a:ln>
            <a:noFill/>
          </a:ln>
        </p:spPr>
        <p:txBody>
          <a:bodyPr anchorCtr="0" anchor="t" bIns="30425" lIns="60850" spcFirstLastPara="1" rIns="60850" wrap="square" tIns="30425">
            <a:noAutofit/>
          </a:bodyPr>
          <a:lstStyle/>
          <a:p>
            <a:pPr indent="-342900" lvl="0" marL="3429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rgbClr val="003300"/>
                </a:solidFill>
                <a:latin typeface="Calibri"/>
                <a:ea typeface="Calibri"/>
                <a:cs typeface="Calibri"/>
                <a:sym typeface="Calibri"/>
              </a:rPr>
              <a:t>Genetic Lineage (forensic identification, possible diseases, phenotypes)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Calibri"/>
              <a:buAutoNum type="arabicPeriod"/>
            </a:pPr>
            <a:r>
              <a:rPr b="0" i="0" lang="en-US" sz="1800" u="none" cap="none" strike="noStrike">
                <a:solidFill>
                  <a:srgbClr val="003300"/>
                </a:solidFill>
                <a:latin typeface="Calibri"/>
                <a:ea typeface="Calibri"/>
                <a:cs typeface="Calibri"/>
                <a:sym typeface="Calibri"/>
              </a:rPr>
              <a:t>Story of human geography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Calibri"/>
              <a:buAutoNum type="arabicPeriod"/>
            </a:pPr>
            <a:r>
              <a:rPr b="0" i="0" lang="en-US" sz="1800" u="none" cap="none" strike="noStrike">
                <a:solidFill>
                  <a:srgbClr val="003300"/>
                </a:solidFill>
                <a:latin typeface="Calibri"/>
                <a:ea typeface="Calibri"/>
                <a:cs typeface="Calibri"/>
                <a:sym typeface="Calibri"/>
              </a:rPr>
              <a:t>Socially constructed (historically)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45"/>
          <p:cNvSpPr txBox="1"/>
          <p:nvPr>
            <p:ph type="title"/>
          </p:nvPr>
        </p:nvSpPr>
        <p:spPr>
          <a:xfrm>
            <a:off x="0" y="815979"/>
            <a:ext cx="9144000" cy="894834"/>
          </a:xfrm>
          <a:prstGeom prst="rect">
            <a:avLst/>
          </a:prstGeom>
          <a:noFill/>
          <a:ln>
            <a:noFill/>
          </a:ln>
        </p:spPr>
        <p:txBody>
          <a:bodyPr anchorCtr="0" anchor="t" bIns="30425" lIns="60850" spcFirstLastPara="1" rIns="60850" wrap="square" tIns="30425">
            <a:noAutofit/>
          </a:bodyPr>
          <a:lstStyle/>
          <a:p>
            <a:pPr indent="-2071" lvl="0" marL="27471" marR="0" rtl="0" algn="ctr">
              <a:lnSpc>
                <a:spcPct val="100000"/>
              </a:lnSpc>
              <a:spcBef>
                <a:spcPts val="0"/>
              </a:spcBef>
              <a:spcAft>
                <a:spcPts val="0"/>
              </a:spcAft>
              <a:buClr>
                <a:schemeClr val="dk2"/>
              </a:buClr>
              <a:buSzPts val="700"/>
              <a:buFont typeface="Arial"/>
              <a:buNone/>
            </a:pPr>
            <a:r>
              <a:rPr b="1" i="0" lang="en-US" sz="2800" u="none" cap="none" strike="noStrike">
                <a:solidFill>
                  <a:srgbClr val="757070"/>
                </a:solidFill>
                <a:latin typeface="Calibri"/>
                <a:ea typeface="Calibri"/>
                <a:cs typeface="Calibri"/>
                <a:sym typeface="Calibri"/>
              </a:rPr>
              <a:t>WHAT IS YOUR ETHNIC IDENTITY? </a:t>
            </a:r>
            <a:br>
              <a:rPr b="1" i="0" lang="en-US" sz="2800" u="none" cap="none" strike="noStrike">
                <a:solidFill>
                  <a:srgbClr val="757070"/>
                </a:solidFill>
                <a:latin typeface="Calibri"/>
                <a:ea typeface="Calibri"/>
                <a:cs typeface="Calibri"/>
                <a:sym typeface="Calibri"/>
              </a:rPr>
            </a:br>
            <a:r>
              <a:rPr b="1" i="0" lang="en-US" sz="2800" u="none" cap="none" strike="noStrike">
                <a:solidFill>
                  <a:srgbClr val="757070"/>
                </a:solidFill>
                <a:latin typeface="Calibri"/>
                <a:ea typeface="Calibri"/>
                <a:cs typeface="Calibri"/>
                <a:sym typeface="Calibri"/>
              </a:rPr>
              <a:t>WHERE DOES YOUR SOUL RESONATE?</a:t>
            </a:r>
            <a:endParaRPr/>
          </a:p>
        </p:txBody>
      </p:sp>
      <p:sp>
        <p:nvSpPr>
          <p:cNvPr id="840" name="Google Shape;840;p45"/>
          <p:cNvSpPr txBox="1"/>
          <p:nvPr/>
        </p:nvSpPr>
        <p:spPr>
          <a:xfrm>
            <a:off x="1714567" y="1508132"/>
            <a:ext cx="6713539" cy="3684706"/>
          </a:xfrm>
          <a:prstGeom prst="rect">
            <a:avLst/>
          </a:prstGeom>
          <a:noFill/>
          <a:ln>
            <a:noFill/>
          </a:ln>
        </p:spPr>
        <p:txBody>
          <a:bodyPr anchorCtr="0" anchor="t" bIns="0" lIns="0" spcFirstLastPara="1" rIns="0" wrap="square" tIns="0">
            <a:noAutofit/>
          </a:bodyPr>
          <a:lstStyle/>
          <a:p>
            <a:pPr indent="-225425" lvl="0" marL="225425" marR="0" rtl="0" algn="l">
              <a:lnSpc>
                <a:spcPct val="204500"/>
              </a:lnSpc>
              <a:spcBef>
                <a:spcPts val="0"/>
              </a:spcBef>
              <a:spcAft>
                <a:spcPts val="0"/>
              </a:spcAft>
              <a:buClr>
                <a:schemeClr val="dk1"/>
              </a:buClr>
              <a:buSzPts val="350"/>
              <a:buFont typeface="Arial"/>
              <a:buNone/>
            </a:pPr>
            <a:r>
              <a:rPr b="0" i="0" lang="en-US" sz="1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45"/>
          <p:cNvSpPr/>
          <p:nvPr/>
        </p:nvSpPr>
        <p:spPr>
          <a:xfrm>
            <a:off x="304800" y="4648200"/>
            <a:ext cx="3771900" cy="455412"/>
          </a:xfrm>
          <a:prstGeom prst="rect">
            <a:avLst/>
          </a:prstGeom>
          <a:noFill/>
          <a:ln>
            <a:noFill/>
          </a:ln>
        </p:spPr>
        <p:txBody>
          <a:bodyPr anchorCtr="0" anchor="t" bIns="27375" lIns="54750" spcFirstLastPara="1" rIns="54750" wrap="square" tIns="27375">
            <a:noAutofit/>
          </a:bodyPr>
          <a:lstStyle/>
          <a:p>
            <a:pPr indent="0" lvl="0" marL="0" marR="0" rtl="0" algn="ctr">
              <a:lnSpc>
                <a:spcPct val="100000"/>
              </a:lnSpc>
              <a:spcBef>
                <a:spcPts val="0"/>
              </a:spcBef>
              <a:spcAft>
                <a:spcPts val="0"/>
              </a:spcAft>
              <a:buClr>
                <a:srgbClr val="4B0801"/>
              </a:buClr>
              <a:buSzPts val="725"/>
              <a:buFont typeface="Calibri"/>
              <a:buNone/>
            </a:pPr>
            <a:r>
              <a:rPr b="1" i="0" lang="en-US" sz="2900" u="none" cap="none" strike="noStrike">
                <a:solidFill>
                  <a:srgbClr val="4B0801"/>
                </a:solidFill>
                <a:latin typeface="Calibri"/>
                <a:ea typeface="Calibri"/>
                <a:cs typeface="Calibri"/>
                <a:sym typeface="Calibri"/>
              </a:rPr>
              <a:t>Who are you? </a:t>
            </a:r>
            <a:endParaRPr b="0" i="0" sz="1400" u="none" cap="none" strike="noStrike">
              <a:solidFill>
                <a:srgbClr val="000000"/>
              </a:solidFill>
              <a:latin typeface="Arial"/>
              <a:ea typeface="Arial"/>
              <a:cs typeface="Arial"/>
              <a:sym typeface="Arial"/>
            </a:endParaRPr>
          </a:p>
        </p:txBody>
      </p:sp>
      <p:sp>
        <p:nvSpPr>
          <p:cNvPr id="842" name="Google Shape;842;p45"/>
          <p:cNvSpPr txBox="1"/>
          <p:nvPr/>
        </p:nvSpPr>
        <p:spPr>
          <a:xfrm>
            <a:off x="4152900" y="1606550"/>
            <a:ext cx="5007045" cy="606430"/>
          </a:xfrm>
          <a:prstGeom prst="rect">
            <a:avLst/>
          </a:prstGeom>
          <a:noFill/>
          <a:ln>
            <a:noFill/>
          </a:ln>
        </p:spPr>
        <p:txBody>
          <a:bodyPr anchorCtr="0" anchor="t" bIns="27375" lIns="54750" spcFirstLastPara="1" rIns="54750" wrap="square" tIns="27375">
            <a:noAutofit/>
          </a:bodyPr>
          <a:lstStyle/>
          <a:p>
            <a:pPr indent="0" lvl="0" marL="0" marR="0" rtl="0" algn="ctr">
              <a:lnSpc>
                <a:spcPct val="100000"/>
              </a:lnSpc>
              <a:spcBef>
                <a:spcPts val="0"/>
              </a:spcBef>
              <a:spcAft>
                <a:spcPts val="0"/>
              </a:spcAft>
              <a:buClr>
                <a:srgbClr val="4B0801"/>
              </a:buClr>
              <a:buSzPts val="725"/>
              <a:buFont typeface="Calibri"/>
              <a:buNone/>
            </a:pPr>
            <a:r>
              <a:rPr b="1" i="0" lang="en-US" sz="2900" u="none" cap="none" strike="noStrike">
                <a:solidFill>
                  <a:srgbClr val="4B0801"/>
                </a:solidFill>
                <a:latin typeface="Calibri"/>
                <a:ea typeface="Calibri"/>
                <a:cs typeface="Calibri"/>
                <a:sym typeface="Calibri"/>
              </a:rPr>
              <a:t>Ethnic Identity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3" name="Google Shape;843;p45"/>
          <p:cNvSpPr/>
          <p:nvPr/>
        </p:nvSpPr>
        <p:spPr>
          <a:xfrm>
            <a:off x="865187" y="2084054"/>
            <a:ext cx="2651125" cy="247492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45"/>
          <p:cNvSpPr/>
          <p:nvPr/>
        </p:nvSpPr>
        <p:spPr>
          <a:xfrm>
            <a:off x="4965765" y="2114562"/>
            <a:ext cx="2857500" cy="3806828"/>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46"/>
          <p:cNvSpPr txBox="1"/>
          <p:nvPr>
            <p:ph type="title"/>
          </p:nvPr>
        </p:nvSpPr>
        <p:spPr>
          <a:xfrm>
            <a:off x="0" y="0"/>
            <a:ext cx="9144000" cy="685800"/>
          </a:xfrm>
          <a:prstGeom prst="rect">
            <a:avLst/>
          </a:prstGeom>
          <a:noFill/>
          <a:ln>
            <a:noFill/>
          </a:ln>
        </p:spPr>
        <p:txBody>
          <a:bodyPr anchorCtr="0" anchor="ctr" bIns="30425" lIns="60850" spcFirstLastPara="1" rIns="60850" wrap="square" tIns="30425">
            <a:noAutofit/>
          </a:bodyPr>
          <a:lstStyle/>
          <a:p>
            <a:pPr indent="0" lvl="0" marL="0" rtl="0" algn="ctr">
              <a:lnSpc>
                <a:spcPct val="100000"/>
              </a:lnSpc>
              <a:spcBef>
                <a:spcPts val="0"/>
              </a:spcBef>
              <a:spcAft>
                <a:spcPts val="0"/>
              </a:spcAft>
              <a:buSzPts val="2900"/>
              <a:buNone/>
            </a:pPr>
            <a:r>
              <a:t/>
            </a:r>
            <a:endParaRPr b="1">
              <a:solidFill>
                <a:schemeClr val="dk1"/>
              </a:solidFill>
            </a:endParaRPr>
          </a:p>
        </p:txBody>
      </p:sp>
      <p:sp>
        <p:nvSpPr>
          <p:cNvPr id="850" name="Google Shape;850;p46"/>
          <p:cNvSpPr txBox="1"/>
          <p:nvPr>
            <p:ph idx="1" type="body"/>
          </p:nvPr>
        </p:nvSpPr>
        <p:spPr>
          <a:xfrm>
            <a:off x="10439401" y="2133600"/>
            <a:ext cx="6402613" cy="5105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82550" rtl="0" algn="l">
              <a:lnSpc>
                <a:spcPct val="100000"/>
              </a:lnSpc>
              <a:spcBef>
                <a:spcPts val="0"/>
              </a:spcBef>
              <a:spcAft>
                <a:spcPts val="0"/>
              </a:spcAft>
              <a:buSzPts val="2200"/>
              <a:buNone/>
            </a:pPr>
            <a:r>
              <a:t/>
            </a:r>
            <a:endParaRPr/>
          </a:p>
        </p:txBody>
      </p:sp>
      <p:pic>
        <p:nvPicPr>
          <p:cNvPr id="851" name="Google Shape;851;p46"/>
          <p:cNvPicPr preferRelativeResize="0"/>
          <p:nvPr/>
        </p:nvPicPr>
        <p:blipFill rotWithShape="1">
          <a:blip r:embed="rId3">
            <a:alphaModFix/>
          </a:blip>
          <a:srcRect b="0" l="0" r="0" t="0"/>
          <a:stretch/>
        </p:blipFill>
        <p:spPr>
          <a:xfrm>
            <a:off x="152400" y="816429"/>
            <a:ext cx="8792119" cy="5812971"/>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p47"/>
          <p:cNvPicPr preferRelativeResize="0"/>
          <p:nvPr/>
        </p:nvPicPr>
        <p:blipFill rotWithShape="1">
          <a:blip r:embed="rId3">
            <a:alphaModFix/>
          </a:blip>
          <a:srcRect b="0" l="0" r="0" t="0"/>
          <a:stretch/>
        </p:blipFill>
        <p:spPr>
          <a:xfrm>
            <a:off x="1870363" y="1301709"/>
            <a:ext cx="5306291" cy="4776368"/>
          </a:xfrm>
          <a:prstGeom prst="rect">
            <a:avLst/>
          </a:prstGeom>
          <a:noFill/>
          <a:ln>
            <a:noFill/>
          </a:ln>
        </p:spPr>
      </p:pic>
      <p:sp>
        <p:nvSpPr>
          <p:cNvPr id="857" name="Google Shape;857;p47"/>
          <p:cNvSpPr txBox="1"/>
          <p:nvPr/>
        </p:nvSpPr>
        <p:spPr>
          <a:xfrm>
            <a:off x="3034145" y="831272"/>
            <a:ext cx="3491345"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Rings of Culture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grpSp>
        <p:nvGrpSpPr>
          <p:cNvPr id="862" name="Google Shape;862;p48"/>
          <p:cNvGrpSpPr/>
          <p:nvPr/>
        </p:nvGrpSpPr>
        <p:grpSpPr>
          <a:xfrm>
            <a:off x="2582860" y="965682"/>
            <a:ext cx="4765387" cy="4765386"/>
            <a:chOff x="874197" y="0"/>
            <a:chExt cx="4765387" cy="4765386"/>
          </a:xfrm>
        </p:grpSpPr>
        <p:sp>
          <p:nvSpPr>
            <p:cNvPr id="863" name="Google Shape;863;p48"/>
            <p:cNvSpPr/>
            <p:nvPr/>
          </p:nvSpPr>
          <p:spPr>
            <a:xfrm>
              <a:off x="2077124" y="0"/>
              <a:ext cx="2359533" cy="2382693"/>
            </a:xfrm>
            <a:prstGeom prst="triangle">
              <a:avLst>
                <a:gd fmla="val 50000" name="adj"/>
              </a:avLst>
            </a:prstGeom>
            <a:gradFill>
              <a:gsLst>
                <a:gs pos="0">
                  <a:srgbClr val="FF7714"/>
                </a:gs>
                <a:gs pos="100000">
                  <a:srgbClr val="FFA773"/>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48"/>
            <p:cNvSpPr txBox="1"/>
            <p:nvPr/>
          </p:nvSpPr>
          <p:spPr>
            <a:xfrm>
              <a:off x="2667007" y="1191347"/>
              <a:ext cx="1179767" cy="119134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Cultural Behaviors We Can See</a:t>
              </a:r>
              <a:endParaRPr b="0" i="0" sz="1400" u="none" cap="none" strike="noStrike">
                <a:solidFill>
                  <a:srgbClr val="000000"/>
                </a:solidFill>
                <a:latin typeface="Arial"/>
                <a:ea typeface="Arial"/>
                <a:cs typeface="Arial"/>
                <a:sym typeface="Arial"/>
              </a:endParaRPr>
            </a:p>
          </p:txBody>
        </p:sp>
        <p:sp>
          <p:nvSpPr>
            <p:cNvPr id="865" name="Google Shape;865;p48"/>
            <p:cNvSpPr/>
            <p:nvPr/>
          </p:nvSpPr>
          <p:spPr>
            <a:xfrm>
              <a:off x="874197" y="2382693"/>
              <a:ext cx="2382693" cy="2382693"/>
            </a:xfrm>
            <a:prstGeom prst="triangle">
              <a:avLst>
                <a:gd fmla="val 50000" name="adj"/>
              </a:avLst>
            </a:prstGeom>
            <a:gradFill>
              <a:gsLst>
                <a:gs pos="0">
                  <a:schemeClr val="accent3"/>
                </a:gs>
                <a:gs pos="100000">
                  <a:srgbClr val="D8D8D8"/>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48"/>
            <p:cNvSpPr txBox="1"/>
            <p:nvPr/>
          </p:nvSpPr>
          <p:spPr>
            <a:xfrm>
              <a:off x="1469870" y="3574040"/>
              <a:ext cx="1191347" cy="1191346"/>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Heritage</a:t>
              </a:r>
              <a:endParaRPr b="0" i="0" sz="1400" u="none" cap="none" strike="noStrike">
                <a:solidFill>
                  <a:srgbClr val="000000"/>
                </a:solidFill>
                <a:latin typeface="Arial"/>
                <a:ea typeface="Arial"/>
                <a:cs typeface="Arial"/>
                <a:sym typeface="Arial"/>
              </a:endParaRPr>
            </a:p>
          </p:txBody>
        </p:sp>
        <p:sp>
          <p:nvSpPr>
            <p:cNvPr id="867" name="Google Shape;867;p48"/>
            <p:cNvSpPr/>
            <p:nvPr/>
          </p:nvSpPr>
          <p:spPr>
            <a:xfrm rot="10800000">
              <a:off x="2065544" y="2382693"/>
              <a:ext cx="2382693" cy="2382693"/>
            </a:xfrm>
            <a:prstGeom prst="triangle">
              <a:avLst>
                <a:gd fmla="val 50000" name="adj"/>
              </a:avLst>
            </a:prstGeom>
            <a:gradFill>
              <a:gsLst>
                <a:gs pos="0">
                  <a:srgbClr val="FFD300"/>
                </a:gs>
                <a:gs pos="100000">
                  <a:srgbClr val="FFEF63"/>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48"/>
            <p:cNvSpPr txBox="1"/>
            <p:nvPr/>
          </p:nvSpPr>
          <p:spPr>
            <a:xfrm>
              <a:off x="2661217" y="2382693"/>
              <a:ext cx="1191347" cy="119134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Cultural Behaviors We Cannot See</a:t>
              </a:r>
              <a:endParaRPr b="0" i="0" sz="1400" u="none" cap="none" strike="noStrike">
                <a:solidFill>
                  <a:srgbClr val="000000"/>
                </a:solidFill>
                <a:latin typeface="Arial"/>
                <a:ea typeface="Arial"/>
                <a:cs typeface="Arial"/>
                <a:sym typeface="Arial"/>
              </a:endParaRPr>
            </a:p>
          </p:txBody>
        </p:sp>
        <p:sp>
          <p:nvSpPr>
            <p:cNvPr id="869" name="Google Shape;869;p48"/>
            <p:cNvSpPr/>
            <p:nvPr/>
          </p:nvSpPr>
          <p:spPr>
            <a:xfrm>
              <a:off x="3256891" y="2382693"/>
              <a:ext cx="2382693" cy="2382693"/>
            </a:xfrm>
            <a:prstGeom prst="triangle">
              <a:avLst>
                <a:gd fmla="val 50000" name="adj"/>
              </a:avLst>
            </a:prstGeom>
            <a:gradFill>
              <a:gsLst>
                <a:gs pos="0">
                  <a:srgbClr val="469CE7"/>
                </a:gs>
                <a:gs pos="100000">
                  <a:srgbClr val="8ECDFF"/>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48"/>
            <p:cNvSpPr txBox="1"/>
            <p:nvPr/>
          </p:nvSpPr>
          <p:spPr>
            <a:xfrm>
              <a:off x="3852564" y="3574040"/>
              <a:ext cx="1191347" cy="119134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Adapted</a:t>
              </a:r>
              <a:endParaRPr b="0" i="0" sz="1400" u="none" cap="none" strike="noStrike">
                <a:solidFill>
                  <a:srgbClr val="000000"/>
                </a:solidFill>
                <a:latin typeface="Arial"/>
                <a:ea typeface="Arial"/>
                <a:cs typeface="Arial"/>
                <a:sym typeface="Arial"/>
              </a:endParaRPr>
            </a:p>
          </p:txBody>
        </p:sp>
      </p:grpSp>
      <p:cxnSp>
        <p:nvCxnSpPr>
          <p:cNvPr id="871" name="Google Shape;871;p48"/>
          <p:cNvCxnSpPr/>
          <p:nvPr/>
        </p:nvCxnSpPr>
        <p:spPr>
          <a:xfrm>
            <a:off x="0" y="3276600"/>
            <a:ext cx="8991600" cy="0"/>
          </a:xfrm>
          <a:prstGeom prst="straightConnector1">
            <a:avLst/>
          </a:prstGeom>
          <a:noFill/>
          <a:ln cap="flat" cmpd="sng" w="76200">
            <a:solidFill>
              <a:schemeClr val="accent2"/>
            </a:solidFill>
            <a:prstDash val="solid"/>
            <a:round/>
            <a:headEnd len="sm" w="sm" type="none"/>
            <a:tailEnd len="sm" w="sm" type="none"/>
          </a:ln>
          <a:effectLst>
            <a:outerShdw rotWithShape="0" dir="5400000" dist="50800">
              <a:srgbClr val="4E3B30">
                <a:alpha val="59215"/>
              </a:srgbClr>
            </a:outerShdw>
          </a:effectLst>
        </p:spPr>
      </p:cxnSp>
      <p:sp>
        <p:nvSpPr>
          <p:cNvPr id="872" name="Google Shape;872;p48"/>
          <p:cNvSpPr txBox="1"/>
          <p:nvPr/>
        </p:nvSpPr>
        <p:spPr>
          <a:xfrm>
            <a:off x="5792091" y="1080234"/>
            <a:ext cx="2667369" cy="49241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Performing arts</a:t>
            </a:r>
            <a:endParaRPr b="0" i="0" sz="1400" u="none" cap="none" strike="noStrike">
              <a:solidFill>
                <a:srgbClr val="000000"/>
              </a:solidFill>
              <a:latin typeface="Arial"/>
              <a:ea typeface="Arial"/>
              <a:cs typeface="Arial"/>
              <a:sym typeface="Arial"/>
            </a:endParaRPr>
          </a:p>
        </p:txBody>
      </p:sp>
      <p:sp>
        <p:nvSpPr>
          <p:cNvPr id="873" name="Google Shape;873;p48"/>
          <p:cNvSpPr txBox="1"/>
          <p:nvPr/>
        </p:nvSpPr>
        <p:spPr>
          <a:xfrm>
            <a:off x="2400691" y="900413"/>
            <a:ext cx="999269" cy="49241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Food</a:t>
            </a:r>
            <a:endParaRPr b="0" i="0" sz="1400" u="none" cap="none" strike="noStrike">
              <a:solidFill>
                <a:srgbClr val="000000"/>
              </a:solidFill>
              <a:latin typeface="Arial"/>
              <a:ea typeface="Arial"/>
              <a:cs typeface="Arial"/>
              <a:sym typeface="Arial"/>
            </a:endParaRPr>
          </a:p>
        </p:txBody>
      </p:sp>
      <p:sp>
        <p:nvSpPr>
          <p:cNvPr id="874" name="Google Shape;874;p48"/>
          <p:cNvSpPr txBox="1"/>
          <p:nvPr/>
        </p:nvSpPr>
        <p:spPr>
          <a:xfrm>
            <a:off x="6553460" y="1828803"/>
            <a:ext cx="1407259" cy="49241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Clothes</a:t>
            </a:r>
            <a:endParaRPr b="0" i="0" sz="1400" u="none" cap="none" strike="noStrike">
              <a:solidFill>
                <a:srgbClr val="000000"/>
              </a:solidFill>
              <a:latin typeface="Arial"/>
              <a:ea typeface="Arial"/>
              <a:cs typeface="Arial"/>
              <a:sym typeface="Arial"/>
            </a:endParaRPr>
          </a:p>
        </p:txBody>
      </p:sp>
      <p:sp>
        <p:nvSpPr>
          <p:cNvPr id="875" name="Google Shape;875;p48"/>
          <p:cNvSpPr txBox="1"/>
          <p:nvPr/>
        </p:nvSpPr>
        <p:spPr>
          <a:xfrm>
            <a:off x="1004235" y="2129161"/>
            <a:ext cx="1865066" cy="49241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Visual arts</a:t>
            </a:r>
            <a:endParaRPr b="0" i="0" sz="1400" u="none" cap="none" strike="noStrike">
              <a:solidFill>
                <a:srgbClr val="000000"/>
              </a:solidFill>
              <a:latin typeface="Arial"/>
              <a:ea typeface="Arial"/>
              <a:cs typeface="Arial"/>
              <a:sym typeface="Arial"/>
            </a:endParaRPr>
          </a:p>
        </p:txBody>
      </p:sp>
      <p:sp>
        <p:nvSpPr>
          <p:cNvPr id="876" name="Google Shape;876;p48"/>
          <p:cNvSpPr txBox="1"/>
          <p:nvPr/>
        </p:nvSpPr>
        <p:spPr>
          <a:xfrm>
            <a:off x="1521070" y="1474132"/>
            <a:ext cx="1759243" cy="49241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Language</a:t>
            </a:r>
            <a:endParaRPr b="0" i="0" sz="1400" u="none" cap="none" strike="noStrike">
              <a:solidFill>
                <a:srgbClr val="000000"/>
              </a:solidFill>
              <a:latin typeface="Arial"/>
              <a:ea typeface="Arial"/>
              <a:cs typeface="Arial"/>
              <a:sym typeface="Arial"/>
            </a:endParaRPr>
          </a:p>
        </p:txBody>
      </p:sp>
      <p:sp>
        <p:nvSpPr>
          <p:cNvPr id="877" name="Google Shape;877;p48"/>
          <p:cNvSpPr txBox="1"/>
          <p:nvPr/>
        </p:nvSpPr>
        <p:spPr>
          <a:xfrm>
            <a:off x="1422714" y="3446524"/>
            <a:ext cx="1598442" cy="338522"/>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Communalism</a:t>
            </a:r>
            <a:endParaRPr b="0" i="0" sz="1400" u="none" cap="none" strike="noStrike">
              <a:solidFill>
                <a:srgbClr val="000000"/>
              </a:solidFill>
              <a:latin typeface="Arial"/>
              <a:ea typeface="Arial"/>
              <a:cs typeface="Arial"/>
              <a:sym typeface="Arial"/>
            </a:endParaRPr>
          </a:p>
        </p:txBody>
      </p:sp>
      <p:sp>
        <p:nvSpPr>
          <p:cNvPr id="878" name="Google Shape;878;p48"/>
          <p:cNvSpPr txBox="1"/>
          <p:nvPr/>
        </p:nvSpPr>
        <p:spPr>
          <a:xfrm>
            <a:off x="1175816" y="3996903"/>
            <a:ext cx="1369212" cy="338522"/>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Eye Contact</a:t>
            </a:r>
            <a:endParaRPr b="0" i="0" sz="1400" u="none" cap="none" strike="noStrike">
              <a:solidFill>
                <a:srgbClr val="000000"/>
              </a:solidFill>
              <a:latin typeface="Arial"/>
              <a:ea typeface="Arial"/>
              <a:cs typeface="Arial"/>
              <a:sym typeface="Arial"/>
            </a:endParaRPr>
          </a:p>
        </p:txBody>
      </p:sp>
      <p:sp>
        <p:nvSpPr>
          <p:cNvPr id="879" name="Google Shape;879;p48"/>
          <p:cNvSpPr txBox="1"/>
          <p:nvPr/>
        </p:nvSpPr>
        <p:spPr>
          <a:xfrm>
            <a:off x="6991283" y="3429010"/>
            <a:ext cx="1120747" cy="338522"/>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Proximity</a:t>
            </a:r>
            <a:endParaRPr b="0" i="0" sz="1400" u="none" cap="none" strike="noStrike">
              <a:solidFill>
                <a:srgbClr val="000000"/>
              </a:solidFill>
              <a:latin typeface="Arial"/>
              <a:ea typeface="Arial"/>
              <a:cs typeface="Arial"/>
              <a:sym typeface="Arial"/>
            </a:endParaRPr>
          </a:p>
        </p:txBody>
      </p:sp>
      <p:sp>
        <p:nvSpPr>
          <p:cNvPr id="880" name="Google Shape;880;p48"/>
          <p:cNvSpPr txBox="1"/>
          <p:nvPr/>
        </p:nvSpPr>
        <p:spPr>
          <a:xfrm>
            <a:off x="7165717" y="3962405"/>
            <a:ext cx="1380369" cy="338522"/>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Non-Verbals</a:t>
            </a:r>
            <a:endParaRPr b="1" i="0" sz="1600" u="none" cap="none" strike="noStrike">
              <a:solidFill>
                <a:srgbClr val="000000"/>
              </a:solidFill>
              <a:latin typeface="Arial"/>
              <a:ea typeface="Arial"/>
              <a:cs typeface="Arial"/>
              <a:sym typeface="Arial"/>
            </a:endParaRPr>
          </a:p>
        </p:txBody>
      </p:sp>
      <p:sp>
        <p:nvSpPr>
          <p:cNvPr id="881" name="Google Shape;881;p48"/>
          <p:cNvSpPr/>
          <p:nvPr/>
        </p:nvSpPr>
        <p:spPr>
          <a:xfrm>
            <a:off x="626727" y="4505348"/>
            <a:ext cx="1788686" cy="338522"/>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Concept of Time</a:t>
            </a:r>
            <a:endParaRPr b="0" i="0" sz="1400" u="none" cap="none" strike="noStrike">
              <a:solidFill>
                <a:srgbClr val="000000"/>
              </a:solidFill>
              <a:latin typeface="Arial"/>
              <a:ea typeface="Arial"/>
              <a:cs typeface="Arial"/>
              <a:sym typeface="Arial"/>
            </a:endParaRPr>
          </a:p>
        </p:txBody>
      </p:sp>
      <p:sp>
        <p:nvSpPr>
          <p:cNvPr id="882" name="Google Shape;882;p48"/>
          <p:cNvSpPr txBox="1"/>
          <p:nvPr/>
        </p:nvSpPr>
        <p:spPr>
          <a:xfrm>
            <a:off x="7360707" y="4486992"/>
            <a:ext cx="1723476" cy="584743"/>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Conversational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 Patterns</a:t>
            </a:r>
            <a:endParaRPr b="0" i="0" sz="1400" u="none" cap="none" strike="noStrike">
              <a:solidFill>
                <a:srgbClr val="000000"/>
              </a:solidFill>
              <a:latin typeface="Arial"/>
              <a:ea typeface="Arial"/>
              <a:cs typeface="Arial"/>
              <a:sym typeface="Arial"/>
            </a:endParaRPr>
          </a:p>
        </p:txBody>
      </p:sp>
      <p:sp>
        <p:nvSpPr>
          <p:cNvPr id="883" name="Google Shape;883;p48"/>
          <p:cNvSpPr txBox="1"/>
          <p:nvPr/>
        </p:nvSpPr>
        <p:spPr>
          <a:xfrm>
            <a:off x="-177789" y="5058341"/>
            <a:ext cx="2411795" cy="584743"/>
          </a:xfrm>
          <a:prstGeom prst="rect">
            <a:avLst/>
          </a:prstGeom>
          <a:noFill/>
          <a:ln>
            <a:noFill/>
          </a:ln>
        </p:spPr>
        <p:txBody>
          <a:bodyPr anchorCtr="0" anchor="t" bIns="45700" lIns="91400" spcFirstLastPara="1" rIns="91400" wrap="square" tIns="45700">
            <a:noAutofit/>
          </a:bodyPr>
          <a:lstStyle/>
          <a:p>
            <a:pPr indent="0" lvl="0" marL="0" marR="0" rtl="0" algn="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Patterns for Handling Emotions</a:t>
            </a:r>
            <a:endParaRPr b="0" i="0" sz="1400" u="none" cap="none" strike="noStrike">
              <a:solidFill>
                <a:srgbClr val="000000"/>
              </a:solidFill>
              <a:latin typeface="Arial"/>
              <a:ea typeface="Arial"/>
              <a:cs typeface="Arial"/>
              <a:sym typeface="Arial"/>
            </a:endParaRPr>
          </a:p>
        </p:txBody>
      </p:sp>
      <p:sp>
        <p:nvSpPr>
          <p:cNvPr id="884" name="Google Shape;884;p48"/>
          <p:cNvSpPr txBox="1"/>
          <p:nvPr/>
        </p:nvSpPr>
        <p:spPr>
          <a:xfrm>
            <a:off x="7788254" y="5211595"/>
            <a:ext cx="982889" cy="584743"/>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Tone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of Voice</a:t>
            </a:r>
            <a:endParaRPr b="0" i="0" sz="1400" u="none" cap="none" strike="noStrike">
              <a:solidFill>
                <a:srgbClr val="000000"/>
              </a:solidFill>
              <a:latin typeface="Arial"/>
              <a:ea typeface="Arial"/>
              <a:cs typeface="Arial"/>
              <a:sym typeface="Arial"/>
            </a:endParaRPr>
          </a:p>
        </p:txBody>
      </p:sp>
      <p:pic>
        <p:nvPicPr>
          <p:cNvPr id="885" name="Google Shape;885;p48"/>
          <p:cNvPicPr preferRelativeResize="0"/>
          <p:nvPr/>
        </p:nvPicPr>
        <p:blipFill rotWithShape="1">
          <a:blip r:embed="rId3">
            <a:alphaModFix/>
          </a:blip>
          <a:srcRect b="0" l="0" r="0" t="0"/>
          <a:stretch/>
        </p:blipFill>
        <p:spPr>
          <a:xfrm>
            <a:off x="0" y="0"/>
            <a:ext cx="9143999"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close up of a sign&#10;&#10;Description generated with high confidence" id="372" name="Google Shape;372;p5"/>
          <p:cNvPicPr preferRelativeResize="0"/>
          <p:nvPr/>
        </p:nvPicPr>
        <p:blipFill rotWithShape="1">
          <a:blip r:embed="rId3">
            <a:alphaModFix/>
          </a:blip>
          <a:srcRect b="0" l="0" r="0" t="0"/>
          <a:stretch/>
        </p:blipFill>
        <p:spPr>
          <a:xfrm>
            <a:off x="0" y="848861"/>
            <a:ext cx="9143999" cy="520387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id="891" name="Google Shape;891;p50" title="Cultural Behavior #8 Conversational Patterns">
            <a:hlinkClick r:id="rId3"/>
          </p:cNvPr>
          <p:cNvPicPr preferRelativeResize="0"/>
          <p:nvPr/>
        </p:nvPicPr>
        <p:blipFill>
          <a:blip r:embed="rId4">
            <a:alphaModFix/>
          </a:blip>
          <a:stretch>
            <a:fillRect/>
          </a:stretch>
        </p:blipFill>
        <p:spPr>
          <a:xfrm>
            <a:off x="-50800" y="50100"/>
            <a:ext cx="9144000" cy="6807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1000"/>
                                        <p:tgtEl>
                                          <p:spTgt spid="8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51"/>
          <p:cNvSpPr txBox="1"/>
          <p:nvPr>
            <p:ph type="title"/>
          </p:nvPr>
        </p:nvSpPr>
        <p:spPr>
          <a:xfrm>
            <a:off x="0" y="2438400"/>
            <a:ext cx="6400800" cy="1752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en-US" sz="2000"/>
              <a:t>"We all interpret behaviors, information, and situations through our own cultural lenses; these lenses operate involuntarily, below the level of conscious awareness, making it seem that our own view is simply “the way it is.” Learning to interpret across cultures demands reflecting on our own experiences, analyzing our own culture, examining and comparing varying perspectives. We must consciously and voluntarily make our cultural lenses apparent. Engaging in the hard work of seeing the world as others see it must be a fundamental goal for any move" </a:t>
            </a:r>
            <a:br>
              <a:rPr lang="en-US" sz="2000"/>
            </a:br>
            <a:r>
              <a:rPr lang="en-US" sz="2000"/>
              <a:t>—Delpit, Other People's Children (2006)</a:t>
            </a:r>
            <a:endParaRPr/>
          </a:p>
        </p:txBody>
      </p:sp>
      <p:pic>
        <p:nvPicPr>
          <p:cNvPr descr="A pencil and paper&#10;&#10;Description automatically generated" id="897" name="Google Shape;897;p51"/>
          <p:cNvPicPr preferRelativeResize="0"/>
          <p:nvPr/>
        </p:nvPicPr>
        <p:blipFill rotWithShape="1">
          <a:blip r:embed="rId3">
            <a:alphaModFix/>
          </a:blip>
          <a:srcRect b="0" l="0" r="0" t="0"/>
          <a:stretch/>
        </p:blipFill>
        <p:spPr>
          <a:xfrm>
            <a:off x="6477000" y="1181100"/>
            <a:ext cx="2428875" cy="4267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53"/>
          <p:cNvSpPr txBox="1"/>
          <p:nvPr>
            <p:ph type="title"/>
          </p:nvPr>
        </p:nvSpPr>
        <p:spPr>
          <a:xfrm>
            <a:off x="457200" y="523408"/>
            <a:ext cx="8229600"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400"/>
              <a:buNone/>
            </a:pPr>
            <a:r>
              <a:rPr lang="en-US"/>
              <a:t>Our Thesis</a:t>
            </a:r>
            <a:endParaRPr/>
          </a:p>
        </p:txBody>
      </p:sp>
      <p:sp>
        <p:nvSpPr>
          <p:cNvPr id="903" name="Google Shape;903;p53"/>
          <p:cNvSpPr txBox="1"/>
          <p:nvPr>
            <p:ph idx="1" type="body"/>
          </p:nvPr>
        </p:nvSpPr>
        <p:spPr>
          <a:xfrm>
            <a:off x="1" y="2312901"/>
            <a:ext cx="9143999" cy="2232198"/>
          </a:xfrm>
          <a:prstGeom prst="rect">
            <a:avLst/>
          </a:prstGeom>
          <a:noFill/>
          <a:ln>
            <a:noFill/>
          </a:ln>
        </p:spPr>
        <p:txBody>
          <a:bodyPr anchorCtr="0" anchor="t" bIns="91425" lIns="91425" spcFirstLastPara="1" rIns="91425" wrap="square" tIns="91425">
            <a:noAutofit/>
          </a:bodyPr>
          <a:lstStyle/>
          <a:p>
            <a:pPr indent="0" lvl="0" marL="120650" rtl="0" algn="l">
              <a:lnSpc>
                <a:spcPct val="100000"/>
              </a:lnSpc>
              <a:spcBef>
                <a:spcPts val="0"/>
              </a:spcBef>
              <a:spcAft>
                <a:spcPts val="0"/>
              </a:spcAft>
              <a:buSzPts val="3200"/>
              <a:buNone/>
            </a:pPr>
            <a:r>
              <a:rPr lang="en-US">
                <a:solidFill>
                  <a:schemeClr val="dk1"/>
                </a:solidFill>
              </a:rPr>
              <a:t>Students come to school with valid cultural and linguistic behaviors that the school culture, as an institution, misconstrues or misunderstands, which then lead to a series of inequities.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id="908" name="Google Shape;908;p52"/>
          <p:cNvPicPr preferRelativeResize="0"/>
          <p:nvPr/>
        </p:nvPicPr>
        <p:blipFill rotWithShape="1">
          <a:blip r:embed="rId3">
            <a:alphaModFix/>
          </a:blip>
          <a:srcRect b="0" l="0" r="0" t="0"/>
          <a:stretch/>
        </p:blipFill>
        <p:spPr>
          <a:xfrm>
            <a:off x="0" y="2181758"/>
            <a:ext cx="9144000" cy="2494483"/>
          </a:xfrm>
          <a:prstGeom prst="rect">
            <a:avLst/>
          </a:prstGeom>
          <a:noFill/>
          <a:ln>
            <a:noFill/>
          </a:ln>
        </p:spPr>
      </p:pic>
      <p:sp>
        <p:nvSpPr>
          <p:cNvPr id="909" name="Google Shape;909;p52"/>
          <p:cNvSpPr txBox="1"/>
          <p:nvPr/>
        </p:nvSpPr>
        <p:spPr>
          <a:xfrm>
            <a:off x="6400800" y="5802201"/>
            <a:ext cx="3067500" cy="6747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herry Cream Soda"/>
              <a:buNone/>
            </a:pPr>
            <a:r>
              <a:rPr b="0" i="0" lang="en-US" sz="1200" u="none" cap="none" strike="noStrike">
                <a:solidFill>
                  <a:schemeClr val="dk1"/>
                </a:solidFill>
                <a:latin typeface="Cherry Cream Soda"/>
                <a:ea typeface="Cherry Cream Soda"/>
                <a:cs typeface="Cherry Cream Soda"/>
                <a:sym typeface="Cherry Cream Soda"/>
              </a:rPr>
              <a:t>Designs and Illustrations by Carleen Matts</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54"/>
          <p:cNvSpPr txBox="1"/>
          <p:nvPr/>
        </p:nvSpPr>
        <p:spPr>
          <a:xfrm>
            <a:off x="160286" y="1894823"/>
            <a:ext cx="8823434" cy="4625025"/>
          </a:xfrm>
          <a:prstGeom prst="rect">
            <a:avLst/>
          </a:prstGeom>
          <a:noFill/>
          <a:ln>
            <a:noFill/>
          </a:ln>
        </p:spPr>
        <p:txBody>
          <a:bodyPr anchorCtr="0" anchor="t" bIns="30825" lIns="61700" spcFirstLastPara="1" rIns="61700" wrap="square" tIns="30825">
            <a:noAutofit/>
          </a:bodyPr>
          <a:lstStyle/>
          <a:p>
            <a:pPr indent="0" lvl="0" marL="0" marR="0" rtl="0" algn="l">
              <a:lnSpc>
                <a:spcPct val="100000"/>
              </a:lnSpc>
              <a:spcBef>
                <a:spcPts val="0"/>
              </a:spcBef>
              <a:spcAft>
                <a:spcPts val="0"/>
              </a:spcAft>
              <a:buClr>
                <a:srgbClr val="003300"/>
              </a:buClr>
              <a:buSzPts val="375"/>
              <a:buFont typeface="Calibri"/>
              <a:buNone/>
            </a:pPr>
            <a:r>
              <a:rPr b="1" i="0" lang="en-US" sz="1500" u="none" cap="none" strike="noStrike">
                <a:solidFill>
                  <a:srgbClr val="003300"/>
                </a:solidFill>
                <a:latin typeface="Calibri"/>
                <a:ea typeface="Calibri"/>
                <a:cs typeface="Calibri"/>
                <a:sym typeface="Calibri"/>
              </a:rPr>
              <a:t>High Resonance                                                                                           			 Low Resonance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4B0801"/>
              </a:solidFill>
              <a:latin typeface="Calibri"/>
              <a:ea typeface="Calibri"/>
              <a:cs typeface="Calibri"/>
              <a:sym typeface="Calibri"/>
            </a:endParaRPr>
          </a:p>
          <a:p>
            <a:pPr indent="0" lvl="0" marL="0" marR="0" rtl="0" algn="ctr">
              <a:lnSpc>
                <a:spcPct val="100000"/>
              </a:lnSpc>
              <a:spcBef>
                <a:spcPts val="450"/>
              </a:spcBef>
              <a:spcAft>
                <a:spcPts val="0"/>
              </a:spcAft>
              <a:buClr>
                <a:srgbClr val="4B0801"/>
              </a:buClr>
              <a:buSzPts val="375"/>
              <a:buFont typeface="Calibri"/>
              <a:buNone/>
            </a:pPr>
            <a:r>
              <a:rPr b="1" i="0" lang="en-US" sz="1500" u="none" cap="none" strike="noStrike">
                <a:solidFill>
                  <a:srgbClr val="4B0801"/>
                </a:solidFill>
                <a:latin typeface="Calibri"/>
                <a:ea typeface="Calibri"/>
                <a:cs typeface="Calibri"/>
                <a:sym typeface="Calibri"/>
              </a:rPr>
              <a:t>REALNESS, COMMUNALISM, EYE CONTACT, CONVERSATION PATTERNS, PROXIMITY, TONE OF VOICE, CONCEPT OF TIME,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50"/>
              </a:spcBef>
              <a:spcAft>
                <a:spcPts val="0"/>
              </a:spcAft>
              <a:buClr>
                <a:srgbClr val="000000"/>
              </a:buClr>
              <a:buSzPts val="1500"/>
              <a:buFont typeface="Arial"/>
              <a:buNone/>
            </a:pPr>
            <a:r>
              <a:t/>
            </a:r>
            <a:endParaRPr b="1" i="0" sz="15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00"/>
              <a:buFont typeface="Calibri"/>
              <a:buNone/>
            </a:pPr>
            <a:r>
              <a:rPr b="1" i="0" lang="en-US" sz="2000" u="none" cap="none" strike="noStrike">
                <a:solidFill>
                  <a:srgbClr val="000000"/>
                </a:solidFill>
                <a:latin typeface="Calibri"/>
                <a:ea typeface="Calibri"/>
                <a:cs typeface="Calibri"/>
                <a:sym typeface="Calibri"/>
              </a:rPr>
              <a:t>“</a:t>
            </a:r>
            <a:r>
              <a:rPr b="1" i="1" lang="en-US" sz="2000" u="none" cap="none" strike="noStrike">
                <a:solidFill>
                  <a:srgbClr val="000000"/>
                </a:solidFill>
                <a:latin typeface="Calibri"/>
                <a:ea typeface="Calibri"/>
                <a:cs typeface="Calibri"/>
                <a:sym typeface="Calibri"/>
              </a:rPr>
              <a:t>Situational appropriateness</a:t>
            </a:r>
            <a:r>
              <a:rPr b="1" i="0" lang="en-US" sz="2000" u="none" cap="none" strike="noStrike">
                <a:solidFill>
                  <a:srgbClr val="000000"/>
                </a:solidFill>
                <a:latin typeface="Calibri"/>
                <a:ea typeface="Calibri"/>
                <a:cs typeface="Calibri"/>
                <a:sym typeface="Calibri"/>
              </a:rPr>
              <a:t> is the concept of determining what cultural or linguistic behavior is most appropriate for the situation. Put another way, students are allowed to make choices around cultural and linguistic behaviors dependent on the situation but without giving up or sacrificing what they consider to be their base culture or language.”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375"/>
              <a:buFont typeface="Calibri"/>
              <a:buNone/>
            </a:pPr>
            <a:r>
              <a:rPr b="1" i="0" lang="en-US" sz="1500" u="none" cap="none" strike="noStrike">
                <a:solidFill>
                  <a:srgbClr val="000000"/>
                </a:solidFill>
                <a:latin typeface="Calibri"/>
                <a:ea typeface="Calibri"/>
                <a:cs typeface="Calibri"/>
                <a:sym typeface="Calibri"/>
              </a:rPr>
              <a:t>—Hollie, </a:t>
            </a:r>
            <a:r>
              <a:rPr b="1" i="1" lang="en-US" sz="1500" u="none" cap="none" strike="noStrike">
                <a:solidFill>
                  <a:srgbClr val="000000"/>
                </a:solidFill>
                <a:latin typeface="Calibri"/>
                <a:ea typeface="Calibri"/>
                <a:cs typeface="Calibri"/>
                <a:sym typeface="Calibri"/>
              </a:rPr>
              <a:t>Culturally and Linguistically Responsive Teaching and Learning: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375"/>
              <a:buFont typeface="Calibri"/>
              <a:buNone/>
            </a:pPr>
            <a:r>
              <a:rPr b="1" i="1" lang="en-US" sz="1500" u="none" cap="none" strike="noStrike">
                <a:solidFill>
                  <a:srgbClr val="000000"/>
                </a:solidFill>
                <a:latin typeface="Calibri"/>
                <a:ea typeface="Calibri"/>
                <a:cs typeface="Calibri"/>
                <a:sym typeface="Calibri"/>
              </a:rPr>
              <a:t>Classroom Practices for Student Success (</a:t>
            </a:r>
            <a:r>
              <a:rPr b="1" i="0" lang="en-US" sz="1500" u="none" cap="none" strike="noStrike">
                <a:solidFill>
                  <a:srgbClr val="000000"/>
                </a:solidFill>
                <a:latin typeface="Calibri"/>
                <a:ea typeface="Calibri"/>
                <a:cs typeface="Calibri"/>
                <a:sym typeface="Calibri"/>
              </a:rPr>
              <a:t>2017)</a:t>
            </a:r>
            <a:endParaRPr b="0" i="0" sz="1400" u="none" cap="none" strike="noStrike">
              <a:solidFill>
                <a:srgbClr val="000000"/>
              </a:solidFill>
              <a:latin typeface="Arial"/>
              <a:ea typeface="Arial"/>
              <a:cs typeface="Arial"/>
              <a:sym typeface="Arial"/>
            </a:endParaRPr>
          </a:p>
        </p:txBody>
      </p:sp>
      <p:sp>
        <p:nvSpPr>
          <p:cNvPr id="915" name="Google Shape;915;p54"/>
          <p:cNvSpPr txBox="1"/>
          <p:nvPr>
            <p:ph type="title"/>
          </p:nvPr>
        </p:nvSpPr>
        <p:spPr>
          <a:xfrm>
            <a:off x="1428754" y="1371603"/>
            <a:ext cx="6286499" cy="411956"/>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600"/>
              <a:buNone/>
            </a:pPr>
            <a:r>
              <a:rPr b="1" lang="en-US" sz="2400">
                <a:solidFill>
                  <a:schemeClr val="lt1"/>
                </a:solidFill>
                <a:latin typeface="Arial"/>
                <a:ea typeface="Arial"/>
                <a:cs typeface="Arial"/>
                <a:sym typeface="Arial"/>
              </a:rPr>
              <a:t>    Cultural Complexity Continuum</a:t>
            </a:r>
            <a:endParaRPr/>
          </a:p>
        </p:txBody>
      </p:sp>
      <p:sp>
        <p:nvSpPr>
          <p:cNvPr id="916" name="Google Shape;916;p54"/>
          <p:cNvSpPr txBox="1"/>
          <p:nvPr/>
        </p:nvSpPr>
        <p:spPr>
          <a:xfrm>
            <a:off x="1871385" y="865853"/>
            <a:ext cx="5401235"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The Relativity of Culture</a:t>
            </a:r>
            <a:endParaRPr b="0" i="0" sz="1400" u="none" cap="none" strike="noStrike">
              <a:solidFill>
                <a:srgbClr val="000000"/>
              </a:solidFill>
              <a:latin typeface="Arial"/>
              <a:ea typeface="Arial"/>
              <a:cs typeface="Arial"/>
              <a:sym typeface="Arial"/>
            </a:endParaRPr>
          </a:p>
        </p:txBody>
      </p:sp>
      <p:pic>
        <p:nvPicPr>
          <p:cNvPr id="917" name="Google Shape;917;p54"/>
          <p:cNvPicPr preferRelativeResize="0"/>
          <p:nvPr/>
        </p:nvPicPr>
        <p:blipFill rotWithShape="1">
          <a:blip r:embed="rId3">
            <a:alphaModFix/>
          </a:blip>
          <a:srcRect b="0" l="0" r="0" t="0"/>
          <a:stretch/>
        </p:blipFill>
        <p:spPr>
          <a:xfrm>
            <a:off x="0" y="1437623"/>
            <a:ext cx="9144000" cy="419100"/>
          </a:xfrm>
          <a:prstGeom prst="rect">
            <a:avLst/>
          </a:prstGeom>
          <a:noFill/>
          <a:ln>
            <a:noFill/>
          </a:ln>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55"/>
          <p:cNvSpPr/>
          <p:nvPr/>
        </p:nvSpPr>
        <p:spPr>
          <a:xfrm>
            <a:off x="91318" y="1437623"/>
            <a:ext cx="8821663" cy="62478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5"/>
              <a:buFont typeface="Calibri"/>
              <a:buNone/>
            </a:pPr>
            <a:r>
              <a:rPr b="1" i="0" lang="en-US" sz="1100" u="none" cap="none" strike="noStrike">
                <a:solidFill>
                  <a:srgbClr val="000000"/>
                </a:solidFill>
                <a:latin typeface="Calibri"/>
                <a:ea typeface="Calibri"/>
                <a:cs typeface="Calibri"/>
                <a:sym typeface="Calibri"/>
              </a:rPr>
              <a:t>      High Resonance                                                                                                                            			 Low Resonance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
              <a:buFont typeface="Arial"/>
              <a:buNone/>
            </a:pPr>
            <a:r>
              <a:t/>
            </a:r>
            <a:endParaRPr b="1" i="0" sz="1800" u="none" cap="none" strike="noStrike">
              <a:solidFill>
                <a:srgbClr val="4B0801"/>
              </a:solidFill>
              <a:latin typeface="Calibri"/>
              <a:ea typeface="Calibri"/>
              <a:cs typeface="Calibri"/>
              <a:sym typeface="Calibri"/>
            </a:endParaRPr>
          </a:p>
          <a:p>
            <a:pPr indent="0" lvl="0" marL="0" marR="0" rtl="0" algn="ctr">
              <a:lnSpc>
                <a:spcPct val="100000"/>
              </a:lnSpc>
              <a:spcBef>
                <a:spcPts val="0"/>
              </a:spcBef>
              <a:spcAft>
                <a:spcPts val="0"/>
              </a:spcAft>
              <a:buClr>
                <a:srgbClr val="4B0801"/>
              </a:buClr>
              <a:buSzPts val="400"/>
              <a:buFont typeface="Calibri"/>
              <a:buNone/>
            </a:pPr>
            <a:r>
              <a:rPr b="1" i="0" lang="en-US" sz="1600" u="none" cap="none" strike="noStrike">
                <a:solidFill>
                  <a:srgbClr val="4B080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B0801"/>
              </a:buClr>
              <a:buSzPts val="400"/>
              <a:buFont typeface="Calibri"/>
              <a:buNone/>
            </a:pPr>
            <a:r>
              <a:rPr b="1" i="0" lang="en-US" sz="1600" u="none" cap="none" strike="noStrike">
                <a:solidFill>
                  <a:srgbClr val="4B0801"/>
                </a:solidFill>
                <a:latin typeface="Calibri"/>
                <a:ea typeface="Calibri"/>
                <a:cs typeface="Calibri"/>
                <a:sym typeface="Calibri"/>
              </a:rPr>
              <a:t>Communalism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B0801"/>
              </a:buClr>
              <a:buSzPts val="400"/>
              <a:buFont typeface="Calibri"/>
              <a:buNone/>
            </a:pPr>
            <a:r>
              <a:rPr b="1" i="0" lang="en-US" sz="1600" u="none" cap="none" strike="noStrike">
                <a:solidFill>
                  <a:srgbClr val="4B0801"/>
                </a:solidFill>
                <a:latin typeface="Calibri"/>
                <a:ea typeface="Calibri"/>
                <a:cs typeface="Calibri"/>
                <a:sym typeface="Calibri"/>
              </a:rPr>
              <a:t>Eye Contact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B0801"/>
              </a:buClr>
              <a:buSzPts val="400"/>
              <a:buFont typeface="Calibri"/>
              <a:buNone/>
            </a:pPr>
            <a:r>
              <a:rPr b="1" i="0" lang="en-US" sz="1600" u="none" cap="none" strike="noStrike">
                <a:solidFill>
                  <a:srgbClr val="4B0801"/>
                </a:solidFill>
                <a:latin typeface="Calibri"/>
                <a:ea typeface="Calibri"/>
                <a:cs typeface="Calibri"/>
                <a:sym typeface="Calibri"/>
              </a:rPr>
              <a:t>Realness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B0801"/>
              </a:buClr>
              <a:buSzPts val="400"/>
              <a:buFont typeface="Calibri"/>
              <a:buNone/>
            </a:pPr>
            <a:r>
              <a:rPr b="1" i="0" lang="en-US" sz="1600" u="none" cap="none" strike="noStrike">
                <a:solidFill>
                  <a:srgbClr val="4B0801"/>
                </a:solidFill>
                <a:latin typeface="Calibri"/>
                <a:ea typeface="Calibri"/>
                <a:cs typeface="Calibri"/>
                <a:sym typeface="Calibri"/>
              </a:rPr>
              <a:t>Orality and Verbal Expressiveness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B0801"/>
              </a:buClr>
              <a:buSzPts val="400"/>
              <a:buFont typeface="Calibri"/>
              <a:buNone/>
            </a:pPr>
            <a:r>
              <a:rPr b="1" i="0" lang="en-US" sz="1600" u="none" cap="none" strike="noStrike">
                <a:solidFill>
                  <a:srgbClr val="4B0801"/>
                </a:solidFill>
                <a:latin typeface="Calibri"/>
                <a:ea typeface="Calibri"/>
                <a:cs typeface="Calibri"/>
                <a:sym typeface="Calibri"/>
              </a:rPr>
              <a:t>Proximity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B0801"/>
              </a:buClr>
              <a:buSzPts val="400"/>
              <a:buFont typeface="Calibri"/>
              <a:buNone/>
            </a:pPr>
            <a:r>
              <a:rPr b="1" i="0" lang="en-US" sz="1600" u="none" cap="none" strike="noStrike">
                <a:solidFill>
                  <a:srgbClr val="4B0801"/>
                </a:solidFill>
                <a:latin typeface="Calibri"/>
                <a:ea typeface="Calibri"/>
                <a:cs typeface="Calibri"/>
                <a:sym typeface="Calibri"/>
              </a:rPr>
              <a:t>Concept of Time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B0801"/>
              </a:buClr>
              <a:buSzPts val="400"/>
              <a:buFont typeface="Calibri"/>
              <a:buNone/>
            </a:pPr>
            <a:r>
              <a:rPr b="1" i="0" lang="en-US" sz="1600" u="none" cap="none" strike="noStrike">
                <a:solidFill>
                  <a:srgbClr val="4B0801"/>
                </a:solidFill>
                <a:latin typeface="Calibri"/>
                <a:ea typeface="Calibri"/>
                <a:cs typeface="Calibri"/>
                <a:sym typeface="Calibri"/>
              </a:rPr>
              <a:t>Conversational Patterns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
              <a:buFont typeface="Arial"/>
              <a:buNone/>
            </a:pPr>
            <a:r>
              <a:t/>
            </a:r>
            <a:endParaRPr b="1" i="0" sz="1800" u="none" cap="none" strike="noStrike">
              <a:solidFill>
                <a:srgbClr val="4B080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
              <a:buFont typeface="Arial"/>
              <a:buNone/>
            </a:pPr>
            <a:r>
              <a:t/>
            </a:r>
            <a:endParaRPr b="1" i="0" sz="1800" u="none" cap="none" strike="noStrike">
              <a:solidFill>
                <a:srgbClr val="4B080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
              <a:buFont typeface="Arial"/>
              <a:buNone/>
            </a:pPr>
            <a:r>
              <a:t/>
            </a:r>
            <a:endParaRPr b="1" i="0" sz="1800" u="none" cap="none" strike="noStrike">
              <a:solidFill>
                <a:srgbClr val="4B080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50"/>
              <a:buFont typeface="Arial"/>
              <a:buNone/>
            </a:pPr>
            <a:r>
              <a:t/>
            </a:r>
            <a:endParaRPr b="1" i="0" sz="1800" u="none" cap="none" strike="noStrike">
              <a:solidFill>
                <a:srgbClr val="4B080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5"/>
              <a:buFont typeface="Arial"/>
              <a:buNone/>
            </a:pPr>
            <a:r>
              <a:t/>
            </a:r>
            <a:endParaRPr b="1" i="0" sz="500" u="none" cap="none" strike="noStrike">
              <a:solidFill>
                <a:srgbClr val="4B080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75"/>
              <a:buFont typeface="Arial"/>
              <a:buNone/>
            </a:pPr>
            <a:r>
              <a:t/>
            </a:r>
            <a:endParaRPr b="0" i="0" sz="1100" u="none" cap="none" strike="noStrike">
              <a:solidFill>
                <a:srgbClr val="FFFFFF"/>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Calibri"/>
                <a:ea typeface="Calibri"/>
                <a:cs typeface="Calibri"/>
                <a:sym typeface="Calibri"/>
              </a:rPr>
              <a:t>Recognize the behavior as cultural or (not)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Calibri"/>
                <a:ea typeface="Calibri"/>
                <a:cs typeface="Calibri"/>
                <a:sym typeface="Calibri"/>
              </a:rPr>
              <a:t>If cultural, validate and affirm the behavior first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Calibri"/>
                <a:ea typeface="Calibri"/>
                <a:cs typeface="Calibri"/>
                <a:sym typeface="Calibri"/>
              </a:rPr>
              <a:t>Then, build and bridge to situational appropriate behavior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Calibri"/>
                <a:ea typeface="Calibri"/>
                <a:cs typeface="Calibri"/>
                <a:sym typeface="Calibri"/>
              </a:rPr>
              <a:t>If not cultural, then go to classroom management system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75"/>
              <a:buFont typeface="Calibri"/>
              <a:buNone/>
            </a:pPr>
            <a:r>
              <a:rPr b="0" i="0" lang="en-US" sz="11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923" name="Google Shape;923;p55"/>
          <p:cNvSpPr txBox="1"/>
          <p:nvPr>
            <p:ph type="title"/>
          </p:nvPr>
        </p:nvSpPr>
        <p:spPr>
          <a:xfrm>
            <a:off x="387350" y="914400"/>
            <a:ext cx="8229600" cy="960436"/>
          </a:xfrm>
          <a:prstGeom prst="rect">
            <a:avLst/>
          </a:prstGeom>
          <a:noFill/>
          <a:ln>
            <a:noFill/>
          </a:ln>
        </p:spPr>
        <p:txBody>
          <a:bodyPr anchorCtr="0" anchor="t" bIns="41125" lIns="82275" spcFirstLastPara="1" rIns="82275" wrap="square" tIns="41125">
            <a:noAutofit/>
          </a:bodyPr>
          <a:lstStyle/>
          <a:p>
            <a:pPr indent="0" lvl="0" marL="0" marR="0" rtl="0" algn="ctr">
              <a:lnSpc>
                <a:spcPct val="100000"/>
              </a:lnSpc>
              <a:spcBef>
                <a:spcPts val="0"/>
              </a:spcBef>
              <a:spcAft>
                <a:spcPts val="0"/>
              </a:spcAft>
              <a:buSzPts val="700"/>
              <a:buNone/>
            </a:pPr>
            <a:r>
              <a:rPr b="1" i="0" lang="en-US" sz="2800" u="none" cap="none" strike="noStrike">
                <a:solidFill>
                  <a:schemeClr val="dk1"/>
                </a:solidFill>
                <a:latin typeface="Arial"/>
                <a:ea typeface="Arial"/>
                <a:cs typeface="Arial"/>
                <a:sym typeface="Arial"/>
              </a:rPr>
              <a:t>Cultural Elements</a:t>
            </a:r>
            <a:endParaRPr/>
          </a:p>
        </p:txBody>
      </p:sp>
      <p:pic>
        <p:nvPicPr>
          <p:cNvPr id="924" name="Google Shape;924;p55"/>
          <p:cNvPicPr preferRelativeResize="0"/>
          <p:nvPr/>
        </p:nvPicPr>
        <p:blipFill rotWithShape="1">
          <a:blip r:embed="rId3">
            <a:alphaModFix/>
          </a:blip>
          <a:srcRect b="0" l="0" r="0" t="0"/>
          <a:stretch/>
        </p:blipFill>
        <p:spPr>
          <a:xfrm>
            <a:off x="1987549" y="3886200"/>
            <a:ext cx="5099051" cy="1315063"/>
          </a:xfrm>
          <a:prstGeom prst="rect">
            <a:avLst/>
          </a:prstGeom>
          <a:noFill/>
          <a:ln>
            <a:noFill/>
          </a:ln>
        </p:spPr>
      </p:pic>
      <p:pic>
        <p:nvPicPr>
          <p:cNvPr id="925" name="Google Shape;925;p55"/>
          <p:cNvPicPr preferRelativeResize="0"/>
          <p:nvPr/>
        </p:nvPicPr>
        <p:blipFill rotWithShape="1">
          <a:blip r:embed="rId4">
            <a:alphaModFix/>
          </a:blip>
          <a:srcRect b="0" l="0" r="0" t="0"/>
          <a:stretch/>
        </p:blipFill>
        <p:spPr>
          <a:xfrm>
            <a:off x="0" y="1714500"/>
            <a:ext cx="9144000" cy="419100"/>
          </a:xfrm>
          <a:prstGeom prst="rect">
            <a:avLst/>
          </a:prstGeom>
          <a:noFill/>
          <a:ln>
            <a:noFill/>
          </a:ln>
        </p:spPr>
      </p:pic>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grpSp>
        <p:nvGrpSpPr>
          <p:cNvPr id="930" name="Google Shape;930;p56"/>
          <p:cNvGrpSpPr/>
          <p:nvPr/>
        </p:nvGrpSpPr>
        <p:grpSpPr>
          <a:xfrm>
            <a:off x="257175" y="1422320"/>
            <a:ext cx="8782050" cy="4527927"/>
            <a:chOff x="0" y="15869"/>
            <a:chExt cx="8782050" cy="4527927"/>
          </a:xfrm>
        </p:grpSpPr>
        <p:sp>
          <p:nvSpPr>
            <p:cNvPr id="931" name="Google Shape;931;p56"/>
            <p:cNvSpPr/>
            <p:nvPr/>
          </p:nvSpPr>
          <p:spPr>
            <a:xfrm rot="10800000">
              <a:off x="0" y="15869"/>
              <a:ext cx="8782050" cy="1135949"/>
            </a:xfrm>
            <a:prstGeom prst="trapezoid">
              <a:avLst>
                <a:gd fmla="val 96638" name="adj"/>
              </a:avLst>
            </a:prstGeom>
            <a:solidFill>
              <a:schemeClr val="accent2"/>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56"/>
            <p:cNvSpPr txBox="1"/>
            <p:nvPr/>
          </p:nvSpPr>
          <p:spPr>
            <a:xfrm>
              <a:off x="1536858" y="15869"/>
              <a:ext cx="5708332" cy="113594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Are there any ____________ students having success?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Yes or No. If yes, go to next question.</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If no, then stop here.</a:t>
              </a:r>
              <a:endParaRPr b="0" i="0" sz="1400" u="none" cap="none" strike="noStrike">
                <a:solidFill>
                  <a:srgbClr val="000000"/>
                </a:solidFill>
                <a:latin typeface="Arial"/>
                <a:ea typeface="Arial"/>
                <a:cs typeface="Arial"/>
                <a:sym typeface="Arial"/>
              </a:endParaRPr>
            </a:p>
          </p:txBody>
        </p:sp>
        <p:sp>
          <p:nvSpPr>
            <p:cNvPr id="933" name="Google Shape;933;p56"/>
            <p:cNvSpPr/>
            <p:nvPr/>
          </p:nvSpPr>
          <p:spPr>
            <a:xfrm rot="10800000">
              <a:off x="739811" y="1135949"/>
              <a:ext cx="7302428" cy="1135949"/>
            </a:xfrm>
            <a:prstGeom prst="trapezoid">
              <a:avLst>
                <a:gd fmla="val 96638" name="adj"/>
              </a:avLst>
            </a:prstGeom>
            <a:solidFill>
              <a:schemeClr val="accent2"/>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56"/>
            <p:cNvSpPr txBox="1"/>
            <p:nvPr/>
          </p:nvSpPr>
          <p:spPr>
            <a:xfrm>
              <a:off x="2017735" y="1135949"/>
              <a:ext cx="4746578" cy="113594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Among those students not having success, who is the most likely to be underserved?</a:t>
              </a:r>
              <a:endParaRPr b="0" i="0" sz="1400" u="none" cap="none" strike="noStrike">
                <a:solidFill>
                  <a:srgbClr val="000000"/>
                </a:solidFill>
                <a:latin typeface="Arial"/>
                <a:ea typeface="Arial"/>
                <a:cs typeface="Arial"/>
                <a:sym typeface="Arial"/>
              </a:endParaRPr>
            </a:p>
          </p:txBody>
        </p:sp>
        <p:sp>
          <p:nvSpPr>
            <p:cNvPr id="935" name="Google Shape;935;p56"/>
            <p:cNvSpPr/>
            <p:nvPr/>
          </p:nvSpPr>
          <p:spPr>
            <a:xfrm rot="10800000">
              <a:off x="995291" y="2271898"/>
              <a:ext cx="6791466" cy="1135949"/>
            </a:xfrm>
            <a:prstGeom prst="trapezoid">
              <a:avLst>
                <a:gd fmla="val 96638" name="adj"/>
              </a:avLst>
            </a:prstGeom>
            <a:solidFill>
              <a:schemeClr val="accent2"/>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56"/>
            <p:cNvSpPr txBox="1"/>
            <p:nvPr/>
          </p:nvSpPr>
          <p:spPr>
            <a:xfrm>
              <a:off x="2183798" y="2271898"/>
              <a:ext cx="4414453" cy="113594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Of that group, are there any ____________ students having success? Yes or No. If yes, go to next question. If no, then stop here.</a:t>
              </a:r>
              <a:endParaRPr b="0" i="0" sz="1400" u="none" cap="none" strike="noStrike">
                <a:solidFill>
                  <a:srgbClr val="000000"/>
                </a:solidFill>
                <a:latin typeface="Arial"/>
                <a:ea typeface="Arial"/>
                <a:cs typeface="Arial"/>
                <a:sym typeface="Arial"/>
              </a:endParaRPr>
            </a:p>
          </p:txBody>
        </p:sp>
        <p:sp>
          <p:nvSpPr>
            <p:cNvPr id="937" name="Google Shape;937;p56"/>
            <p:cNvSpPr/>
            <p:nvPr/>
          </p:nvSpPr>
          <p:spPr>
            <a:xfrm rot="10800000">
              <a:off x="1477393" y="3407847"/>
              <a:ext cx="5827263" cy="1135949"/>
            </a:xfrm>
            <a:prstGeom prst="trapezoid">
              <a:avLst>
                <a:gd fmla="val 96638" name="adj"/>
              </a:avLst>
            </a:prstGeom>
            <a:solidFill>
              <a:schemeClr val="accent2"/>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56"/>
            <p:cNvSpPr txBox="1"/>
            <p:nvPr/>
          </p:nvSpPr>
          <p:spPr>
            <a:xfrm>
              <a:off x="1477393" y="3407847"/>
              <a:ext cx="5827263" cy="113594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Among those students not having success, who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is the most likely to be underserved?</a:t>
              </a:r>
              <a:endParaRPr b="0" i="0" sz="1400" u="none" cap="none" strike="noStrike">
                <a:solidFill>
                  <a:srgbClr val="000000"/>
                </a:solidFill>
                <a:latin typeface="Arial"/>
                <a:ea typeface="Arial"/>
                <a:cs typeface="Arial"/>
                <a:sym typeface="Arial"/>
              </a:endParaRPr>
            </a:p>
          </p:txBody>
        </p:sp>
      </p:grpSp>
      <p:pic>
        <p:nvPicPr>
          <p:cNvPr id="939" name="Google Shape;939;p56"/>
          <p:cNvPicPr preferRelativeResize="0"/>
          <p:nvPr/>
        </p:nvPicPr>
        <p:blipFill rotWithShape="1">
          <a:blip r:embed="rId3">
            <a:alphaModFix/>
          </a:blip>
          <a:srcRect b="0" l="0" r="0" t="0"/>
          <a:stretch/>
        </p:blipFill>
        <p:spPr>
          <a:xfrm>
            <a:off x="-29211" y="0"/>
            <a:ext cx="9196458" cy="886968"/>
          </a:xfrm>
          <a:prstGeom prst="rect">
            <a:avLst/>
          </a:prstGeom>
          <a:noFill/>
          <a:ln>
            <a:noFill/>
          </a:ln>
        </p:spPr>
      </p:pic>
      <p:sp>
        <p:nvSpPr>
          <p:cNvPr id="940" name="Google Shape;940;p56"/>
          <p:cNvSpPr txBox="1"/>
          <p:nvPr/>
        </p:nvSpPr>
        <p:spPr>
          <a:xfrm>
            <a:off x="2587818" y="390718"/>
            <a:ext cx="3962400" cy="22467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Break The Code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941" name="Google Shape;941;p56"/>
          <p:cNvSpPr txBox="1"/>
          <p:nvPr/>
        </p:nvSpPr>
        <p:spPr>
          <a:xfrm>
            <a:off x="365424" y="886968"/>
            <a:ext cx="2410433"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My Who?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57"/>
          <p:cNvSpPr txBox="1"/>
          <p:nvPr>
            <p:ph type="title"/>
          </p:nvPr>
        </p:nvSpPr>
        <p:spPr>
          <a:xfrm>
            <a:off x="0" y="685800"/>
            <a:ext cx="9144000" cy="85997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300"/>
              <a:buFont typeface="Calibri"/>
              <a:buNone/>
            </a:pPr>
            <a:r>
              <a:rPr lang="en-US"/>
              <a:t>Go Four Deep (Variables). No More Generalizations.</a:t>
            </a:r>
            <a:endParaRPr/>
          </a:p>
        </p:txBody>
      </p:sp>
      <p:grpSp>
        <p:nvGrpSpPr>
          <p:cNvPr id="947" name="Google Shape;947;p57"/>
          <p:cNvGrpSpPr/>
          <p:nvPr/>
        </p:nvGrpSpPr>
        <p:grpSpPr>
          <a:xfrm>
            <a:off x="0" y="1309225"/>
            <a:ext cx="9027435" cy="4669639"/>
            <a:chOff x="1" y="0"/>
            <a:chExt cx="8937170" cy="4656136"/>
          </a:xfrm>
        </p:grpSpPr>
        <p:sp>
          <p:nvSpPr>
            <p:cNvPr id="948" name="Google Shape;948;p57"/>
            <p:cNvSpPr/>
            <p:nvPr/>
          </p:nvSpPr>
          <p:spPr>
            <a:xfrm rot="10800000">
              <a:off x="1" y="0"/>
              <a:ext cx="8937170" cy="1164034"/>
            </a:xfrm>
            <a:prstGeom prst="trapezoid">
              <a:avLst>
                <a:gd fmla="val 95972" name="adj"/>
              </a:avLst>
            </a:prstGeom>
            <a:solidFill>
              <a:srgbClr val="AC5A2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57"/>
            <p:cNvSpPr txBox="1"/>
            <p:nvPr/>
          </p:nvSpPr>
          <p:spPr>
            <a:xfrm>
              <a:off x="1564004" y="0"/>
              <a:ext cx="5809160" cy="1164034"/>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Calibri"/>
                <a:buNone/>
              </a:pPr>
              <a:r>
                <a:rPr b="0" i="0" lang="en-US" sz="3800" u="none" cap="none" strike="noStrike">
                  <a:solidFill>
                    <a:schemeClr val="lt1"/>
                  </a:solidFill>
                  <a:latin typeface="Calibri"/>
                  <a:ea typeface="Calibri"/>
                  <a:cs typeface="Calibri"/>
                  <a:sym typeface="Calibri"/>
                </a:rPr>
                <a:t>English Learners</a:t>
              </a:r>
              <a:endParaRPr b="0" i="0" sz="1400" u="none" cap="none" strike="noStrike">
                <a:solidFill>
                  <a:srgbClr val="000000"/>
                </a:solidFill>
                <a:latin typeface="Arial"/>
                <a:ea typeface="Arial"/>
                <a:cs typeface="Arial"/>
                <a:sym typeface="Arial"/>
              </a:endParaRPr>
            </a:p>
          </p:txBody>
        </p:sp>
        <p:sp>
          <p:nvSpPr>
            <p:cNvPr id="950" name="Google Shape;950;p57"/>
            <p:cNvSpPr/>
            <p:nvPr/>
          </p:nvSpPr>
          <p:spPr>
            <a:xfrm rot="10800000">
              <a:off x="1117146" y="1164034"/>
              <a:ext cx="6702877" cy="1164034"/>
            </a:xfrm>
            <a:prstGeom prst="trapezoid">
              <a:avLst>
                <a:gd fmla="val 95972" name="adj"/>
              </a:avLst>
            </a:prstGeom>
            <a:solidFill>
              <a:srgbClr val="E48A5F"/>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57"/>
            <p:cNvSpPr txBox="1"/>
            <p:nvPr/>
          </p:nvSpPr>
          <p:spPr>
            <a:xfrm>
              <a:off x="2290149" y="1164034"/>
              <a:ext cx="4356870" cy="1164034"/>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Calibri"/>
                <a:buNone/>
              </a:pPr>
              <a:r>
                <a:rPr b="0" i="0" lang="en-US" sz="3800" u="none" cap="none" strike="noStrike">
                  <a:solidFill>
                    <a:schemeClr val="lt1"/>
                  </a:solidFill>
                  <a:latin typeface="Calibri"/>
                  <a:ea typeface="Calibri"/>
                  <a:cs typeface="Calibri"/>
                  <a:sym typeface="Calibri"/>
                </a:rPr>
                <a:t>Boys</a:t>
              </a:r>
              <a:endParaRPr b="0" i="0" sz="1400" u="none" cap="none" strike="noStrike">
                <a:solidFill>
                  <a:srgbClr val="000000"/>
                </a:solidFill>
                <a:latin typeface="Arial"/>
                <a:ea typeface="Arial"/>
                <a:cs typeface="Arial"/>
                <a:sym typeface="Arial"/>
              </a:endParaRPr>
            </a:p>
          </p:txBody>
        </p:sp>
        <p:sp>
          <p:nvSpPr>
            <p:cNvPr id="952" name="Google Shape;952;p57"/>
            <p:cNvSpPr/>
            <p:nvPr/>
          </p:nvSpPr>
          <p:spPr>
            <a:xfrm rot="10800000">
              <a:off x="2234292" y="2328068"/>
              <a:ext cx="4468585" cy="1164034"/>
            </a:xfrm>
            <a:prstGeom prst="trapezoid">
              <a:avLst>
                <a:gd fmla="val 95972" name="adj"/>
              </a:avLst>
            </a:prstGeom>
            <a:solidFill>
              <a:srgbClr val="F6D0C3"/>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57"/>
            <p:cNvSpPr txBox="1"/>
            <p:nvPr/>
          </p:nvSpPr>
          <p:spPr>
            <a:xfrm>
              <a:off x="3016294" y="2328068"/>
              <a:ext cx="2904580" cy="1164034"/>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Calibri"/>
                <a:buNone/>
              </a:pPr>
              <a:r>
                <a:rPr b="0" i="0" lang="en-US" sz="3800" u="none" cap="none" strike="noStrike">
                  <a:solidFill>
                    <a:schemeClr val="lt1"/>
                  </a:solidFill>
                  <a:latin typeface="Calibri"/>
                  <a:ea typeface="Calibri"/>
                  <a:cs typeface="Calibri"/>
                  <a:sym typeface="Calibri"/>
                </a:rPr>
                <a:t>Non-Spanish Language</a:t>
              </a:r>
              <a:endParaRPr b="0" i="0" sz="1400" u="none" cap="none" strike="noStrike">
                <a:solidFill>
                  <a:srgbClr val="000000"/>
                </a:solidFill>
                <a:latin typeface="Arial"/>
                <a:ea typeface="Arial"/>
                <a:cs typeface="Arial"/>
                <a:sym typeface="Arial"/>
              </a:endParaRPr>
            </a:p>
          </p:txBody>
        </p:sp>
        <p:sp>
          <p:nvSpPr>
            <p:cNvPr id="954" name="Google Shape;954;p57"/>
            <p:cNvSpPr/>
            <p:nvPr/>
          </p:nvSpPr>
          <p:spPr>
            <a:xfrm rot="10800000">
              <a:off x="3351438" y="3492102"/>
              <a:ext cx="2234292" cy="1164034"/>
            </a:xfrm>
            <a:prstGeom prst="trapezoid">
              <a:avLst>
                <a:gd fmla="val 95972" name="adj"/>
              </a:avLst>
            </a:prstGeom>
            <a:solidFill>
              <a:srgbClr val="E48A5F"/>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57"/>
            <p:cNvSpPr txBox="1"/>
            <p:nvPr/>
          </p:nvSpPr>
          <p:spPr>
            <a:xfrm>
              <a:off x="3351438" y="3492102"/>
              <a:ext cx="2234292" cy="1164034"/>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Calibri"/>
                <a:buNone/>
              </a:pPr>
              <a:r>
                <a:rPr b="0" i="0" lang="en-US" sz="3800" u="none" cap="none" strike="noStrike">
                  <a:solidFill>
                    <a:schemeClr val="lt1"/>
                  </a:solidFill>
                  <a:latin typeface="Calibri"/>
                  <a:ea typeface="Calibri"/>
                  <a:cs typeface="Calibri"/>
                  <a:sym typeface="Calibri"/>
                </a:rPr>
                <a:t>Poor</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id="960" name="Google Shape;960;p58"/>
          <p:cNvPicPr preferRelativeResize="0"/>
          <p:nvPr/>
        </p:nvPicPr>
        <p:blipFill rotWithShape="1">
          <a:blip r:embed="rId3">
            <a:alphaModFix/>
          </a:blip>
          <a:srcRect b="0" l="0" r="0" t="0"/>
          <a:stretch/>
        </p:blipFill>
        <p:spPr>
          <a:xfrm>
            <a:off x="1862667" y="839893"/>
            <a:ext cx="5252501" cy="512064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59"/>
          <p:cNvSpPr/>
          <p:nvPr/>
        </p:nvSpPr>
        <p:spPr>
          <a:xfrm>
            <a:off x="39328" y="806245"/>
            <a:ext cx="4520381" cy="2605548"/>
          </a:xfrm>
          <a:custGeom>
            <a:rect b="b" l="l" r="r" t="t"/>
            <a:pathLst>
              <a:path extrusionOk="0" h="4520380" w="2605548">
                <a:moveTo>
                  <a:pt x="0" y="4520379"/>
                </a:moveTo>
                <a:lnTo>
                  <a:pt x="0" y="753413"/>
                </a:lnTo>
                <a:cubicBezTo>
                  <a:pt x="0" y="337315"/>
                  <a:pt x="112068" y="1"/>
                  <a:pt x="250312" y="1"/>
                </a:cubicBezTo>
                <a:lnTo>
                  <a:pt x="2605548" y="1"/>
                </a:lnTo>
                <a:lnTo>
                  <a:pt x="2605548" y="4520379"/>
                </a:lnTo>
                <a:lnTo>
                  <a:pt x="0" y="4520379"/>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822050" lIns="170675" spcFirstLastPara="1" rIns="170675" wrap="square" tIns="170675">
            <a:noAutofit/>
          </a:bodyPr>
          <a:lstStyle/>
          <a:p>
            <a:pPr indent="0" lvl="0" marL="0" marR="0" rtl="0" algn="ctr">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How are you seeing your students differently? Culturally appropriate behavior, not unacceptable behavior?</a:t>
            </a:r>
            <a:endParaRPr b="0" i="0" sz="1400" u="none" cap="none" strike="noStrike">
              <a:solidFill>
                <a:srgbClr val="000000"/>
              </a:solidFill>
              <a:latin typeface="Arial"/>
              <a:ea typeface="Arial"/>
              <a:cs typeface="Arial"/>
              <a:sym typeface="Arial"/>
            </a:endParaRPr>
          </a:p>
        </p:txBody>
      </p:sp>
      <p:sp>
        <p:nvSpPr>
          <p:cNvPr id="966" name="Google Shape;966;p59"/>
          <p:cNvSpPr/>
          <p:nvPr/>
        </p:nvSpPr>
        <p:spPr>
          <a:xfrm>
            <a:off x="4559709" y="806245"/>
            <a:ext cx="4520380" cy="2605548"/>
          </a:xfrm>
          <a:custGeom>
            <a:rect b="b" l="l" r="r" t="t"/>
            <a:pathLst>
              <a:path extrusionOk="0" h="2605548" w="4520380">
                <a:moveTo>
                  <a:pt x="0" y="0"/>
                </a:moveTo>
                <a:lnTo>
                  <a:pt x="4086113" y="0"/>
                </a:lnTo>
                <a:cubicBezTo>
                  <a:pt x="4325952" y="0"/>
                  <a:pt x="4520380" y="194428"/>
                  <a:pt x="4520380" y="434267"/>
                </a:cubicBezTo>
                <a:lnTo>
                  <a:pt x="4520380" y="2605548"/>
                </a:lnTo>
                <a:lnTo>
                  <a:pt x="0" y="2605548"/>
                </a:lnTo>
                <a:lnTo>
                  <a:pt x="0" y="0"/>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822075" lIns="170675" spcFirstLastPara="1" rIns="170675" wrap="square" tIns="170675">
            <a:noAutofit/>
          </a:bodyPr>
          <a:lstStyle/>
          <a:p>
            <a:pPr indent="0" lvl="0" marL="0" marR="0" rtl="0" algn="ctr">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What CLR instructional practices are actually in place? Where are the classrooms?</a:t>
            </a:r>
            <a:endParaRPr b="0" i="0" sz="1400" u="none" cap="none" strike="noStrike">
              <a:solidFill>
                <a:srgbClr val="000000"/>
              </a:solidFill>
              <a:latin typeface="Arial"/>
              <a:ea typeface="Arial"/>
              <a:cs typeface="Arial"/>
              <a:sym typeface="Arial"/>
            </a:endParaRPr>
          </a:p>
        </p:txBody>
      </p:sp>
      <p:sp>
        <p:nvSpPr>
          <p:cNvPr id="967" name="Google Shape;967;p59"/>
          <p:cNvSpPr/>
          <p:nvPr/>
        </p:nvSpPr>
        <p:spPr>
          <a:xfrm>
            <a:off x="39329" y="3411792"/>
            <a:ext cx="4520381" cy="2605549"/>
          </a:xfrm>
          <a:custGeom>
            <a:rect b="b" l="l" r="r" t="t"/>
            <a:pathLst>
              <a:path extrusionOk="0" h="2605548" w="4520380">
                <a:moveTo>
                  <a:pt x="4520380" y="2605548"/>
                </a:moveTo>
                <a:lnTo>
                  <a:pt x="434267" y="2605548"/>
                </a:lnTo>
                <a:cubicBezTo>
                  <a:pt x="194428" y="2605548"/>
                  <a:pt x="0" y="2411120"/>
                  <a:pt x="0" y="2171281"/>
                </a:cubicBezTo>
                <a:lnTo>
                  <a:pt x="0" y="0"/>
                </a:lnTo>
                <a:lnTo>
                  <a:pt x="4520380" y="0"/>
                </a:lnTo>
                <a:lnTo>
                  <a:pt x="4520380" y="2605548"/>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70675" lIns="170675" spcFirstLastPara="1" rIns="170675" wrap="square" tIns="822075">
            <a:noAutofit/>
          </a:bodyPr>
          <a:lstStyle/>
          <a:p>
            <a:pPr indent="0" lvl="0" marL="0" marR="0" rtl="0" algn="ctr">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In what ways are your students validated and affirmed – talk, relate, teach?</a:t>
            </a:r>
            <a:endParaRPr b="0" i="0" sz="1400" u="none" cap="none" strike="noStrike">
              <a:solidFill>
                <a:srgbClr val="000000"/>
              </a:solidFill>
              <a:latin typeface="Arial"/>
              <a:ea typeface="Arial"/>
              <a:cs typeface="Arial"/>
              <a:sym typeface="Arial"/>
            </a:endParaRPr>
          </a:p>
        </p:txBody>
      </p:sp>
      <p:sp>
        <p:nvSpPr>
          <p:cNvPr id="968" name="Google Shape;968;p59"/>
          <p:cNvSpPr/>
          <p:nvPr/>
        </p:nvSpPr>
        <p:spPr>
          <a:xfrm>
            <a:off x="4559709" y="3411793"/>
            <a:ext cx="4520380" cy="2605548"/>
          </a:xfrm>
          <a:custGeom>
            <a:rect b="b" l="l" r="r" t="t"/>
            <a:pathLst>
              <a:path extrusionOk="0" h="4520380" w="2605548">
                <a:moveTo>
                  <a:pt x="2605548" y="1"/>
                </a:moveTo>
                <a:lnTo>
                  <a:pt x="2605548" y="3766967"/>
                </a:lnTo>
                <a:cubicBezTo>
                  <a:pt x="2605548" y="4183065"/>
                  <a:pt x="2493480" y="4520379"/>
                  <a:pt x="2355236" y="4520379"/>
                </a:cubicBezTo>
                <a:lnTo>
                  <a:pt x="0" y="4520379"/>
                </a:lnTo>
                <a:lnTo>
                  <a:pt x="0" y="1"/>
                </a:lnTo>
                <a:lnTo>
                  <a:pt x="2605548" y="1"/>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70675" lIns="170675" spcFirstLastPara="1" rIns="170675" wrap="square" tIns="822075">
            <a:noAutofit/>
          </a:bodyPr>
          <a:lstStyle/>
          <a:p>
            <a:pPr indent="0" lvl="0" marL="0" marR="0" rtl="0" algn="ctr">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Who are your underserved and how are you being responsive to who they are? Culturally?</a:t>
            </a:r>
            <a:endParaRPr b="0" i="0" sz="1400" u="none" cap="none" strike="noStrike">
              <a:solidFill>
                <a:srgbClr val="000000"/>
              </a:solidFill>
              <a:latin typeface="Arial"/>
              <a:ea typeface="Arial"/>
              <a:cs typeface="Arial"/>
              <a:sym typeface="Arial"/>
            </a:endParaRPr>
          </a:p>
        </p:txBody>
      </p:sp>
      <p:sp>
        <p:nvSpPr>
          <p:cNvPr id="969" name="Google Shape;969;p59"/>
          <p:cNvSpPr/>
          <p:nvPr/>
        </p:nvSpPr>
        <p:spPr>
          <a:xfrm>
            <a:off x="3203595" y="2760406"/>
            <a:ext cx="2712228" cy="1302774"/>
          </a:xfrm>
          <a:custGeom>
            <a:rect b="b" l="l" r="r" t="t"/>
            <a:pathLst>
              <a:path extrusionOk="0" h="1302774" w="2712228">
                <a:moveTo>
                  <a:pt x="0" y="217133"/>
                </a:moveTo>
                <a:cubicBezTo>
                  <a:pt x="0" y="97214"/>
                  <a:pt x="97214" y="0"/>
                  <a:pt x="217133" y="0"/>
                </a:cubicBezTo>
                <a:lnTo>
                  <a:pt x="2495095" y="0"/>
                </a:lnTo>
                <a:cubicBezTo>
                  <a:pt x="2615014" y="0"/>
                  <a:pt x="2712228" y="97214"/>
                  <a:pt x="2712228" y="217133"/>
                </a:cubicBezTo>
                <a:lnTo>
                  <a:pt x="2712228" y="1085641"/>
                </a:lnTo>
                <a:cubicBezTo>
                  <a:pt x="2712228" y="1205560"/>
                  <a:pt x="2615014" y="1302774"/>
                  <a:pt x="2495095" y="1302774"/>
                </a:cubicBezTo>
                <a:lnTo>
                  <a:pt x="217133" y="1302774"/>
                </a:lnTo>
                <a:cubicBezTo>
                  <a:pt x="97214" y="1302774"/>
                  <a:pt x="0" y="1205560"/>
                  <a:pt x="0" y="1085641"/>
                </a:cubicBezTo>
                <a:lnTo>
                  <a:pt x="0" y="217133"/>
                </a:lnTo>
                <a:close/>
              </a:path>
            </a:pathLst>
          </a:custGeom>
          <a:solidFill>
            <a:srgbClr val="C4E0B2"/>
          </a:solidFill>
          <a:ln cap="flat" cmpd="sng" w="25400">
            <a:solidFill>
              <a:schemeClr val="lt1"/>
            </a:solidFill>
            <a:prstDash val="solid"/>
            <a:round/>
            <a:headEnd len="sm" w="sm" type="none"/>
            <a:tailEnd len="sm" w="sm" type="none"/>
          </a:ln>
        </p:spPr>
        <p:txBody>
          <a:bodyPr anchorCtr="0" anchor="ctr" bIns="155025" lIns="155025" spcFirstLastPara="1" rIns="155025" wrap="square" tIns="155025">
            <a:noAutofit/>
          </a:bodyPr>
          <a:lstStyle/>
          <a:p>
            <a:pPr indent="0" lvl="0" marL="0" marR="0" rtl="0" algn="ctr">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Start CLR Now!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
          <p:cNvSpPr txBox="1"/>
          <p:nvPr/>
        </p:nvSpPr>
        <p:spPr>
          <a:xfrm>
            <a:off x="665921" y="2255543"/>
            <a:ext cx="6890657" cy="401330"/>
          </a:xfrm>
          <a:prstGeom prst="rect">
            <a:avLst/>
          </a:prstGeom>
          <a:noFill/>
          <a:ln>
            <a:noFill/>
          </a:ln>
        </p:spPr>
        <p:txBody>
          <a:bodyPr anchorCtr="0" anchor="ctr" bIns="91425" lIns="91425" spcFirstLastPara="1" rIns="91425" wrap="square" tIns="91425">
            <a:noAutofit/>
          </a:bodyPr>
          <a:lstStyle/>
          <a:p>
            <a:pPr indent="0" lvl="0" marL="0" marR="0" rtl="0" algn="ctr">
              <a:lnSpc>
                <a:spcPct val="80000"/>
              </a:lnSpc>
              <a:spcBef>
                <a:spcPts val="0"/>
              </a:spcBef>
              <a:spcAft>
                <a:spcPts val="0"/>
              </a:spcAft>
              <a:buClr>
                <a:schemeClr val="dk1"/>
              </a:buClr>
              <a:buSzPts val="1665"/>
              <a:buFont typeface="Calibri"/>
              <a:buNone/>
            </a:pPr>
            <a:r>
              <a:rPr b="0" i="0" lang="en-US" sz="1665" u="none" cap="none" strike="noStrike">
                <a:solidFill>
                  <a:schemeClr val="dk1"/>
                </a:solidFill>
                <a:latin typeface="Calibri"/>
                <a:ea typeface="Calibri"/>
                <a:cs typeface="Calibri"/>
                <a:sym typeface="Calibri"/>
              </a:rPr>
              <a:t>Where am I in my journey to responsiveness?</a:t>
            </a:r>
            <a:endParaRPr b="0" i="0" sz="1400" u="none" cap="none" strike="noStrike">
              <a:solidFill>
                <a:srgbClr val="000000"/>
              </a:solidFill>
              <a:latin typeface="Arial"/>
              <a:ea typeface="Arial"/>
              <a:cs typeface="Arial"/>
              <a:sym typeface="Arial"/>
            </a:endParaRPr>
          </a:p>
        </p:txBody>
      </p:sp>
      <p:sp>
        <p:nvSpPr>
          <p:cNvPr id="378" name="Google Shape;378;p6"/>
          <p:cNvSpPr txBox="1"/>
          <p:nvPr/>
        </p:nvSpPr>
        <p:spPr>
          <a:xfrm>
            <a:off x="698579" y="2743200"/>
            <a:ext cx="7884570" cy="2133600"/>
          </a:xfrm>
          <a:prstGeom prst="rect">
            <a:avLst/>
          </a:prstGeom>
          <a:solidFill>
            <a:srgbClr val="CCFF99"/>
          </a:solidFill>
          <a:ln cap="flat" cmpd="sng" w="9525">
            <a:solidFill>
              <a:srgbClr val="92D050"/>
            </a:solidFill>
            <a:prstDash val="solid"/>
            <a:round/>
            <a:headEnd len="sm" w="sm" type="none"/>
            <a:tailEnd len="sm" w="sm" type="none"/>
          </a:ln>
        </p:spPr>
        <p:txBody>
          <a:bodyPr anchorCtr="0" anchor="t" bIns="91425" lIns="91425" spcFirstLastPara="1" rIns="91425" wrap="square" tIns="91425">
            <a:noAutofit/>
          </a:bodyPr>
          <a:lstStyle/>
          <a:p>
            <a:pPr indent="-257175" lvl="1" marL="257175"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Began when (year)                                     Where?</a:t>
            </a:r>
            <a:endParaRPr b="0" i="0" sz="1400" u="none" cap="none" strike="noStrike">
              <a:solidFill>
                <a:srgbClr val="000000"/>
              </a:solidFill>
              <a:latin typeface="Arial"/>
              <a:ea typeface="Arial"/>
              <a:cs typeface="Arial"/>
              <a:sym typeface="Arial"/>
            </a:endParaRPr>
          </a:p>
          <a:p>
            <a:pPr indent="-142875" lvl="0" marL="257175" marR="0" rtl="0" algn="l">
              <a:lnSpc>
                <a:spcPct val="100000"/>
              </a:lnSpc>
              <a:spcBef>
                <a:spcPts val="44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57175" lvl="0" marL="257175" marR="0" rtl="0" algn="l">
              <a:lnSpc>
                <a:spcPct val="100000"/>
              </a:lnSpc>
              <a:spcBef>
                <a:spcPts val="44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Current</a:t>
            </a:r>
            <a:endParaRPr b="0" i="0" sz="1400" u="none" cap="none" strike="noStrike">
              <a:solidFill>
                <a:srgbClr val="000000"/>
              </a:solidFill>
              <a:latin typeface="Arial"/>
              <a:ea typeface="Arial"/>
              <a:cs typeface="Arial"/>
              <a:sym typeface="Arial"/>
            </a:endParaRPr>
          </a:p>
          <a:p>
            <a:pPr indent="-142875" lvl="0" marL="257175" marR="0" rtl="0" algn="l">
              <a:lnSpc>
                <a:spcPct val="100000"/>
              </a:lnSpc>
              <a:spcBef>
                <a:spcPts val="44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57175" lvl="0" marL="257175" marR="0" rtl="0" algn="l">
              <a:lnSpc>
                <a:spcPct val="100000"/>
              </a:lnSpc>
              <a:spcBef>
                <a:spcPts val="44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Future</a:t>
            </a:r>
            <a:endParaRPr b="0" i="0" sz="1400" u="none" cap="none" strike="noStrike">
              <a:solidFill>
                <a:srgbClr val="000000"/>
              </a:solidFill>
              <a:latin typeface="Arial"/>
              <a:ea typeface="Arial"/>
              <a:cs typeface="Arial"/>
              <a:sym typeface="Arial"/>
            </a:endParaRPr>
          </a:p>
        </p:txBody>
      </p:sp>
      <p:sp>
        <p:nvSpPr>
          <p:cNvPr id="379" name="Google Shape;379;p6"/>
          <p:cNvSpPr/>
          <p:nvPr/>
        </p:nvSpPr>
        <p:spPr>
          <a:xfrm>
            <a:off x="665922" y="1355627"/>
            <a:ext cx="3989851" cy="813589"/>
          </a:xfrm>
          <a:prstGeom prst="round2SameRect">
            <a:avLst>
              <a:gd fmla="val 16667" name="adj1"/>
              <a:gd fmla="val 0" name="adj2"/>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SECTION ONE: TERMINOLOGY</a:t>
            </a:r>
            <a:endParaRPr b="0" i="0" sz="1400" u="none" cap="none" strike="noStrike">
              <a:solidFill>
                <a:srgbClr val="000000"/>
              </a:solidFill>
              <a:latin typeface="Arial"/>
              <a:ea typeface="Arial"/>
              <a:cs typeface="Arial"/>
              <a:sym typeface="Arial"/>
            </a:endParaRPr>
          </a:p>
        </p:txBody>
      </p:sp>
      <p:cxnSp>
        <p:nvCxnSpPr>
          <p:cNvPr id="380" name="Google Shape;380;p6"/>
          <p:cNvCxnSpPr/>
          <p:nvPr/>
        </p:nvCxnSpPr>
        <p:spPr>
          <a:xfrm>
            <a:off x="665921" y="2169215"/>
            <a:ext cx="7917228" cy="0"/>
          </a:xfrm>
          <a:prstGeom prst="straightConnector1">
            <a:avLst/>
          </a:prstGeom>
          <a:noFill/>
          <a:ln cap="flat" cmpd="sng" w="57150">
            <a:solidFill>
              <a:srgbClr val="92D050"/>
            </a:solidFill>
            <a:prstDash val="solid"/>
            <a:round/>
            <a:headEnd len="sm" w="sm" type="none"/>
            <a:tailEnd len="sm" w="sm" type="non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6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975" name="Google Shape;975;p6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p:txBody>
      </p:sp>
      <p:pic>
        <p:nvPicPr>
          <p:cNvPr id="976" name="Google Shape;976;p61"/>
          <p:cNvPicPr preferRelativeResize="0"/>
          <p:nvPr/>
        </p:nvPicPr>
        <p:blipFill rotWithShape="1">
          <a:blip r:embed="rId3">
            <a:alphaModFix/>
          </a:blip>
          <a:srcRect b="0" l="0" r="0" t="0"/>
          <a:stretch/>
        </p:blipFill>
        <p:spPr>
          <a:xfrm>
            <a:off x="311696" y="0"/>
            <a:ext cx="8875059" cy="6858000"/>
          </a:xfrm>
          <a:prstGeom prst="rect">
            <a:avLst/>
          </a:prstGeom>
          <a:noFill/>
          <a:ln>
            <a:noFill/>
          </a:ln>
        </p:spPr>
      </p:pic>
      <p:pic>
        <p:nvPicPr>
          <p:cNvPr descr="hollieBOOK.jpg" id="977" name="Google Shape;977;p61"/>
          <p:cNvPicPr preferRelativeResize="0"/>
          <p:nvPr/>
        </p:nvPicPr>
        <p:blipFill rotWithShape="1">
          <a:blip r:embed="rId4">
            <a:alphaModFix/>
          </a:blip>
          <a:srcRect b="0" l="0" r="0" t="0"/>
          <a:stretch/>
        </p:blipFill>
        <p:spPr>
          <a:xfrm rot="515320">
            <a:off x="3726668" y="1540026"/>
            <a:ext cx="1027232" cy="1376801"/>
          </a:xfrm>
          <a:prstGeom prst="rect">
            <a:avLst/>
          </a:prstGeom>
          <a:noFill/>
          <a:ln>
            <a:noFill/>
          </a:ln>
        </p:spPr>
      </p:pic>
      <p:pic>
        <p:nvPicPr>
          <p:cNvPr descr="Notebook-Right-51462-9781425814625.png" id="978" name="Google Shape;978;p61"/>
          <p:cNvPicPr preferRelativeResize="0"/>
          <p:nvPr/>
        </p:nvPicPr>
        <p:blipFill rotWithShape="1">
          <a:blip r:embed="rId5">
            <a:alphaModFix/>
          </a:blip>
          <a:srcRect b="0" l="0" r="0" t="0"/>
          <a:stretch/>
        </p:blipFill>
        <p:spPr>
          <a:xfrm rot="-598011">
            <a:off x="3871144" y="4203147"/>
            <a:ext cx="1152902" cy="147162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g14342f6c181_0_0"/>
          <p:cNvSpPr txBox="1"/>
          <p:nvPr>
            <p:ph type="title"/>
          </p:nvPr>
        </p:nvSpPr>
        <p:spPr>
          <a:xfrm>
            <a:off x="0" y="0"/>
            <a:ext cx="90864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t>We Appreciate Your Feedback!</a:t>
            </a:r>
            <a:endParaRPr/>
          </a:p>
        </p:txBody>
      </p:sp>
      <p:sp>
        <p:nvSpPr>
          <p:cNvPr id="985" name="Google Shape;985;g14342f6c181_0_0"/>
          <p:cNvSpPr txBox="1"/>
          <p:nvPr>
            <p:ph idx="1" type="body"/>
          </p:nvPr>
        </p:nvSpPr>
        <p:spPr>
          <a:xfrm>
            <a:off x="311700" y="1087575"/>
            <a:ext cx="8520600" cy="52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86" name="Google Shape;986;g14342f6c181_0_0"/>
          <p:cNvPicPr preferRelativeResize="0"/>
          <p:nvPr/>
        </p:nvPicPr>
        <p:blipFill>
          <a:blip r:embed="rId3">
            <a:alphaModFix/>
          </a:blip>
          <a:stretch>
            <a:fillRect/>
          </a:stretch>
        </p:blipFill>
        <p:spPr>
          <a:xfrm>
            <a:off x="2434825" y="1783950"/>
            <a:ext cx="4119175" cy="41191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62"/>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992" name="Google Shape;992;p62"/>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p:txBody>
      </p:sp>
      <p:pic>
        <p:nvPicPr>
          <p:cNvPr id="993" name="Google Shape;993;p62"/>
          <p:cNvPicPr preferRelativeResize="0"/>
          <p:nvPr/>
        </p:nvPicPr>
        <p:blipFill rotWithShape="1">
          <a:blip r:embed="rId3">
            <a:alphaModFix/>
          </a:blip>
          <a:srcRect b="0" l="0" r="0" t="0"/>
          <a:stretch/>
        </p:blipFill>
        <p:spPr>
          <a:xfrm>
            <a:off x="134471" y="0"/>
            <a:ext cx="8875058"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7"/>
          <p:cNvPicPr preferRelativeResize="0"/>
          <p:nvPr/>
        </p:nvPicPr>
        <p:blipFill rotWithShape="1">
          <a:blip r:embed="rId3">
            <a:alphaModFix/>
          </a:blip>
          <a:srcRect b="0" l="0" r="0" t="0"/>
          <a:stretch/>
        </p:blipFill>
        <p:spPr>
          <a:xfrm>
            <a:off x="0" y="1130300"/>
            <a:ext cx="9144000" cy="4590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8"/>
          <p:cNvPicPr preferRelativeResize="0"/>
          <p:nvPr/>
        </p:nvPicPr>
        <p:blipFill rotWithShape="1">
          <a:blip r:embed="rId3">
            <a:alphaModFix amt="50000"/>
          </a:blip>
          <a:srcRect b="0" l="0" r="0" t="0"/>
          <a:stretch/>
        </p:blipFill>
        <p:spPr>
          <a:xfrm>
            <a:off x="0" y="862111"/>
            <a:ext cx="9144000" cy="1500089"/>
          </a:xfrm>
          <a:prstGeom prst="rect">
            <a:avLst/>
          </a:prstGeom>
          <a:noFill/>
          <a:ln>
            <a:noFill/>
          </a:ln>
        </p:spPr>
      </p:pic>
      <p:pic>
        <p:nvPicPr>
          <p:cNvPr id="391" name="Google Shape;391;p8"/>
          <p:cNvPicPr preferRelativeResize="0"/>
          <p:nvPr/>
        </p:nvPicPr>
        <p:blipFill rotWithShape="1">
          <a:blip r:embed="rId4">
            <a:alphaModFix/>
          </a:blip>
          <a:srcRect b="0" l="0" r="0" t="0"/>
          <a:stretch/>
        </p:blipFill>
        <p:spPr>
          <a:xfrm>
            <a:off x="0" y="1752600"/>
            <a:ext cx="9144000" cy="4354189"/>
          </a:xfrm>
          <a:prstGeom prst="rect">
            <a:avLst/>
          </a:prstGeom>
          <a:noFill/>
          <a:ln>
            <a:noFill/>
          </a:ln>
        </p:spPr>
      </p:pic>
      <p:sp>
        <p:nvSpPr>
          <p:cNvPr id="392" name="Google Shape;392;p8"/>
          <p:cNvSpPr txBox="1"/>
          <p:nvPr/>
        </p:nvSpPr>
        <p:spPr>
          <a:xfrm>
            <a:off x="762000" y="2283023"/>
            <a:ext cx="2286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Libre Franklin Black"/>
              <a:buNone/>
            </a:pPr>
            <a:r>
              <a:rPr b="0" i="0" lang="en-US" sz="1400" u="none" cap="none" strike="noStrike">
                <a:solidFill>
                  <a:srgbClr val="000000"/>
                </a:solidFill>
                <a:latin typeface="Libre Franklin Black"/>
                <a:ea typeface="Libre Franklin Black"/>
                <a:cs typeface="Libre Franklin Black"/>
                <a:sym typeface="Libre Franklin Black"/>
              </a:rPr>
              <a:t>1</a:t>
            </a:r>
            <a:endParaRPr b="0" i="0" sz="1400" u="none" cap="none" strike="noStrike">
              <a:solidFill>
                <a:srgbClr val="000000"/>
              </a:solidFill>
              <a:latin typeface="Arial"/>
              <a:ea typeface="Arial"/>
              <a:cs typeface="Arial"/>
              <a:sym typeface="Arial"/>
            </a:endParaRPr>
          </a:p>
        </p:txBody>
      </p:sp>
      <p:sp>
        <p:nvSpPr>
          <p:cNvPr id="393" name="Google Shape;393;p8"/>
          <p:cNvSpPr txBox="1"/>
          <p:nvPr/>
        </p:nvSpPr>
        <p:spPr>
          <a:xfrm>
            <a:off x="762000" y="4038600"/>
            <a:ext cx="2286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Libre Franklin Black"/>
              <a:buNone/>
            </a:pPr>
            <a:r>
              <a:rPr b="0" i="0" lang="en-US" sz="1400" u="none" cap="none" strike="noStrike">
                <a:solidFill>
                  <a:srgbClr val="000000"/>
                </a:solidFill>
                <a:latin typeface="Libre Franklin Black"/>
                <a:ea typeface="Libre Franklin Black"/>
                <a:cs typeface="Libre Franklin Black"/>
                <a:sym typeface="Libre Franklin Black"/>
              </a:rPr>
              <a:t>2</a:t>
            </a:r>
            <a:endParaRPr b="0" i="0" sz="1400" u="none" cap="none" strike="noStrike">
              <a:solidFill>
                <a:srgbClr val="000000"/>
              </a:solidFill>
              <a:latin typeface="Arial"/>
              <a:ea typeface="Arial"/>
              <a:cs typeface="Arial"/>
              <a:sym typeface="Arial"/>
            </a:endParaRPr>
          </a:p>
        </p:txBody>
      </p:sp>
      <p:sp>
        <p:nvSpPr>
          <p:cNvPr id="394" name="Google Shape;394;p8"/>
          <p:cNvSpPr txBox="1"/>
          <p:nvPr/>
        </p:nvSpPr>
        <p:spPr>
          <a:xfrm>
            <a:off x="4114800" y="2283023"/>
            <a:ext cx="2286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Libre Franklin Black"/>
              <a:buNone/>
            </a:pPr>
            <a:r>
              <a:rPr b="0" i="0" lang="en-US" sz="1400" u="none" cap="none" strike="noStrike">
                <a:solidFill>
                  <a:srgbClr val="000000"/>
                </a:solidFill>
                <a:latin typeface="Libre Franklin Black"/>
                <a:ea typeface="Libre Franklin Black"/>
                <a:cs typeface="Libre Franklin Black"/>
                <a:sym typeface="Libre Franklin Black"/>
              </a:rPr>
              <a:t>3</a:t>
            </a:r>
            <a:endParaRPr b="0" i="0" sz="1400" u="none" cap="none" strike="noStrike">
              <a:solidFill>
                <a:srgbClr val="000000"/>
              </a:solidFill>
              <a:latin typeface="Arial"/>
              <a:ea typeface="Arial"/>
              <a:cs typeface="Arial"/>
              <a:sym typeface="Arial"/>
            </a:endParaRPr>
          </a:p>
        </p:txBody>
      </p:sp>
      <p:sp>
        <p:nvSpPr>
          <p:cNvPr id="395" name="Google Shape;395;p8"/>
          <p:cNvSpPr txBox="1"/>
          <p:nvPr/>
        </p:nvSpPr>
        <p:spPr>
          <a:xfrm>
            <a:off x="4114800" y="4035623"/>
            <a:ext cx="2286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Libre Franklin Black"/>
              <a:buNone/>
            </a:pPr>
            <a:r>
              <a:rPr b="0" i="0" lang="en-US" sz="1400" u="none" cap="none" strike="noStrike">
                <a:solidFill>
                  <a:srgbClr val="000000"/>
                </a:solidFill>
                <a:latin typeface="Libre Franklin Black"/>
                <a:ea typeface="Libre Franklin Black"/>
                <a:cs typeface="Libre Franklin Black"/>
                <a:sym typeface="Libre Franklin Black"/>
              </a:rPr>
              <a:t>4</a:t>
            </a:r>
            <a:endParaRPr b="0" i="0" sz="1400" u="none" cap="none" strike="noStrike">
              <a:solidFill>
                <a:srgbClr val="000000"/>
              </a:solidFill>
              <a:latin typeface="Arial"/>
              <a:ea typeface="Arial"/>
              <a:cs typeface="Arial"/>
              <a:sym typeface="Arial"/>
            </a:endParaRPr>
          </a:p>
        </p:txBody>
      </p:sp>
      <p:sp>
        <p:nvSpPr>
          <p:cNvPr id="396" name="Google Shape;396;p8"/>
          <p:cNvSpPr/>
          <p:nvPr/>
        </p:nvSpPr>
        <p:spPr>
          <a:xfrm>
            <a:off x="304800" y="930581"/>
            <a:ext cx="8265403" cy="8309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E4E79"/>
              </a:buClr>
              <a:buSzPts val="4800"/>
              <a:buFont typeface="Calibri"/>
              <a:buNone/>
            </a:pPr>
            <a:r>
              <a:rPr b="0" i="0" lang="en-US" sz="4800" u="none" cap="none" strike="noStrike">
                <a:solidFill>
                  <a:srgbClr val="1E4E79"/>
                </a:solidFill>
                <a:latin typeface="Calibri"/>
                <a:ea typeface="Calibri"/>
                <a:cs typeface="Calibri"/>
                <a:sym typeface="Calibri"/>
              </a:rPr>
              <a:t>Diving Into Pool of CLR Activities</a:t>
            </a:r>
            <a:endParaRPr b="0" i="0" sz="1400" u="none" cap="none" strike="noStrike">
              <a:solidFill>
                <a:srgbClr val="000000"/>
              </a:solidFill>
              <a:latin typeface="Arial"/>
              <a:ea typeface="Arial"/>
              <a:cs typeface="Arial"/>
              <a:sym typeface="Arial"/>
            </a:endParaRPr>
          </a:p>
        </p:txBody>
      </p:sp>
      <p:sp>
        <p:nvSpPr>
          <p:cNvPr id="397" name="Google Shape;397;p8"/>
          <p:cNvSpPr txBox="1"/>
          <p:nvPr/>
        </p:nvSpPr>
        <p:spPr>
          <a:xfrm>
            <a:off x="4445000" y="-2616200"/>
            <a:ext cx="184731"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9"/>
          <p:cNvSpPr/>
          <p:nvPr/>
        </p:nvSpPr>
        <p:spPr>
          <a:xfrm>
            <a:off x="1228240" y="448459"/>
            <a:ext cx="6858000" cy="147732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Calibri"/>
              <a:buNone/>
            </a:pPr>
            <a:br>
              <a:rPr b="1" i="0" lang="en-US" sz="3000" u="none" cap="none" strike="noStrike">
                <a:solidFill>
                  <a:srgbClr val="000000"/>
                </a:solidFill>
                <a:latin typeface="Calibri"/>
                <a:ea typeface="Calibri"/>
                <a:cs typeface="Calibri"/>
                <a:sym typeface="Calibri"/>
              </a:rPr>
            </a:br>
            <a:r>
              <a:rPr b="1" i="0" lang="en-US" sz="3000" u="none" cap="none" strike="noStrike">
                <a:solidFill>
                  <a:srgbClr val="548135"/>
                </a:solidFill>
                <a:latin typeface="Calibri"/>
                <a:ea typeface="Calibri"/>
                <a:cs typeface="Calibri"/>
                <a:sym typeface="Calibri"/>
              </a:rPr>
              <a:t>Why this Journey to Responsiveness?</a:t>
            </a:r>
            <a:br>
              <a:rPr b="1" i="0" lang="en-US" sz="3000" u="none" cap="none" strike="noStrike">
                <a:solidFill>
                  <a:srgbClr val="000000"/>
                </a:solidFill>
                <a:latin typeface="Calibri"/>
                <a:ea typeface="Calibri"/>
                <a:cs typeface="Calibri"/>
                <a:sym typeface="Calibri"/>
              </a:rPr>
            </a:br>
            <a:endParaRPr b="1" i="0" sz="3000" u="none" cap="none" strike="noStrike">
              <a:solidFill>
                <a:srgbClr val="000000"/>
              </a:solidFill>
              <a:latin typeface="Calibri"/>
              <a:ea typeface="Calibri"/>
              <a:cs typeface="Calibri"/>
              <a:sym typeface="Calibri"/>
            </a:endParaRPr>
          </a:p>
        </p:txBody>
      </p:sp>
      <p:grpSp>
        <p:nvGrpSpPr>
          <p:cNvPr id="403" name="Google Shape;403;p9"/>
          <p:cNvGrpSpPr/>
          <p:nvPr/>
        </p:nvGrpSpPr>
        <p:grpSpPr>
          <a:xfrm>
            <a:off x="68250" y="1607450"/>
            <a:ext cx="9144075" cy="4493512"/>
            <a:chOff x="0" y="0"/>
            <a:chExt cx="8318089" cy="3880743"/>
          </a:xfrm>
        </p:grpSpPr>
        <p:sp>
          <p:nvSpPr>
            <p:cNvPr id="404" name="Google Shape;404;p9"/>
            <p:cNvSpPr/>
            <p:nvPr/>
          </p:nvSpPr>
          <p:spPr>
            <a:xfrm>
              <a:off x="0" y="750903"/>
              <a:ext cx="8318089" cy="680400"/>
            </a:xfrm>
            <a:prstGeom prst="rect">
              <a:avLst/>
            </a:prstGeom>
            <a:solidFill>
              <a:srgbClr val="D4E2CE">
                <a:alpha val="89411"/>
              </a:srgbClr>
            </a:solidFill>
            <a:ln cap="flat" cmpd="sng"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9"/>
            <p:cNvSpPr/>
            <p:nvPr/>
          </p:nvSpPr>
          <p:spPr>
            <a:xfrm>
              <a:off x="640" y="0"/>
              <a:ext cx="7976400" cy="1147200"/>
            </a:xfrm>
            <a:prstGeom prst="roundRect">
              <a:avLst>
                <a:gd fmla="val 16667" name="adj"/>
              </a:avLst>
            </a:prstGeom>
            <a:solidFill>
              <a:schemeClr val="lt1"/>
            </a:solidFill>
            <a:ln cap="flat" cmpd="sng" w="25400">
              <a:solidFill>
                <a:srgbClr val="659C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9"/>
            <p:cNvSpPr txBox="1"/>
            <p:nvPr/>
          </p:nvSpPr>
          <p:spPr>
            <a:xfrm>
              <a:off x="56594" y="114129"/>
              <a:ext cx="7864500" cy="1035300"/>
            </a:xfrm>
            <a:prstGeom prst="rect">
              <a:avLst/>
            </a:prstGeom>
            <a:solidFill>
              <a:srgbClr val="000000"/>
            </a:solidFill>
            <a:ln>
              <a:noFill/>
            </a:ln>
          </p:spPr>
          <p:txBody>
            <a:bodyPr anchorCtr="0" anchor="ctr" bIns="0" lIns="220075" spcFirstLastPara="1" rIns="220075" wrap="square" tIns="0">
              <a:noAutofit/>
            </a:bodyPr>
            <a:lstStyle/>
            <a:p>
              <a:pPr indent="0" lvl="0" marL="0" marR="0" rtl="0" algn="l">
                <a:lnSpc>
                  <a:spcPct val="90000"/>
                </a:lnSpc>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Goal #1 Increase Student Engagement</a:t>
              </a:r>
              <a:endParaRPr b="0" i="0" sz="1400" u="none" cap="none" strike="noStrike">
                <a:solidFill>
                  <a:srgbClr val="000000"/>
                </a:solidFill>
                <a:latin typeface="Arial"/>
                <a:ea typeface="Arial"/>
                <a:cs typeface="Arial"/>
                <a:sym typeface="Arial"/>
              </a:endParaRPr>
            </a:p>
          </p:txBody>
        </p:sp>
        <p:sp>
          <p:nvSpPr>
            <p:cNvPr id="407" name="Google Shape;407;p9"/>
            <p:cNvSpPr/>
            <p:nvPr/>
          </p:nvSpPr>
          <p:spPr>
            <a:xfrm>
              <a:off x="0" y="1975623"/>
              <a:ext cx="8318089" cy="680400"/>
            </a:xfrm>
            <a:prstGeom prst="rect">
              <a:avLst/>
            </a:prstGeom>
            <a:solidFill>
              <a:srgbClr val="D4E2CE">
                <a:alpha val="89411"/>
              </a:srgbClr>
            </a:solidFill>
            <a:ln cap="flat" cmpd="sng"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9"/>
            <p:cNvSpPr/>
            <p:nvPr/>
          </p:nvSpPr>
          <p:spPr>
            <a:xfrm>
              <a:off x="415904" y="1577103"/>
              <a:ext cx="5822662" cy="797040"/>
            </a:xfrm>
            <a:prstGeom prst="roundRect">
              <a:avLst>
                <a:gd fmla="val 16667" name="adj"/>
              </a:avLst>
            </a:prstGeom>
            <a:solidFill>
              <a:schemeClr val="lt1"/>
            </a:solidFill>
            <a:ln cap="flat" cmpd="sng" w="25400">
              <a:solidFill>
                <a:srgbClr val="659C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9"/>
            <p:cNvSpPr txBox="1"/>
            <p:nvPr/>
          </p:nvSpPr>
          <p:spPr>
            <a:xfrm>
              <a:off x="454812" y="1616011"/>
              <a:ext cx="5744846" cy="719224"/>
            </a:xfrm>
            <a:prstGeom prst="rect">
              <a:avLst/>
            </a:prstGeom>
            <a:solidFill>
              <a:srgbClr val="000000"/>
            </a:solidFill>
            <a:ln>
              <a:noFill/>
            </a:ln>
          </p:spPr>
          <p:txBody>
            <a:bodyPr anchorCtr="0" anchor="ctr" bIns="0" lIns="220075" spcFirstLastPara="1" rIns="220075" wrap="square" tIns="0">
              <a:noAutofit/>
            </a:bodyPr>
            <a:lstStyle/>
            <a:p>
              <a:pPr indent="0" lvl="0" marL="0" marR="0" rtl="0" algn="l">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Do students have a sense of belonging?</a:t>
              </a:r>
              <a:endParaRPr b="0" i="0" sz="1400" u="none" cap="none" strike="noStrike">
                <a:solidFill>
                  <a:srgbClr val="000000"/>
                </a:solidFill>
                <a:latin typeface="Arial"/>
                <a:ea typeface="Arial"/>
                <a:cs typeface="Arial"/>
                <a:sym typeface="Arial"/>
              </a:endParaRPr>
            </a:p>
          </p:txBody>
        </p:sp>
        <p:sp>
          <p:nvSpPr>
            <p:cNvPr id="410" name="Google Shape;410;p9"/>
            <p:cNvSpPr/>
            <p:nvPr/>
          </p:nvSpPr>
          <p:spPr>
            <a:xfrm>
              <a:off x="0" y="3200343"/>
              <a:ext cx="8318089" cy="680400"/>
            </a:xfrm>
            <a:prstGeom prst="rect">
              <a:avLst/>
            </a:prstGeom>
            <a:solidFill>
              <a:srgbClr val="D4E2CE">
                <a:alpha val="89411"/>
              </a:srgbClr>
            </a:solidFill>
            <a:ln cap="flat" cmpd="sng"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9"/>
            <p:cNvSpPr/>
            <p:nvPr/>
          </p:nvSpPr>
          <p:spPr>
            <a:xfrm>
              <a:off x="415904" y="2801823"/>
              <a:ext cx="5822662" cy="797040"/>
            </a:xfrm>
            <a:prstGeom prst="roundRect">
              <a:avLst>
                <a:gd fmla="val 16667" name="adj"/>
              </a:avLst>
            </a:prstGeom>
            <a:solidFill>
              <a:schemeClr val="lt1"/>
            </a:solidFill>
            <a:ln cap="flat" cmpd="sng" w="25400">
              <a:solidFill>
                <a:srgbClr val="659C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9"/>
            <p:cNvSpPr txBox="1"/>
            <p:nvPr/>
          </p:nvSpPr>
          <p:spPr>
            <a:xfrm>
              <a:off x="454812" y="2840731"/>
              <a:ext cx="5744846" cy="719224"/>
            </a:xfrm>
            <a:prstGeom prst="rect">
              <a:avLst/>
            </a:prstGeom>
            <a:solidFill>
              <a:srgbClr val="000000"/>
            </a:solidFill>
            <a:ln>
              <a:noFill/>
            </a:ln>
          </p:spPr>
          <p:txBody>
            <a:bodyPr anchorCtr="0" anchor="ctr" bIns="0" lIns="220075" spcFirstLastPara="1" rIns="220075" wrap="square" tIns="0">
              <a:noAutofit/>
            </a:bodyPr>
            <a:lstStyle/>
            <a:p>
              <a:pPr indent="0" lvl="0" marL="0" marR="0" rtl="0" algn="l">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Are students engaged pedagogically? (instruction)</a:t>
              </a:r>
              <a:endParaRPr b="0" i="0" sz="1400" u="none" cap="none" strike="noStrike">
                <a:solidFill>
                  <a:srgbClr val="000000"/>
                </a:solidFill>
                <a:latin typeface="Arial"/>
                <a:ea typeface="Arial"/>
                <a:cs typeface="Arial"/>
                <a:sym typeface="Arial"/>
              </a:endParaRPr>
            </a:p>
          </p:txBody>
        </p:sp>
      </p:grpSp>
      <p:sp>
        <p:nvSpPr>
          <p:cNvPr id="413" name="Google Shape;413;p9"/>
          <p:cNvSpPr txBox="1"/>
          <p:nvPr/>
        </p:nvSpPr>
        <p:spPr>
          <a:xfrm>
            <a:off x="4657240" y="3499748"/>
            <a:ext cx="1600200" cy="4096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 Yes  🔲  No</a:t>
            </a:r>
            <a:endParaRPr b="0" i="0" sz="1400" u="none" cap="none" strike="noStrike">
              <a:solidFill>
                <a:srgbClr val="000000"/>
              </a:solidFill>
              <a:latin typeface="Arial"/>
              <a:ea typeface="Arial"/>
              <a:cs typeface="Arial"/>
              <a:sym typeface="Arial"/>
            </a:endParaRPr>
          </a:p>
        </p:txBody>
      </p:sp>
      <p:sp>
        <p:nvSpPr>
          <p:cNvPr id="414" name="Google Shape;414;p9"/>
          <p:cNvSpPr txBox="1"/>
          <p:nvPr/>
        </p:nvSpPr>
        <p:spPr>
          <a:xfrm>
            <a:off x="5266841" y="4752702"/>
            <a:ext cx="1600200" cy="4096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 Yes  🔲  No</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1_Custom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CRTL F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lank">
  <a:themeElements>
    <a:clrScheme name="Office">
      <a:dk1>
        <a:srgbClr val="000000"/>
      </a:dk1>
      <a:lt1>
        <a:srgbClr val="FFFFFF"/>
      </a:lt1>
      <a:dk2>
        <a:srgbClr val="6E747A"/>
      </a:dk2>
      <a:lt2>
        <a:srgbClr val="E7E6E6"/>
      </a:lt2>
      <a:accent1>
        <a:srgbClr val="5B9BD5"/>
      </a:accent1>
      <a:accent2>
        <a:srgbClr val="ED7D31"/>
      </a:accent2>
      <a:accent3>
        <a:srgbClr val="A5A5A5"/>
      </a:accent3>
      <a:accent4>
        <a:srgbClr val="FFC000"/>
      </a:accent4>
      <a:accent5>
        <a:srgbClr val="4472C4"/>
      </a:accent5>
      <a:accent6>
        <a:srgbClr val="70AD47"/>
      </a:accent6>
      <a:hlink>
        <a:srgbClr val="085296"/>
      </a:hlink>
      <a:folHlink>
        <a:srgbClr val="9933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4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7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Michelle Howard</dc:creator>
</cp:coreProperties>
</file>