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1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 id="2147483673" r:id="rId7"/>
    <p:sldMasterId id="2147483685" r:id="rId8"/>
    <p:sldMasterId id="2147483697" r:id="rId9"/>
    <p:sldMasterId id="2147483699" r:id="rId10"/>
    <p:sldMasterId id="2147483711" r:id="rId11"/>
    <p:sldMasterId id="2147483723" r:id="rId12"/>
    <p:sldMasterId id="2147483737" r:id="rId13"/>
    <p:sldMasterId id="2147483749" r:id="rId14"/>
    <p:sldMasterId id="2147483752" r:id="rId15"/>
    <p:sldMasterId id="2147483764" r:id="rId16"/>
    <p:sldMasterId id="2147483766" r:id="rId17"/>
    <p:sldMasterId id="2147483780" r:id="rId18"/>
    <p:sldMasterId id="2147483792" r:id="rId19"/>
    <p:sldMasterId id="2147483800" r:id="rId20"/>
    <p:sldMasterId id="2147483815" r:id="rId21"/>
  </p:sldMasterIdLst>
  <p:notesMasterIdLst>
    <p:notesMasterId r:id="rId22"/>
  </p:notesMasterIdLst>
  <p:sldIdLst>
    <p:sldId id="256" r:id="rId23"/>
    <p:sldId id="257"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Lst>
  <p:sldSz cy="6858000" cx="9144000"/>
  <p:notesSz cx="6858000" cy="9312275"/>
  <p:embeddedFontLst>
    <p:embeddedFont>
      <p:font typeface="Franklin Gothic"/>
      <p:bold r:id="rId75"/>
    </p:embeddedFont>
    <p:embeddedFont>
      <p:font typeface="Arial Black"/>
      <p:regular r:id="rId76"/>
    </p:embeddedFont>
    <p:embeddedFont>
      <p:font typeface="Cherry Cream Soda"/>
      <p:regular r:id="rId77"/>
    </p:embeddedFont>
    <p:embeddedFont>
      <p:font typeface="Gill Sans"/>
      <p:regular r:id="rId78"/>
      <p:bold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80" roundtripDataSignature="AMtx7mj28Saa0koRYXWfmL0JabPH0+2e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7B801C-E898-4CE4-A19B-D30D05A5682E}">
  <a:tblStyle styleId="{1F7B801C-E898-4CE4-A19B-D30D05A5682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D629EACF-9A5B-4B65-B92C-361DEA761F2C}"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02386E9E-91C6-4E9A-928F-175F82A232A3}" styleName="Table_2">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CEC"/>
          </a:solidFill>
        </a:fill>
      </a:tcStyle>
    </a:wholeTbl>
    <a:band1H>
      <a:tcTxStyle b="off" i="off"/>
      <a:tcStyle>
        <a:fill>
          <a:solidFill>
            <a:srgbClr val="D6D6D6"/>
          </a:solidFill>
        </a:fill>
      </a:tcStyle>
    </a:band1H>
    <a:band2H>
      <a:tcTxStyle b="off" i="off"/>
    </a:band2H>
    <a:band1V>
      <a:tcTxStyle b="off" i="off"/>
      <a:tcStyle>
        <a:fill>
          <a:solidFill>
            <a:srgbClr val="D6D6D6"/>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18.xml"/><Relationship Id="rId42" Type="http://schemas.openxmlformats.org/officeDocument/2006/relationships/slide" Target="slides/slide20.xml"/><Relationship Id="rId41" Type="http://schemas.openxmlformats.org/officeDocument/2006/relationships/slide" Target="slides/slide19.xml"/><Relationship Id="rId44" Type="http://schemas.openxmlformats.org/officeDocument/2006/relationships/slide" Target="slides/slide22.xml"/><Relationship Id="rId43" Type="http://schemas.openxmlformats.org/officeDocument/2006/relationships/slide" Target="slides/slide21.xml"/><Relationship Id="rId46" Type="http://schemas.openxmlformats.org/officeDocument/2006/relationships/slide" Target="slides/slide24.xml"/><Relationship Id="rId45" Type="http://schemas.openxmlformats.org/officeDocument/2006/relationships/slide" Target="slides/slide23.xml"/><Relationship Id="rId80" Type="http://customschemas.google.com/relationships/presentationmetadata" Target="metadata"/><Relationship Id="rId1" Type="http://schemas.openxmlformats.org/officeDocument/2006/relationships/theme" Target="theme/theme1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26.xml"/><Relationship Id="rId47" Type="http://schemas.openxmlformats.org/officeDocument/2006/relationships/slide" Target="slides/slide25.xml"/><Relationship Id="rId49" Type="http://schemas.openxmlformats.org/officeDocument/2006/relationships/slide" Target="slides/slide27.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51.xml"/><Relationship Id="rId72" Type="http://schemas.openxmlformats.org/officeDocument/2006/relationships/slide" Target="slides/slide50.xml"/><Relationship Id="rId31" Type="http://schemas.openxmlformats.org/officeDocument/2006/relationships/slide" Target="slides/slide9.xml"/><Relationship Id="rId75" Type="http://schemas.openxmlformats.org/officeDocument/2006/relationships/font" Target="fonts/FranklinGothic-bold.fntdata"/><Relationship Id="rId30" Type="http://schemas.openxmlformats.org/officeDocument/2006/relationships/slide" Target="slides/slide8.xml"/><Relationship Id="rId74" Type="http://schemas.openxmlformats.org/officeDocument/2006/relationships/slide" Target="slides/slide52.xml"/><Relationship Id="rId33" Type="http://schemas.openxmlformats.org/officeDocument/2006/relationships/slide" Target="slides/slide11.xml"/><Relationship Id="rId77" Type="http://schemas.openxmlformats.org/officeDocument/2006/relationships/font" Target="fonts/CherryCreamSoda-regular.fntdata"/><Relationship Id="rId32" Type="http://schemas.openxmlformats.org/officeDocument/2006/relationships/slide" Target="slides/slide10.xml"/><Relationship Id="rId76" Type="http://schemas.openxmlformats.org/officeDocument/2006/relationships/font" Target="fonts/ArialBlack-regular.fntdata"/><Relationship Id="rId35" Type="http://schemas.openxmlformats.org/officeDocument/2006/relationships/slide" Target="slides/slide13.xml"/><Relationship Id="rId79" Type="http://schemas.openxmlformats.org/officeDocument/2006/relationships/font" Target="fonts/GillSans-bold.fntdata"/><Relationship Id="rId34" Type="http://schemas.openxmlformats.org/officeDocument/2006/relationships/slide" Target="slides/slide12.xml"/><Relationship Id="rId78" Type="http://schemas.openxmlformats.org/officeDocument/2006/relationships/font" Target="fonts/GillSans-regular.fntdata"/><Relationship Id="rId71" Type="http://schemas.openxmlformats.org/officeDocument/2006/relationships/slide" Target="slides/slide49.xml"/><Relationship Id="rId70" Type="http://schemas.openxmlformats.org/officeDocument/2006/relationships/slide" Target="slides/slide48.xml"/><Relationship Id="rId37" Type="http://schemas.openxmlformats.org/officeDocument/2006/relationships/slide" Target="slides/slide15.xml"/><Relationship Id="rId36" Type="http://schemas.openxmlformats.org/officeDocument/2006/relationships/slide" Target="slides/slide14.xml"/><Relationship Id="rId39" Type="http://schemas.openxmlformats.org/officeDocument/2006/relationships/slide" Target="slides/slide17.xml"/><Relationship Id="rId38" Type="http://schemas.openxmlformats.org/officeDocument/2006/relationships/slide" Target="slides/slide16.xml"/><Relationship Id="rId62" Type="http://schemas.openxmlformats.org/officeDocument/2006/relationships/slide" Target="slides/slide40.xml"/><Relationship Id="rId61" Type="http://schemas.openxmlformats.org/officeDocument/2006/relationships/slide" Target="slides/slide39.xml"/><Relationship Id="rId20" Type="http://schemas.openxmlformats.org/officeDocument/2006/relationships/slideMaster" Target="slideMasters/slideMaster16.xml"/><Relationship Id="rId64" Type="http://schemas.openxmlformats.org/officeDocument/2006/relationships/slide" Target="slides/slide42.xml"/><Relationship Id="rId63" Type="http://schemas.openxmlformats.org/officeDocument/2006/relationships/slide" Target="slides/slide41.xml"/><Relationship Id="rId22" Type="http://schemas.openxmlformats.org/officeDocument/2006/relationships/notesMaster" Target="notesMasters/notesMaster1.xml"/><Relationship Id="rId66" Type="http://schemas.openxmlformats.org/officeDocument/2006/relationships/slide" Target="slides/slide44.xml"/><Relationship Id="rId21" Type="http://schemas.openxmlformats.org/officeDocument/2006/relationships/slideMaster" Target="slideMasters/slideMaster17.xml"/><Relationship Id="rId65" Type="http://schemas.openxmlformats.org/officeDocument/2006/relationships/slide" Target="slides/slide43.xml"/><Relationship Id="rId24" Type="http://schemas.openxmlformats.org/officeDocument/2006/relationships/slide" Target="slides/slide2.xml"/><Relationship Id="rId68" Type="http://schemas.openxmlformats.org/officeDocument/2006/relationships/slide" Target="slides/slide46.xml"/><Relationship Id="rId23" Type="http://schemas.openxmlformats.org/officeDocument/2006/relationships/slide" Target="slides/slide1.xml"/><Relationship Id="rId67" Type="http://schemas.openxmlformats.org/officeDocument/2006/relationships/slide" Target="slides/slide45.xml"/><Relationship Id="rId60" Type="http://schemas.openxmlformats.org/officeDocument/2006/relationships/slide" Target="slides/slide38.xml"/><Relationship Id="rId26" Type="http://schemas.openxmlformats.org/officeDocument/2006/relationships/slide" Target="slides/slide4.xml"/><Relationship Id="rId25" Type="http://schemas.openxmlformats.org/officeDocument/2006/relationships/slide" Target="slides/slide3.xml"/><Relationship Id="rId69" Type="http://schemas.openxmlformats.org/officeDocument/2006/relationships/slide" Target="slides/slide47.xml"/><Relationship Id="rId28" Type="http://schemas.openxmlformats.org/officeDocument/2006/relationships/slide" Target="slides/slide6.xml"/><Relationship Id="rId27" Type="http://schemas.openxmlformats.org/officeDocument/2006/relationships/slide" Target="slides/slide5.xml"/><Relationship Id="rId29" Type="http://schemas.openxmlformats.org/officeDocument/2006/relationships/slide" Target="slides/slide7.xml"/><Relationship Id="rId51" Type="http://schemas.openxmlformats.org/officeDocument/2006/relationships/slide" Target="slides/slide29.xml"/><Relationship Id="rId50" Type="http://schemas.openxmlformats.org/officeDocument/2006/relationships/slide" Target="slides/slide28.xml"/><Relationship Id="rId53" Type="http://schemas.openxmlformats.org/officeDocument/2006/relationships/slide" Target="slides/slide31.xml"/><Relationship Id="rId52" Type="http://schemas.openxmlformats.org/officeDocument/2006/relationships/slide" Target="slides/slide30.xml"/><Relationship Id="rId11" Type="http://schemas.openxmlformats.org/officeDocument/2006/relationships/slideMaster" Target="slideMasters/slideMaster7.xml"/><Relationship Id="rId55" Type="http://schemas.openxmlformats.org/officeDocument/2006/relationships/slide" Target="slides/slide33.xml"/><Relationship Id="rId10" Type="http://schemas.openxmlformats.org/officeDocument/2006/relationships/slideMaster" Target="slideMasters/slideMaster6.xml"/><Relationship Id="rId54" Type="http://schemas.openxmlformats.org/officeDocument/2006/relationships/slide" Target="slides/slide32.xml"/><Relationship Id="rId13" Type="http://schemas.openxmlformats.org/officeDocument/2006/relationships/slideMaster" Target="slideMasters/slideMaster9.xml"/><Relationship Id="rId57" Type="http://schemas.openxmlformats.org/officeDocument/2006/relationships/slide" Target="slides/slide35.xml"/><Relationship Id="rId12" Type="http://schemas.openxmlformats.org/officeDocument/2006/relationships/slideMaster" Target="slideMasters/slideMaster8.xml"/><Relationship Id="rId56" Type="http://schemas.openxmlformats.org/officeDocument/2006/relationships/slide" Target="slides/slide34.xml"/><Relationship Id="rId15" Type="http://schemas.openxmlformats.org/officeDocument/2006/relationships/slideMaster" Target="slideMasters/slideMaster11.xml"/><Relationship Id="rId59" Type="http://schemas.openxmlformats.org/officeDocument/2006/relationships/slide" Target="slides/slide37.xml"/><Relationship Id="rId14" Type="http://schemas.openxmlformats.org/officeDocument/2006/relationships/slideMaster" Target="slideMasters/slideMaster10.xml"/><Relationship Id="rId58" Type="http://schemas.openxmlformats.org/officeDocument/2006/relationships/slide" Target="slides/slide36.xml"/><Relationship Id="rId17" Type="http://schemas.openxmlformats.org/officeDocument/2006/relationships/slideMaster" Target="slideMasters/slideMaster13.xml"/><Relationship Id="rId16" Type="http://schemas.openxmlformats.org/officeDocument/2006/relationships/slideMaster" Target="slideMasters/slideMaster12.xml"/><Relationship Id="rId19" Type="http://schemas.openxmlformats.org/officeDocument/2006/relationships/slideMaster" Target="slideMasters/slideMaster15.xml"/><Relationship Id="rId18" Type="http://schemas.openxmlformats.org/officeDocument/2006/relationships/slideMaster" Target="slideMasters/slideMaster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1" cy="465614"/>
          </a:xfrm>
          <a:prstGeom prst="rect">
            <a:avLst/>
          </a:prstGeom>
          <a:noFill/>
          <a:ln>
            <a:noFill/>
          </a:ln>
        </p:spPr>
        <p:txBody>
          <a:bodyPr anchorCtr="0" anchor="t" bIns="46225" lIns="92475" spcFirstLastPara="1" rIns="92475" wrap="square" tIns="462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1" cy="465614"/>
          </a:xfrm>
          <a:prstGeom prst="rect">
            <a:avLst/>
          </a:prstGeom>
          <a:noFill/>
          <a:ln>
            <a:noFill/>
          </a:ln>
        </p:spPr>
        <p:txBody>
          <a:bodyPr anchorCtr="0" anchor="t" bIns="46225" lIns="92475" spcFirstLastPara="1" rIns="92475" wrap="square" tIns="462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5045"/>
            <a:ext cx="2971801" cy="465614"/>
          </a:xfrm>
          <a:prstGeom prst="rect">
            <a:avLst/>
          </a:prstGeom>
          <a:noFill/>
          <a:ln>
            <a:noFill/>
          </a:ln>
        </p:spPr>
        <p:txBody>
          <a:bodyPr anchorCtr="0" anchor="b" bIns="46225" lIns="92475" spcFirstLastPara="1" rIns="92475" wrap="square" tIns="462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45045"/>
            <a:ext cx="2971801" cy="465614"/>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1:notes"/>
          <p:cNvSpPr txBox="1"/>
          <p:nvPr>
            <p:ph idx="1" type="body"/>
          </p:nvPr>
        </p:nvSpPr>
        <p:spPr>
          <a:xfrm>
            <a:off x="685801" y="6286522"/>
            <a:ext cx="5486399" cy="464143"/>
          </a:xfrm>
          <a:prstGeom prst="rect">
            <a:avLst/>
          </a:prstGeom>
          <a:noFill/>
          <a:ln>
            <a:noFill/>
          </a:ln>
        </p:spPr>
        <p:txBody>
          <a:bodyPr anchorCtr="0" anchor="ctr" bIns="92450" lIns="92450" spcFirstLastPara="1" rIns="92450" wrap="square" tIns="92450">
            <a:spAutoFit/>
          </a:bodyPr>
          <a:lstStyle/>
          <a:p>
            <a:pPr indent="0" lvl="0" marL="0" rtl="0" algn="l">
              <a:lnSpc>
                <a:spcPct val="100000"/>
              </a:lnSpc>
              <a:spcBef>
                <a:spcPts val="0"/>
              </a:spcBef>
              <a:spcAft>
                <a:spcPts val="0"/>
              </a:spcAft>
              <a:buSzPts val="1400"/>
              <a:buNone/>
            </a:pPr>
            <a:r>
              <a:t/>
            </a:r>
            <a:endParaRPr sz="1800"/>
          </a:p>
        </p:txBody>
      </p:sp>
      <p:sp>
        <p:nvSpPr>
          <p:cNvPr id="1045" name="Google Shape;1045;p1: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lim="8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8: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158" name="Google Shape;1158;p8: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p9:notes"/>
          <p:cNvSpPr txBox="1"/>
          <p:nvPr>
            <p:ph idx="1" type="body"/>
          </p:nvPr>
        </p:nvSpPr>
        <p:spPr>
          <a:xfrm>
            <a:off x="902287" y="4379234"/>
            <a:ext cx="4962572" cy="4148748"/>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69" name="Google Shape;1169;p9:notes"/>
          <p:cNvSpPr/>
          <p:nvPr>
            <p:ph idx="2" type="sldImg"/>
          </p:nvPr>
        </p:nvSpPr>
        <p:spPr>
          <a:xfrm>
            <a:off x="1079500" y="692150"/>
            <a:ext cx="46069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a07674f798_7_75: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1" name="Google Shape;1181;ga07674f798_7_75: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182" name="Google Shape;1182;ga07674f798_7_75:notes"/>
          <p:cNvSpPr txBox="1"/>
          <p:nvPr>
            <p:ph idx="12" type="sldNum"/>
          </p:nvPr>
        </p:nvSpPr>
        <p:spPr>
          <a:xfrm>
            <a:off x="3884613" y="8845045"/>
            <a:ext cx="2971801" cy="465614"/>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a07674f798_0_74: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6" name="Google Shape;1246;ga07674f798_0_74:notes"/>
          <p:cNvSpPr txBox="1"/>
          <p:nvPr>
            <p:ph idx="1" type="body"/>
          </p:nvPr>
        </p:nvSpPr>
        <p:spPr>
          <a:xfrm>
            <a:off x="685801" y="4423331"/>
            <a:ext cx="5486538" cy="419049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247" name="Google Shape;1247;ga07674f798_0_74:notes"/>
          <p:cNvSpPr txBox="1"/>
          <p:nvPr>
            <p:ph idx="12" type="sldNum"/>
          </p:nvPr>
        </p:nvSpPr>
        <p:spPr>
          <a:xfrm>
            <a:off x="3884613" y="8845045"/>
            <a:ext cx="2971801" cy="465509"/>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7: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252" name="Google Shape;1252;p7: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10: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0" name="Google Shape;1260;p10: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261" name="Google Shape;1261;p10:notes"/>
          <p:cNvSpPr txBox="1"/>
          <p:nvPr>
            <p:ph idx="12" type="sldNum"/>
          </p:nvPr>
        </p:nvSpPr>
        <p:spPr>
          <a:xfrm>
            <a:off x="3884613" y="8845045"/>
            <a:ext cx="2971801" cy="465614"/>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p11: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269" name="Google Shape;1269;p11: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p12: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276" name="Google Shape;1276;p12: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p15: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283" name="Google Shape;1283;p15: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p13: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299" name="Google Shape;1299;p13: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2: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054" name="Google Shape;1054;p2: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p14: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solidFill>
                <a:srgbClr val="FF0000"/>
              </a:solidFill>
            </a:endParaRPr>
          </a:p>
        </p:txBody>
      </p:sp>
      <p:sp>
        <p:nvSpPr>
          <p:cNvPr id="1309" name="Google Shape;1309;p14: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p16: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314" name="Google Shape;1314;p16: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p17: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9" name="Google Shape;1319;p17: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320" name="Google Shape;1320;p17:notes"/>
          <p:cNvSpPr txBox="1"/>
          <p:nvPr>
            <p:ph idx="12" type="sldNum"/>
          </p:nvPr>
        </p:nvSpPr>
        <p:spPr>
          <a:xfrm>
            <a:off x="3884613" y="8845045"/>
            <a:ext cx="2971801" cy="465614"/>
          </a:xfrm>
          <a:prstGeom prst="rect">
            <a:avLst/>
          </a:prstGeom>
          <a:noFill/>
          <a:ln>
            <a:noFill/>
          </a:ln>
        </p:spPr>
        <p:txBody>
          <a:bodyPr anchorCtr="0" anchor="b" bIns="45850" lIns="91725" spcFirstLastPara="1" rIns="91725" wrap="square" tIns="458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9bd6529fd0_3_75:notes"/>
          <p:cNvSpPr txBox="1"/>
          <p:nvPr>
            <p:ph idx="1" type="body"/>
          </p:nvPr>
        </p:nvSpPr>
        <p:spPr>
          <a:xfrm>
            <a:off x="685800" y="4423331"/>
            <a:ext cx="5486400" cy="4190524"/>
          </a:xfrm>
          <a:prstGeom prst="rect">
            <a:avLst/>
          </a:prstGeom>
          <a:noFill/>
          <a:ln>
            <a:noFill/>
          </a:ln>
        </p:spPr>
        <p:txBody>
          <a:bodyPr anchorCtr="0" anchor="t" bIns="92550" lIns="92550" spcFirstLastPara="1" rIns="92550" wrap="square" tIns="92550">
            <a:noAutofit/>
          </a:bodyPr>
          <a:lstStyle/>
          <a:p>
            <a:pPr indent="0" lvl="0" marL="0" rtl="0" algn="l">
              <a:lnSpc>
                <a:spcPct val="100000"/>
              </a:lnSpc>
              <a:spcBef>
                <a:spcPts val="0"/>
              </a:spcBef>
              <a:spcAft>
                <a:spcPts val="0"/>
              </a:spcAft>
              <a:buSzPts val="1400"/>
              <a:buNone/>
            </a:pPr>
            <a:r>
              <a:t/>
            </a:r>
            <a:endParaRPr/>
          </a:p>
        </p:txBody>
      </p:sp>
      <p:sp>
        <p:nvSpPr>
          <p:cNvPr id="1325" name="Google Shape;1325;g9bd6529fd0_3_75: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18: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353" name="Google Shape;1353;p18: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11de0d1c5d2_0_0:notes"/>
          <p:cNvSpPr/>
          <p:nvPr>
            <p:ph idx="2" type="sldImg"/>
          </p:nvPr>
        </p:nvSpPr>
        <p:spPr>
          <a:xfrm>
            <a:off x="1101725" y="698500"/>
            <a:ext cx="4654500" cy="34926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11de0d1c5d2_0_0:notes"/>
          <p:cNvSpPr txBox="1"/>
          <p:nvPr>
            <p:ph idx="1" type="body"/>
          </p:nvPr>
        </p:nvSpPr>
        <p:spPr>
          <a:xfrm>
            <a:off x="685800" y="4423331"/>
            <a:ext cx="5486400" cy="41904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382" name="Google Shape;1382;g11de0d1c5d2_0_0:notes"/>
          <p:cNvSpPr txBox="1"/>
          <p:nvPr>
            <p:ph idx="12" type="sldNum"/>
          </p:nvPr>
        </p:nvSpPr>
        <p:spPr>
          <a:xfrm>
            <a:off x="3884613" y="8845045"/>
            <a:ext cx="2971800" cy="4656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p19: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388" name="Google Shape;1388;p19: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9b4bfb67fc_0_792: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7" name="Google Shape;1397;g9b4bfb67fc_0_792:notes"/>
          <p:cNvSpPr txBox="1"/>
          <p:nvPr>
            <p:ph idx="1" type="body"/>
          </p:nvPr>
        </p:nvSpPr>
        <p:spPr>
          <a:xfrm>
            <a:off x="685801" y="4423331"/>
            <a:ext cx="5486538" cy="419049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398" name="Google Shape;1398;g9b4bfb67fc_0_792:notes"/>
          <p:cNvSpPr txBox="1"/>
          <p:nvPr>
            <p:ph idx="12" type="sldNum"/>
          </p:nvPr>
        </p:nvSpPr>
        <p:spPr>
          <a:xfrm>
            <a:off x="3884613" y="8845045"/>
            <a:ext cx="2971801" cy="465509"/>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g110d84e9f90_0_0:notes"/>
          <p:cNvSpPr txBox="1"/>
          <p:nvPr>
            <p:ph idx="1" type="body"/>
          </p:nvPr>
        </p:nvSpPr>
        <p:spPr>
          <a:xfrm>
            <a:off x="685800" y="4423331"/>
            <a:ext cx="5486400" cy="419040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403" name="Google Shape;1403;g110d84e9f90_0_0:notes"/>
          <p:cNvSpPr/>
          <p:nvPr>
            <p:ph idx="2" type="sldImg"/>
          </p:nvPr>
        </p:nvSpPr>
        <p:spPr>
          <a:xfrm>
            <a:off x="1101725" y="698500"/>
            <a:ext cx="4654500" cy="3492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p22:notes"/>
          <p:cNvSpPr txBox="1"/>
          <p:nvPr>
            <p:ph idx="1" type="body"/>
          </p:nvPr>
        </p:nvSpPr>
        <p:spPr>
          <a:xfrm>
            <a:off x="914404" y="4423331"/>
            <a:ext cx="5029199" cy="4190524"/>
          </a:xfrm>
          <a:prstGeom prst="rect">
            <a:avLst/>
          </a:prstGeom>
          <a:noFill/>
          <a:ln>
            <a:noFill/>
          </a:ln>
        </p:spPr>
        <p:txBody>
          <a:bodyPr anchorCtr="0" anchor="ctr" bIns="92450" lIns="92450" spcFirstLastPara="1" rIns="92450" wrap="square" tIns="92450">
            <a:noAutofit/>
          </a:bodyPr>
          <a:lstStyle/>
          <a:p>
            <a:pPr indent="0" lvl="0" marL="0" rtl="0" algn="l">
              <a:lnSpc>
                <a:spcPct val="100000"/>
              </a:lnSpc>
              <a:spcBef>
                <a:spcPts val="0"/>
              </a:spcBef>
              <a:spcAft>
                <a:spcPts val="0"/>
              </a:spcAft>
              <a:buSzPts val="1400"/>
              <a:buNone/>
            </a:pPr>
            <a:r>
              <a:t/>
            </a:r>
            <a:endParaRPr/>
          </a:p>
        </p:txBody>
      </p:sp>
      <p:sp>
        <p:nvSpPr>
          <p:cNvPr id="1412" name="Google Shape;1412;p22:notes"/>
          <p:cNvSpPr/>
          <p:nvPr>
            <p:ph idx="2" type="sldImg"/>
          </p:nvPr>
        </p:nvSpPr>
        <p:spPr>
          <a:xfrm>
            <a:off x="1101725" y="700088"/>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9b4bfb67fc_0_0: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2" name="Google Shape;1062;g9b4bfb67fc_0_0:notes"/>
          <p:cNvSpPr txBox="1"/>
          <p:nvPr>
            <p:ph idx="1" type="body"/>
          </p:nvPr>
        </p:nvSpPr>
        <p:spPr>
          <a:xfrm>
            <a:off x="685801" y="4423331"/>
            <a:ext cx="5486538" cy="419049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063" name="Google Shape;1063;g9b4bfb67fc_0_0:notes"/>
          <p:cNvSpPr txBox="1"/>
          <p:nvPr>
            <p:ph idx="12" type="sldNum"/>
          </p:nvPr>
        </p:nvSpPr>
        <p:spPr>
          <a:xfrm>
            <a:off x="3884613" y="8845045"/>
            <a:ext cx="2971801" cy="465509"/>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24: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420" name="Google Shape;1420;p24: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p25:notes"/>
          <p:cNvSpPr txBox="1"/>
          <p:nvPr>
            <p:ph idx="12" type="sldNum"/>
          </p:nvPr>
        </p:nvSpPr>
        <p:spPr>
          <a:xfrm>
            <a:off x="3884613" y="8845045"/>
            <a:ext cx="2971801" cy="465614"/>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latin typeface="Gill Sans"/>
                <a:ea typeface="Gill Sans"/>
                <a:cs typeface="Gill Sans"/>
                <a:sym typeface="Gill Sans"/>
              </a:rPr>
              <a:t>‹#›</a:t>
            </a:fld>
            <a:endParaRPr>
              <a:latin typeface="Gill Sans"/>
              <a:ea typeface="Gill Sans"/>
              <a:cs typeface="Gill Sans"/>
              <a:sym typeface="Gill Sans"/>
            </a:endParaRPr>
          </a:p>
        </p:txBody>
      </p:sp>
      <p:sp>
        <p:nvSpPr>
          <p:cNvPr id="1436" name="Google Shape;1436;p25: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37" name="Google Shape;1437;p25:notes"/>
          <p:cNvSpPr txBox="1"/>
          <p:nvPr>
            <p:ph idx="1" type="body"/>
          </p:nvPr>
        </p:nvSpPr>
        <p:spPr>
          <a:xfrm>
            <a:off x="685800" y="4423331"/>
            <a:ext cx="5486400" cy="4190524"/>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latin typeface="Gill Sans"/>
              <a:ea typeface="Gill Sans"/>
              <a:cs typeface="Gill Sans"/>
              <a:sym typeface="Gill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p26: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449" name="Google Shape;1449;p26: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9b4bfb67fc_0_782:notes"/>
          <p:cNvSpPr txBox="1"/>
          <p:nvPr>
            <p:ph idx="1" type="body"/>
          </p:nvPr>
        </p:nvSpPr>
        <p:spPr>
          <a:xfrm>
            <a:off x="685801" y="4423331"/>
            <a:ext cx="5486538" cy="419049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455" name="Google Shape;1455;g9b4bfb67fc_0_782: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a07674f798_2_86: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461" name="Google Shape;1461;ga07674f798_2_86: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9b4bfb67fc_0_787:notes"/>
          <p:cNvSpPr txBox="1"/>
          <p:nvPr>
            <p:ph idx="1" type="body"/>
          </p:nvPr>
        </p:nvSpPr>
        <p:spPr>
          <a:xfrm>
            <a:off x="685801" y="4423331"/>
            <a:ext cx="5486538" cy="419049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468" name="Google Shape;1468;g9b4bfb67fc_0_787: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p27:notes"/>
          <p:cNvSpPr txBox="1"/>
          <p:nvPr>
            <p:ph idx="12" type="sldNum"/>
          </p:nvPr>
        </p:nvSpPr>
        <p:spPr>
          <a:xfrm>
            <a:off x="3884613" y="8845045"/>
            <a:ext cx="2971801" cy="465614"/>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latin typeface="Gill Sans"/>
                <a:ea typeface="Gill Sans"/>
                <a:cs typeface="Gill Sans"/>
                <a:sym typeface="Gill Sans"/>
              </a:rPr>
              <a:t>‹#›</a:t>
            </a:fld>
            <a:endParaRPr>
              <a:latin typeface="Gill Sans"/>
              <a:ea typeface="Gill Sans"/>
              <a:cs typeface="Gill Sans"/>
              <a:sym typeface="Gill Sans"/>
            </a:endParaRPr>
          </a:p>
        </p:txBody>
      </p:sp>
      <p:sp>
        <p:nvSpPr>
          <p:cNvPr id="1474" name="Google Shape;1474;p27: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75" name="Google Shape;1475;p27:notes"/>
          <p:cNvSpPr txBox="1"/>
          <p:nvPr>
            <p:ph idx="1" type="body"/>
          </p:nvPr>
        </p:nvSpPr>
        <p:spPr>
          <a:xfrm>
            <a:off x="685800" y="4423331"/>
            <a:ext cx="5486400" cy="4190524"/>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latin typeface="Gill Sans"/>
              <a:ea typeface="Gill Sans"/>
              <a:cs typeface="Gill Sans"/>
              <a:sym typeface="Gill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p28:notes"/>
          <p:cNvSpPr txBox="1"/>
          <p:nvPr>
            <p:ph idx="12" type="sldNum"/>
          </p:nvPr>
        </p:nvSpPr>
        <p:spPr>
          <a:xfrm>
            <a:off x="3884613" y="8845045"/>
            <a:ext cx="2971801" cy="465614"/>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latin typeface="Gill Sans"/>
                <a:ea typeface="Gill Sans"/>
                <a:cs typeface="Gill Sans"/>
                <a:sym typeface="Gill Sans"/>
              </a:rPr>
              <a:t>‹#›</a:t>
            </a:fld>
            <a:endParaRPr>
              <a:latin typeface="Gill Sans"/>
              <a:ea typeface="Gill Sans"/>
              <a:cs typeface="Gill Sans"/>
              <a:sym typeface="Gill Sans"/>
            </a:endParaRPr>
          </a:p>
        </p:txBody>
      </p:sp>
      <p:sp>
        <p:nvSpPr>
          <p:cNvPr id="1482" name="Google Shape;1482;p28: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83" name="Google Shape;1483;p28:notes"/>
          <p:cNvSpPr txBox="1"/>
          <p:nvPr>
            <p:ph idx="1" type="body"/>
          </p:nvPr>
        </p:nvSpPr>
        <p:spPr>
          <a:xfrm>
            <a:off x="685800" y="4423331"/>
            <a:ext cx="5486400" cy="4190524"/>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latin typeface="Gill Sans"/>
              <a:ea typeface="Gill Sans"/>
              <a:cs typeface="Gill Sans"/>
              <a:sym typeface="Gill San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p29:notes"/>
          <p:cNvSpPr txBox="1"/>
          <p:nvPr>
            <p:ph idx="12" type="sldNum"/>
          </p:nvPr>
        </p:nvSpPr>
        <p:spPr>
          <a:xfrm>
            <a:off x="3884613" y="8845045"/>
            <a:ext cx="2971801" cy="465614"/>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489" name="Google Shape;1489;p29: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0" name="Google Shape;1490;p29: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p30:notes"/>
          <p:cNvSpPr txBox="1"/>
          <p:nvPr>
            <p:ph idx="1" type="body"/>
          </p:nvPr>
        </p:nvSpPr>
        <p:spPr>
          <a:xfrm>
            <a:off x="914404" y="4423331"/>
            <a:ext cx="5029199" cy="4190524"/>
          </a:xfrm>
          <a:prstGeom prst="rect">
            <a:avLst/>
          </a:prstGeom>
          <a:noFill/>
          <a:ln>
            <a:noFill/>
          </a:ln>
        </p:spPr>
        <p:txBody>
          <a:bodyPr anchorCtr="0" anchor="ctr" bIns="92450" lIns="92450" spcFirstLastPara="1" rIns="92450" wrap="square" tIns="92450">
            <a:noAutofit/>
          </a:bodyPr>
          <a:lstStyle/>
          <a:p>
            <a:pPr indent="0" lvl="0" marL="0" rtl="0" algn="l">
              <a:lnSpc>
                <a:spcPct val="100000"/>
              </a:lnSpc>
              <a:spcBef>
                <a:spcPts val="0"/>
              </a:spcBef>
              <a:spcAft>
                <a:spcPts val="0"/>
              </a:spcAft>
              <a:buSzPts val="1400"/>
              <a:buNone/>
            </a:pPr>
            <a:r>
              <a:t/>
            </a:r>
            <a:endParaRPr/>
          </a:p>
        </p:txBody>
      </p:sp>
      <p:sp>
        <p:nvSpPr>
          <p:cNvPr id="1497" name="Google Shape;1497;p30:notes"/>
          <p:cNvSpPr/>
          <p:nvPr>
            <p:ph idx="2" type="sldImg"/>
          </p:nvPr>
        </p:nvSpPr>
        <p:spPr>
          <a:xfrm>
            <a:off x="1101725" y="700088"/>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224439cbe0_1_0:notes"/>
          <p:cNvSpPr txBox="1"/>
          <p:nvPr>
            <p:ph idx="1" type="body"/>
          </p:nvPr>
        </p:nvSpPr>
        <p:spPr>
          <a:xfrm>
            <a:off x="914404" y="4423331"/>
            <a:ext cx="5029199" cy="4190524"/>
          </a:xfrm>
          <a:prstGeom prst="rect">
            <a:avLst/>
          </a:prstGeom>
          <a:noFill/>
          <a:ln>
            <a:noFill/>
          </a:ln>
        </p:spPr>
        <p:txBody>
          <a:bodyPr anchorCtr="0" anchor="t" bIns="88825" lIns="88825" spcFirstLastPara="1" rIns="88825" wrap="square" tIns="88825">
            <a:noAutofit/>
          </a:bodyPr>
          <a:lstStyle/>
          <a:p>
            <a:pPr indent="0" lvl="0" marL="0" rtl="0" algn="l">
              <a:lnSpc>
                <a:spcPct val="100000"/>
              </a:lnSpc>
              <a:spcBef>
                <a:spcPts val="0"/>
              </a:spcBef>
              <a:spcAft>
                <a:spcPts val="0"/>
              </a:spcAft>
              <a:buSzPts val="1400"/>
              <a:buNone/>
            </a:pPr>
            <a:r>
              <a:t/>
            </a:r>
            <a:endParaRPr sz="1400"/>
          </a:p>
        </p:txBody>
      </p:sp>
      <p:sp>
        <p:nvSpPr>
          <p:cNvPr id="1069" name="Google Shape;1069;g1224439cbe0_1_0:notes"/>
          <p:cNvSpPr/>
          <p:nvPr>
            <p:ph idx="2" type="sldImg"/>
          </p:nvPr>
        </p:nvSpPr>
        <p:spPr>
          <a:xfrm>
            <a:off x="1161461" y="699447"/>
            <a:ext cx="4535080" cy="349091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31: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503" name="Google Shape;1503;p31: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p32: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514" name="Google Shape;1514;p32: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33:notes"/>
          <p:cNvSpPr txBox="1"/>
          <p:nvPr>
            <p:ph idx="1" type="body"/>
          </p:nvPr>
        </p:nvSpPr>
        <p:spPr>
          <a:xfrm>
            <a:off x="914404" y="4423331"/>
            <a:ext cx="5029199" cy="4190524"/>
          </a:xfrm>
          <a:prstGeom prst="rect">
            <a:avLst/>
          </a:prstGeom>
          <a:noFill/>
          <a:ln>
            <a:noFill/>
          </a:ln>
        </p:spPr>
        <p:txBody>
          <a:bodyPr anchorCtr="0" anchor="ctr" bIns="92450" lIns="92450" spcFirstLastPara="1" rIns="92450" wrap="square" tIns="92450">
            <a:noAutofit/>
          </a:bodyPr>
          <a:lstStyle/>
          <a:p>
            <a:pPr indent="0" lvl="0" marL="0" rtl="0" algn="l">
              <a:lnSpc>
                <a:spcPct val="100000"/>
              </a:lnSpc>
              <a:spcBef>
                <a:spcPts val="0"/>
              </a:spcBef>
              <a:spcAft>
                <a:spcPts val="0"/>
              </a:spcAft>
              <a:buSzPts val="1400"/>
              <a:buNone/>
            </a:pPr>
            <a:r>
              <a:t/>
            </a:r>
            <a:endParaRPr/>
          </a:p>
        </p:txBody>
      </p:sp>
      <p:sp>
        <p:nvSpPr>
          <p:cNvPr id="1538" name="Google Shape;1538;p33:notes"/>
          <p:cNvSpPr/>
          <p:nvPr>
            <p:ph idx="2" type="sldImg"/>
          </p:nvPr>
        </p:nvSpPr>
        <p:spPr>
          <a:xfrm>
            <a:off x="1101725" y="700088"/>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p34: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546" name="Google Shape;1546;p34: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11e36ecd5ce_0_1:notes"/>
          <p:cNvSpPr/>
          <p:nvPr>
            <p:ph idx="2" type="sldImg"/>
          </p:nvPr>
        </p:nvSpPr>
        <p:spPr>
          <a:xfrm>
            <a:off x="1101725" y="698500"/>
            <a:ext cx="4654500" cy="34926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11e36ecd5ce_0_1:notes"/>
          <p:cNvSpPr txBox="1"/>
          <p:nvPr>
            <p:ph idx="1" type="body"/>
          </p:nvPr>
        </p:nvSpPr>
        <p:spPr>
          <a:xfrm>
            <a:off x="685800" y="4423331"/>
            <a:ext cx="5486400" cy="4190400"/>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553" name="Google Shape;1553;g11e36ecd5ce_0_1:notes"/>
          <p:cNvSpPr txBox="1"/>
          <p:nvPr>
            <p:ph idx="12" type="sldNum"/>
          </p:nvPr>
        </p:nvSpPr>
        <p:spPr>
          <a:xfrm>
            <a:off x="3884613" y="8845045"/>
            <a:ext cx="2971800" cy="465600"/>
          </a:xfrm>
          <a:prstGeom prst="rect">
            <a:avLst/>
          </a:prstGeom>
        </p:spPr>
        <p:txBody>
          <a:bodyPr anchorCtr="0" anchor="b" bIns="46225" lIns="92475" spcFirstLastPara="1" rIns="92475" wrap="square" tIns="462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35: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559" name="Google Shape;1559;p35: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p36: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577" name="Google Shape;1577;p36: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37: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3" name="Google Shape;1583;p37: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584" name="Google Shape;1584;p37:notes"/>
          <p:cNvSpPr txBox="1"/>
          <p:nvPr>
            <p:ph idx="12" type="sldNum"/>
          </p:nvPr>
        </p:nvSpPr>
        <p:spPr>
          <a:xfrm>
            <a:off x="3884613" y="8845045"/>
            <a:ext cx="2971801" cy="465614"/>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38: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590" name="Google Shape;1590;p38: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a07674f798_0_9: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5" name="Google Shape;1595;ga07674f798_0_9:notes"/>
          <p:cNvSpPr txBox="1"/>
          <p:nvPr>
            <p:ph idx="1" type="body"/>
          </p:nvPr>
        </p:nvSpPr>
        <p:spPr>
          <a:xfrm>
            <a:off x="685801" y="4423331"/>
            <a:ext cx="5486538" cy="4190490"/>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596" name="Google Shape;1596;ga07674f798_0_9:notes"/>
          <p:cNvSpPr txBox="1"/>
          <p:nvPr>
            <p:ph idx="12" type="sldNum"/>
          </p:nvPr>
        </p:nvSpPr>
        <p:spPr>
          <a:xfrm>
            <a:off x="3884613" y="8845045"/>
            <a:ext cx="2971801" cy="465509"/>
          </a:xfrm>
          <a:prstGeom prst="rect">
            <a:avLst/>
          </a:prstGeom>
          <a:noFill/>
          <a:ln>
            <a:noFill/>
          </a:ln>
        </p:spPr>
        <p:txBody>
          <a:bodyPr anchorCtr="0" anchor="b" bIns="46225" lIns="92475" spcFirstLastPara="1" rIns="92475" wrap="square" tIns="46225">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a58333112d_2_67: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4" name="Google Shape;1074;ga58333112d_2_67:notes"/>
          <p:cNvSpPr txBox="1"/>
          <p:nvPr>
            <p:ph idx="1" type="body"/>
          </p:nvPr>
        </p:nvSpPr>
        <p:spPr>
          <a:xfrm>
            <a:off x="685800" y="4481532"/>
            <a:ext cx="5486420" cy="3666597"/>
          </a:xfrm>
          <a:prstGeom prst="rect">
            <a:avLst/>
          </a:prstGeom>
          <a:noFill/>
          <a:ln>
            <a:noFill/>
          </a:ln>
        </p:spPr>
        <p:txBody>
          <a:bodyPr anchorCtr="0" anchor="t" bIns="89625" lIns="89625" spcFirstLastPara="1" rIns="89625" wrap="square" tIns="89625">
            <a:noAutofit/>
          </a:bodyPr>
          <a:lstStyle/>
          <a:p>
            <a:pPr indent="0" lvl="0" marL="0" rtl="0" algn="l">
              <a:lnSpc>
                <a:spcPct val="100000"/>
              </a:lnSpc>
              <a:spcBef>
                <a:spcPts val="0"/>
              </a:spcBef>
              <a:spcAft>
                <a:spcPts val="0"/>
              </a:spcAft>
              <a:buSzPts val="1400"/>
              <a:buNone/>
            </a:pPr>
            <a:r>
              <a:t/>
            </a:r>
            <a:endParaRPr sz="1400"/>
          </a:p>
        </p:txBody>
      </p:sp>
      <p:sp>
        <p:nvSpPr>
          <p:cNvPr id="1075" name="Google Shape;1075;ga58333112d_2_67:notes"/>
          <p:cNvSpPr txBox="1"/>
          <p:nvPr>
            <p:ph idx="12" type="sldNum"/>
          </p:nvPr>
        </p:nvSpPr>
        <p:spPr>
          <a:xfrm>
            <a:off x="3884613" y="8845045"/>
            <a:ext cx="2971762" cy="467177"/>
          </a:xfrm>
          <a:prstGeom prst="rect">
            <a:avLst/>
          </a:prstGeom>
          <a:noFill/>
          <a:ln>
            <a:noFill/>
          </a:ln>
        </p:spPr>
        <p:txBody>
          <a:bodyPr anchorCtr="0" anchor="b" bIns="89625" lIns="89625" spcFirstLastPara="1" rIns="89625" wrap="square" tIns="896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sz="1400"/>
              <a:t>‹#›</a:t>
            </a:fld>
            <a:endParaRPr sz="1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23:notes"/>
          <p:cNvSpPr txBox="1"/>
          <p:nvPr>
            <p:ph idx="1" type="body"/>
          </p:nvPr>
        </p:nvSpPr>
        <p:spPr>
          <a:xfrm>
            <a:off x="685800" y="4423331"/>
            <a:ext cx="5486400" cy="4190524"/>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660" name="Google Shape;1660;p23: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p39:notes"/>
          <p:cNvSpPr txBox="1"/>
          <p:nvPr>
            <p:ph idx="1" type="body"/>
          </p:nvPr>
        </p:nvSpPr>
        <p:spPr>
          <a:xfrm>
            <a:off x="685800" y="4423331"/>
            <a:ext cx="5486400" cy="4190524"/>
          </a:xfrm>
          <a:prstGeom prst="rect">
            <a:avLst/>
          </a:prstGeom>
        </p:spPr>
        <p:txBody>
          <a:bodyPr anchorCtr="0" anchor="t" bIns="46225" lIns="92475" spcFirstLastPara="1" rIns="92475" wrap="square" tIns="46225">
            <a:noAutofit/>
          </a:bodyPr>
          <a:lstStyle/>
          <a:p>
            <a:pPr indent="0" lvl="0" marL="0" rtl="0" algn="l">
              <a:spcBef>
                <a:spcPts val="0"/>
              </a:spcBef>
              <a:spcAft>
                <a:spcPts val="0"/>
              </a:spcAft>
              <a:buNone/>
            </a:pPr>
            <a:r>
              <a:t/>
            </a:r>
            <a:endParaRPr/>
          </a:p>
        </p:txBody>
      </p:sp>
      <p:sp>
        <p:nvSpPr>
          <p:cNvPr id="1668" name="Google Shape;1668;p39: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g144fccfe6cf_2_8:notes"/>
          <p:cNvSpPr/>
          <p:nvPr>
            <p:ph idx="2" type="sldImg"/>
          </p:nvPr>
        </p:nvSpPr>
        <p:spPr>
          <a:xfrm>
            <a:off x="1161461" y="699447"/>
            <a:ext cx="4535128" cy="3490956"/>
          </a:xfrm>
          <a:custGeom>
            <a:rect b="b" l="l" r="r" t="t"/>
            <a:pathLst>
              <a:path extrusionOk="0" h="120000" w="120000">
                <a:moveTo>
                  <a:pt x="0" y="0"/>
                </a:moveTo>
                <a:lnTo>
                  <a:pt x="120000" y="0"/>
                </a:lnTo>
                <a:lnTo>
                  <a:pt x="120000" y="120000"/>
                </a:lnTo>
                <a:lnTo>
                  <a:pt x="0" y="120000"/>
                </a:lnTo>
                <a:close/>
              </a:path>
            </a:pathLst>
          </a:custGeom>
        </p:spPr>
      </p:sp>
      <p:sp>
        <p:nvSpPr>
          <p:cNvPr id="1673" name="Google Shape;1673;g144fccfe6cf_2_8:notes"/>
          <p:cNvSpPr txBox="1"/>
          <p:nvPr>
            <p:ph idx="1" type="body"/>
          </p:nvPr>
        </p:nvSpPr>
        <p:spPr>
          <a:xfrm>
            <a:off x="914404" y="4423331"/>
            <a:ext cx="5029341" cy="4190639"/>
          </a:xfrm>
          <a:prstGeom prst="rect">
            <a:avLst/>
          </a:prstGeom>
        </p:spPr>
        <p:txBody>
          <a:bodyPr anchorCtr="0" anchor="t" bIns="89375" lIns="89375" spcFirstLastPara="1" rIns="89375" wrap="square" tIns="89375">
            <a:noAutofit/>
          </a:bodyPr>
          <a:lstStyle/>
          <a:p>
            <a:pPr indent="0" lvl="0" marL="0" rtl="0" algn="l">
              <a:spcBef>
                <a:spcPts val="0"/>
              </a:spcBef>
              <a:spcAft>
                <a:spcPts val="0"/>
              </a:spcAft>
              <a:buNone/>
            </a:pPr>
            <a:r>
              <a:t/>
            </a:r>
            <a:endParaRPr sz="1400"/>
          </a:p>
        </p:txBody>
      </p:sp>
      <p:sp>
        <p:nvSpPr>
          <p:cNvPr id="1674" name="Google Shape;1674;g144fccfe6cf_2_8:notes"/>
          <p:cNvSpPr txBox="1"/>
          <p:nvPr>
            <p:ph idx="12" type="sldNum"/>
          </p:nvPr>
        </p:nvSpPr>
        <p:spPr>
          <a:xfrm>
            <a:off x="3886204" y="8846661"/>
            <a:ext cx="2971672" cy="465759"/>
          </a:xfrm>
          <a:prstGeom prst="rect">
            <a:avLst/>
          </a:prstGeom>
        </p:spPr>
        <p:txBody>
          <a:bodyPr anchorCtr="0" anchor="b" bIns="89375" lIns="89375" spcFirstLastPara="1" rIns="89375" wrap="square" tIns="89375">
            <a:noAutofit/>
          </a:bodyPr>
          <a:lstStyle/>
          <a:p>
            <a:pPr indent="0" lvl="0" marL="0" rtl="0" algn="r">
              <a:spcBef>
                <a:spcPts val="0"/>
              </a:spcBef>
              <a:spcAft>
                <a:spcPts val="0"/>
              </a:spcAft>
              <a:buClr>
                <a:srgbClr val="000000"/>
              </a:buClr>
              <a:buSzPts val="1300"/>
              <a:buFont typeface="Arial"/>
              <a:buNone/>
            </a:pPr>
            <a:r>
              <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3: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082" name="Google Shape;1082;p3: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p4: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102" name="Google Shape;1102;p4: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p5: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119" name="Google Shape;1119;p5: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6:notes"/>
          <p:cNvSpPr txBox="1"/>
          <p:nvPr>
            <p:ph idx="1" type="body"/>
          </p:nvPr>
        </p:nvSpPr>
        <p:spPr>
          <a:xfrm>
            <a:off x="685800" y="4423331"/>
            <a:ext cx="5486400" cy="4190524"/>
          </a:xfrm>
          <a:prstGeom prst="rect">
            <a:avLst/>
          </a:prstGeom>
          <a:noFill/>
          <a:ln>
            <a:noFill/>
          </a:ln>
        </p:spPr>
        <p:txBody>
          <a:bodyPr anchorCtr="0" anchor="t" bIns="46225" lIns="92475" spcFirstLastPara="1" rIns="92475" wrap="square" tIns="46225">
            <a:noAutofit/>
          </a:bodyPr>
          <a:lstStyle/>
          <a:p>
            <a:pPr indent="0" lvl="0" marL="0" rtl="0" algn="l">
              <a:lnSpc>
                <a:spcPct val="100000"/>
              </a:lnSpc>
              <a:spcBef>
                <a:spcPts val="0"/>
              </a:spcBef>
              <a:spcAft>
                <a:spcPts val="0"/>
              </a:spcAft>
              <a:buSzPts val="1400"/>
              <a:buNone/>
            </a:pPr>
            <a:r>
              <a:t/>
            </a:r>
            <a:endParaRPr/>
          </a:p>
        </p:txBody>
      </p:sp>
      <p:sp>
        <p:nvSpPr>
          <p:cNvPr id="1148" name="Google Shape;1148;p6:notes"/>
          <p:cNvSpPr/>
          <p:nvPr>
            <p:ph idx="2" type="sldImg"/>
          </p:nvPr>
        </p:nvSpPr>
        <p:spPr>
          <a:xfrm>
            <a:off x="1101725" y="698500"/>
            <a:ext cx="4654550"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3"/>
          <p:cNvSpPr txBox="1"/>
          <p:nvPr>
            <p:ph idx="1" type="body"/>
          </p:nvPr>
        </p:nvSpPr>
        <p:spPr>
          <a:xfrm>
            <a:off x="457200" y="1600206"/>
            <a:ext cx="8229600" cy="4525963"/>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Clr>
                <a:schemeClr val="dk1"/>
              </a:buClr>
              <a:buSzPts val="1400"/>
              <a:buFont typeface="Calibri"/>
              <a:buChar char="•"/>
              <a:defRPr/>
            </a:lvl1pPr>
            <a:lvl2pPr indent="-317500" lvl="1" marL="914400" algn="l">
              <a:lnSpc>
                <a:spcPct val="100000"/>
              </a:lnSpc>
              <a:spcBef>
                <a:spcPts val="560"/>
              </a:spcBef>
              <a:spcAft>
                <a:spcPts val="0"/>
              </a:spcAft>
              <a:buClr>
                <a:schemeClr val="dk1"/>
              </a:buClr>
              <a:buSzPts val="1400"/>
              <a:buFont typeface="Calibri"/>
              <a:buChar char="–"/>
              <a:defRPr/>
            </a:lvl2pPr>
            <a:lvl3pPr indent="-317500" lvl="2" marL="1371600" algn="l">
              <a:lnSpc>
                <a:spcPct val="100000"/>
              </a:lnSpc>
              <a:spcBef>
                <a:spcPts val="480"/>
              </a:spcBef>
              <a:spcAft>
                <a:spcPts val="0"/>
              </a:spcAft>
              <a:buClr>
                <a:schemeClr val="dk1"/>
              </a:buClr>
              <a:buSzPts val="1400"/>
              <a:buFont typeface="Calibri"/>
              <a:buChar char="•"/>
              <a:defRPr/>
            </a:lvl3pPr>
            <a:lvl4pPr indent="-317500" lvl="3" marL="1828800" algn="l">
              <a:lnSpc>
                <a:spcPct val="100000"/>
              </a:lnSpc>
              <a:spcBef>
                <a:spcPts val="400"/>
              </a:spcBef>
              <a:spcAft>
                <a:spcPts val="0"/>
              </a:spcAft>
              <a:buClr>
                <a:schemeClr val="dk1"/>
              </a:buClr>
              <a:buSzPts val="1400"/>
              <a:buFont typeface="Calibri"/>
              <a:buChar char="–"/>
              <a:defRPr/>
            </a:lvl4pPr>
            <a:lvl5pPr indent="-317500" lvl="4" marL="2286000" algn="l">
              <a:lnSpc>
                <a:spcPct val="100000"/>
              </a:lnSpc>
              <a:spcBef>
                <a:spcPts val="400"/>
              </a:spcBef>
              <a:spcAft>
                <a:spcPts val="0"/>
              </a:spcAft>
              <a:buClr>
                <a:schemeClr val="dk1"/>
              </a:buClr>
              <a:buSzPts val="1400"/>
              <a:buFont typeface="Calibri"/>
              <a:buChar char="»"/>
              <a:defRPr/>
            </a:lvl5pPr>
            <a:lvl6pPr indent="-317500" lvl="5" marL="2743200" algn="l">
              <a:lnSpc>
                <a:spcPct val="100000"/>
              </a:lnSpc>
              <a:spcBef>
                <a:spcPts val="400"/>
              </a:spcBef>
              <a:spcAft>
                <a:spcPts val="0"/>
              </a:spcAft>
              <a:buClr>
                <a:schemeClr val="dk1"/>
              </a:buClr>
              <a:buSzPts val="1400"/>
              <a:buFont typeface="Calibri"/>
              <a:buChar char="•"/>
              <a:defRPr/>
            </a:lvl6pPr>
            <a:lvl7pPr indent="-317500" lvl="6" marL="3200400" algn="l">
              <a:lnSpc>
                <a:spcPct val="100000"/>
              </a:lnSpc>
              <a:spcBef>
                <a:spcPts val="400"/>
              </a:spcBef>
              <a:spcAft>
                <a:spcPts val="0"/>
              </a:spcAft>
              <a:buClr>
                <a:schemeClr val="dk1"/>
              </a:buClr>
              <a:buSzPts val="1400"/>
              <a:buFont typeface="Calibri"/>
              <a:buChar char="•"/>
              <a:defRPr/>
            </a:lvl7pPr>
            <a:lvl8pPr indent="-317500" lvl="7" marL="3657600" algn="l">
              <a:lnSpc>
                <a:spcPct val="100000"/>
              </a:lnSpc>
              <a:spcBef>
                <a:spcPts val="400"/>
              </a:spcBef>
              <a:spcAft>
                <a:spcPts val="0"/>
              </a:spcAft>
              <a:buClr>
                <a:schemeClr val="dk1"/>
              </a:buClr>
              <a:buSzPts val="1400"/>
              <a:buFont typeface="Calibri"/>
              <a:buChar char="•"/>
              <a:defRPr/>
            </a:lvl8pPr>
            <a:lvl9pPr indent="-317500" lvl="8" marL="4114800" algn="l">
              <a:lnSpc>
                <a:spcPct val="100000"/>
              </a:lnSpc>
              <a:spcBef>
                <a:spcPts val="400"/>
              </a:spcBef>
              <a:spcAft>
                <a:spcPts val="0"/>
              </a:spcAft>
              <a:buClr>
                <a:schemeClr val="dk1"/>
              </a:buClr>
              <a:buSzPts val="1400"/>
              <a:buFont typeface="Calibri"/>
              <a:buChar char="•"/>
              <a:defRPr/>
            </a:lvl9pPr>
          </a:lstStyle>
          <a:p/>
        </p:txBody>
      </p:sp>
      <p:sp>
        <p:nvSpPr>
          <p:cNvPr id="18" name="Google Shape;18;p43"/>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19" name="Google Shape;19;p43"/>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20" name="Google Shape;20;p43"/>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11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1"/>
          <p:cNvSpPr txBox="1"/>
          <p:nvPr>
            <p:ph idx="1" type="body"/>
          </p:nvPr>
        </p:nvSpPr>
        <p:spPr>
          <a:xfrm rot="5400000">
            <a:off x="2309023" y="-251618"/>
            <a:ext cx="4525963" cy="82296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Clr>
                <a:schemeClr val="dk1"/>
              </a:buClr>
              <a:buSzPts val="1400"/>
              <a:buFont typeface="Calibri"/>
              <a:buChar char="•"/>
              <a:defRPr/>
            </a:lvl1pPr>
            <a:lvl2pPr indent="-317500" lvl="1" marL="914400" algn="l">
              <a:lnSpc>
                <a:spcPct val="100000"/>
              </a:lnSpc>
              <a:spcBef>
                <a:spcPts val="560"/>
              </a:spcBef>
              <a:spcAft>
                <a:spcPts val="0"/>
              </a:spcAft>
              <a:buClr>
                <a:schemeClr val="dk1"/>
              </a:buClr>
              <a:buSzPts val="1400"/>
              <a:buFont typeface="Calibri"/>
              <a:buChar char="–"/>
              <a:defRPr/>
            </a:lvl2pPr>
            <a:lvl3pPr indent="-317500" lvl="2" marL="1371600" algn="l">
              <a:lnSpc>
                <a:spcPct val="100000"/>
              </a:lnSpc>
              <a:spcBef>
                <a:spcPts val="480"/>
              </a:spcBef>
              <a:spcAft>
                <a:spcPts val="0"/>
              </a:spcAft>
              <a:buClr>
                <a:schemeClr val="dk1"/>
              </a:buClr>
              <a:buSzPts val="1400"/>
              <a:buFont typeface="Calibri"/>
              <a:buChar char="•"/>
              <a:defRPr/>
            </a:lvl3pPr>
            <a:lvl4pPr indent="-317500" lvl="3" marL="1828800" algn="l">
              <a:lnSpc>
                <a:spcPct val="100000"/>
              </a:lnSpc>
              <a:spcBef>
                <a:spcPts val="400"/>
              </a:spcBef>
              <a:spcAft>
                <a:spcPts val="0"/>
              </a:spcAft>
              <a:buClr>
                <a:schemeClr val="dk1"/>
              </a:buClr>
              <a:buSzPts val="1400"/>
              <a:buFont typeface="Calibri"/>
              <a:buChar char="–"/>
              <a:defRPr/>
            </a:lvl4pPr>
            <a:lvl5pPr indent="-317500" lvl="4" marL="2286000" algn="l">
              <a:lnSpc>
                <a:spcPct val="100000"/>
              </a:lnSpc>
              <a:spcBef>
                <a:spcPts val="400"/>
              </a:spcBef>
              <a:spcAft>
                <a:spcPts val="0"/>
              </a:spcAft>
              <a:buClr>
                <a:schemeClr val="dk1"/>
              </a:buClr>
              <a:buSzPts val="1400"/>
              <a:buFont typeface="Calibri"/>
              <a:buChar char="»"/>
              <a:defRPr/>
            </a:lvl5pPr>
            <a:lvl6pPr indent="-317500" lvl="5" marL="2743200" algn="l">
              <a:lnSpc>
                <a:spcPct val="100000"/>
              </a:lnSpc>
              <a:spcBef>
                <a:spcPts val="400"/>
              </a:spcBef>
              <a:spcAft>
                <a:spcPts val="0"/>
              </a:spcAft>
              <a:buClr>
                <a:schemeClr val="dk1"/>
              </a:buClr>
              <a:buSzPts val="1400"/>
              <a:buFont typeface="Calibri"/>
              <a:buChar char="•"/>
              <a:defRPr/>
            </a:lvl6pPr>
            <a:lvl7pPr indent="-317500" lvl="6" marL="3200400" algn="l">
              <a:lnSpc>
                <a:spcPct val="100000"/>
              </a:lnSpc>
              <a:spcBef>
                <a:spcPts val="400"/>
              </a:spcBef>
              <a:spcAft>
                <a:spcPts val="0"/>
              </a:spcAft>
              <a:buClr>
                <a:schemeClr val="dk1"/>
              </a:buClr>
              <a:buSzPts val="1400"/>
              <a:buFont typeface="Calibri"/>
              <a:buChar char="•"/>
              <a:defRPr/>
            </a:lvl7pPr>
            <a:lvl8pPr indent="-317500" lvl="7" marL="3657600" algn="l">
              <a:lnSpc>
                <a:spcPct val="100000"/>
              </a:lnSpc>
              <a:spcBef>
                <a:spcPts val="400"/>
              </a:spcBef>
              <a:spcAft>
                <a:spcPts val="0"/>
              </a:spcAft>
              <a:buClr>
                <a:schemeClr val="dk1"/>
              </a:buClr>
              <a:buSzPts val="1400"/>
              <a:buFont typeface="Calibri"/>
              <a:buChar char="•"/>
              <a:defRPr/>
            </a:lvl8pPr>
            <a:lvl9pPr indent="-317500" lvl="8" marL="4114800" algn="l">
              <a:lnSpc>
                <a:spcPct val="100000"/>
              </a:lnSpc>
              <a:spcBef>
                <a:spcPts val="400"/>
              </a:spcBef>
              <a:spcAft>
                <a:spcPts val="0"/>
              </a:spcAft>
              <a:buClr>
                <a:schemeClr val="dk1"/>
              </a:buClr>
              <a:buSzPts val="1400"/>
              <a:buFont typeface="Calibri"/>
              <a:buChar char="•"/>
              <a:defRPr/>
            </a:lvl9pPr>
          </a:lstStyle>
          <a:p/>
        </p:txBody>
      </p:sp>
      <p:sp>
        <p:nvSpPr>
          <p:cNvPr id="74" name="Google Shape;74;p111"/>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75" name="Google Shape;75;p111"/>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76" name="Google Shape;76;p111"/>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81" name="Shape 681"/>
        <p:cNvGrpSpPr/>
        <p:nvPr/>
      </p:nvGrpSpPr>
      <p:grpSpPr>
        <a:xfrm>
          <a:off x="0" y="0"/>
          <a:ext cx="0" cy="0"/>
          <a:chOff x="0" y="0"/>
          <a:chExt cx="0" cy="0"/>
        </a:xfrm>
      </p:grpSpPr>
      <p:sp>
        <p:nvSpPr>
          <p:cNvPr id="682" name="Google Shape;682;g9bd6529fd0_3_35"/>
          <p:cNvSpPr txBox="1"/>
          <p:nvPr>
            <p:ph type="title"/>
          </p:nvPr>
        </p:nvSpPr>
        <p:spPr>
          <a:xfrm>
            <a:off x="629841"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3" name="Google Shape;683;g9bd6529fd0_3_35"/>
          <p:cNvSpPr txBox="1"/>
          <p:nvPr>
            <p:ph idx="1" type="body"/>
          </p:nvPr>
        </p:nvSpPr>
        <p:spPr>
          <a:xfrm>
            <a:off x="629841"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4" name="Google Shape;684;g9bd6529fd0_3_35"/>
          <p:cNvSpPr txBox="1"/>
          <p:nvPr>
            <p:ph idx="2" type="body"/>
          </p:nvPr>
        </p:nvSpPr>
        <p:spPr>
          <a:xfrm>
            <a:off x="629841"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g9bd6529fd0_3_35"/>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6" name="Google Shape;686;g9bd6529fd0_3_35"/>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7" name="Google Shape;687;g9bd6529fd0_3_3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8" name="Google Shape;688;g9bd6529fd0_3_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9" name="Google Shape;689;g9bd6529fd0_3_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0" name="Shape 690"/>
        <p:cNvGrpSpPr/>
        <p:nvPr/>
      </p:nvGrpSpPr>
      <p:grpSpPr>
        <a:xfrm>
          <a:off x="0" y="0"/>
          <a:ext cx="0" cy="0"/>
          <a:chOff x="0" y="0"/>
          <a:chExt cx="0" cy="0"/>
        </a:xfrm>
      </p:grpSpPr>
      <p:sp>
        <p:nvSpPr>
          <p:cNvPr id="691" name="Google Shape;691;g9bd6529fd0_3_4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2" name="Google Shape;692;g9bd6529fd0_3_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3" name="Google Shape;693;g9bd6529fd0_3_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4" name="Google Shape;694;g9bd6529fd0_3_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5" name="Shape 695"/>
        <p:cNvGrpSpPr/>
        <p:nvPr/>
      </p:nvGrpSpPr>
      <p:grpSpPr>
        <a:xfrm>
          <a:off x="0" y="0"/>
          <a:ext cx="0" cy="0"/>
          <a:chOff x="0" y="0"/>
          <a:chExt cx="0" cy="0"/>
        </a:xfrm>
      </p:grpSpPr>
      <p:sp>
        <p:nvSpPr>
          <p:cNvPr id="696" name="Google Shape;696;g9bd6529fd0_3_4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7" name="Google Shape;697;g9bd6529fd0_3_49"/>
          <p:cNvSpPr txBox="1"/>
          <p:nvPr>
            <p:ph idx="1" type="body"/>
          </p:nvPr>
        </p:nvSpPr>
        <p:spPr>
          <a:xfrm>
            <a:off x="3887391"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8" name="Google Shape;698;g9bd6529fd0_3_4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9" name="Google Shape;699;g9bd6529fd0_3_4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0" name="Google Shape;700;g9bd6529fd0_3_4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1" name="Google Shape;701;g9bd6529fd0_3_4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2" name="Shape 702"/>
        <p:cNvGrpSpPr/>
        <p:nvPr/>
      </p:nvGrpSpPr>
      <p:grpSpPr>
        <a:xfrm>
          <a:off x="0" y="0"/>
          <a:ext cx="0" cy="0"/>
          <a:chOff x="0" y="0"/>
          <a:chExt cx="0" cy="0"/>
        </a:xfrm>
      </p:grpSpPr>
      <p:sp>
        <p:nvSpPr>
          <p:cNvPr id="703" name="Google Shape;703;g9bd6529fd0_3_5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4" name="Google Shape;704;g9bd6529fd0_3_56"/>
          <p:cNvSpPr/>
          <p:nvPr>
            <p:ph idx="2" type="pic"/>
          </p:nvPr>
        </p:nvSpPr>
        <p:spPr>
          <a:xfrm>
            <a:off x="3887391" y="987425"/>
            <a:ext cx="4629150" cy="4873625"/>
          </a:xfrm>
          <a:prstGeom prst="rect">
            <a:avLst/>
          </a:prstGeom>
          <a:noFill/>
          <a:ln>
            <a:noFill/>
          </a:ln>
        </p:spPr>
      </p:sp>
      <p:sp>
        <p:nvSpPr>
          <p:cNvPr id="705" name="Google Shape;705;g9bd6529fd0_3_5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6" name="Google Shape;706;g9bd6529fd0_3_5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7" name="Google Shape;707;g9bd6529fd0_3_5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8" name="Google Shape;708;g9bd6529fd0_3_5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9" name="Shape 709"/>
        <p:cNvGrpSpPr/>
        <p:nvPr/>
      </p:nvGrpSpPr>
      <p:grpSpPr>
        <a:xfrm>
          <a:off x="0" y="0"/>
          <a:ext cx="0" cy="0"/>
          <a:chOff x="0" y="0"/>
          <a:chExt cx="0" cy="0"/>
        </a:xfrm>
      </p:grpSpPr>
      <p:sp>
        <p:nvSpPr>
          <p:cNvPr id="710" name="Google Shape;710;g9bd6529fd0_3_6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1" name="Google Shape;711;g9bd6529fd0_3_6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g9bd6529fd0_3_6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3" name="Google Shape;713;g9bd6529fd0_3_6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4" name="Google Shape;714;g9bd6529fd0_3_6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15" name="Shape 715"/>
        <p:cNvGrpSpPr/>
        <p:nvPr/>
      </p:nvGrpSpPr>
      <p:grpSpPr>
        <a:xfrm>
          <a:off x="0" y="0"/>
          <a:ext cx="0" cy="0"/>
          <a:chOff x="0" y="0"/>
          <a:chExt cx="0" cy="0"/>
        </a:xfrm>
      </p:grpSpPr>
      <p:sp>
        <p:nvSpPr>
          <p:cNvPr id="716" name="Google Shape;716;g9bd6529fd0_3_69"/>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7" name="Google Shape;717;g9bd6529fd0_3_69"/>
          <p:cNvSpPr txBox="1"/>
          <p:nvPr>
            <p:ph idx="1" type="body"/>
          </p:nvPr>
        </p:nvSpPr>
        <p:spPr>
          <a:xfrm rot="5400000">
            <a:off x="623094" y="370682"/>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8" name="Google Shape;718;g9bd6529fd0_3_6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9" name="Google Shape;719;g9bd6529fd0_3_6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0" name="Google Shape;720;g9bd6529fd0_3_6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7" name="Shape 727"/>
        <p:cNvGrpSpPr/>
        <p:nvPr/>
      </p:nvGrpSpPr>
      <p:grpSpPr>
        <a:xfrm>
          <a:off x="0" y="0"/>
          <a:ext cx="0" cy="0"/>
          <a:chOff x="0" y="0"/>
          <a:chExt cx="0" cy="0"/>
        </a:xfrm>
      </p:grpSpPr>
      <p:sp>
        <p:nvSpPr>
          <p:cNvPr id="728" name="Google Shape;728;p6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9" name="Google Shape;729;p6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0" name="Google Shape;730;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1" name="Google Shape;731;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2" name="Google Shape;732;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9" name="Shape 739"/>
        <p:cNvGrpSpPr/>
        <p:nvPr/>
      </p:nvGrpSpPr>
      <p:grpSpPr>
        <a:xfrm>
          <a:off x="0" y="0"/>
          <a:ext cx="0" cy="0"/>
          <a:chOff x="0" y="0"/>
          <a:chExt cx="0" cy="0"/>
        </a:xfrm>
      </p:grpSpPr>
      <p:sp>
        <p:nvSpPr>
          <p:cNvPr id="740" name="Google Shape;740;ga07674f798_2_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1" name="Google Shape;741;ga07674f798_2_15"/>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42" name="Google Shape;742;ga07674f798_2_15"/>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3" name="Google Shape;743;ga07674f798_2_15"/>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4" name="Google Shape;744;ga07674f798_2_15"/>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45" name="Shape 745"/>
        <p:cNvGrpSpPr/>
        <p:nvPr/>
      </p:nvGrpSpPr>
      <p:grpSpPr>
        <a:xfrm>
          <a:off x="0" y="0"/>
          <a:ext cx="0" cy="0"/>
          <a:chOff x="0" y="0"/>
          <a:chExt cx="0" cy="0"/>
        </a:xfrm>
      </p:grpSpPr>
      <p:sp>
        <p:nvSpPr>
          <p:cNvPr id="746" name="Google Shape;746;ga07674f798_2_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7" name="Google Shape;747;ga07674f798_2_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48" name="Google Shape;748;ga07674f798_2_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49" name="Google Shape;749;ga07674f798_2_6"/>
          <p:cNvSpPr txBox="1"/>
          <p:nvPr>
            <p:ph idx="3" type="body"/>
          </p:nvPr>
        </p:nvSpPr>
        <p:spPr>
          <a:xfrm>
            <a:off x="4645030"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50" name="Google Shape;750;ga07674f798_2_6"/>
          <p:cNvSpPr txBox="1"/>
          <p:nvPr>
            <p:ph idx="4" type="body"/>
          </p:nvPr>
        </p:nvSpPr>
        <p:spPr>
          <a:xfrm>
            <a:off x="4645030"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51" name="Google Shape;751;ga07674f798_2_6"/>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2" name="Google Shape;752;ga07674f798_2_6"/>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3" name="Google Shape;753;ga07674f798_2_6"/>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4" name="Shape 754"/>
        <p:cNvGrpSpPr/>
        <p:nvPr/>
      </p:nvGrpSpPr>
      <p:grpSpPr>
        <a:xfrm>
          <a:off x="0" y="0"/>
          <a:ext cx="0" cy="0"/>
          <a:chOff x="0" y="0"/>
          <a:chExt cx="0" cy="0"/>
        </a:xfrm>
      </p:grpSpPr>
      <p:sp>
        <p:nvSpPr>
          <p:cNvPr id="755" name="Google Shape;755;ga07674f798_2_2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6" name="Google Shape;756;ga07674f798_2_21"/>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7" name="Google Shape;757;ga07674f798_2_21"/>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12"/>
          <p:cNvSpPr txBox="1"/>
          <p:nvPr>
            <p:ph type="title"/>
          </p:nvPr>
        </p:nvSpPr>
        <p:spPr>
          <a:xfrm rot="5400000">
            <a:off x="4732342" y="2171700"/>
            <a:ext cx="5851525" cy="2057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2"/>
          <p:cNvSpPr txBox="1"/>
          <p:nvPr>
            <p:ph idx="1" type="body"/>
          </p:nvPr>
        </p:nvSpPr>
        <p:spPr>
          <a:xfrm rot="5400000">
            <a:off x="541342" y="190505"/>
            <a:ext cx="5851525" cy="6019799"/>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40"/>
              </a:spcBef>
              <a:spcAft>
                <a:spcPts val="0"/>
              </a:spcAft>
              <a:buClr>
                <a:schemeClr val="dk1"/>
              </a:buClr>
              <a:buSzPts val="1400"/>
              <a:buFont typeface="Calibri"/>
              <a:buChar char="•"/>
              <a:defRPr/>
            </a:lvl1pPr>
            <a:lvl2pPr indent="-317500" lvl="1" marL="914400" algn="l">
              <a:lnSpc>
                <a:spcPct val="100000"/>
              </a:lnSpc>
              <a:spcBef>
                <a:spcPts val="560"/>
              </a:spcBef>
              <a:spcAft>
                <a:spcPts val="0"/>
              </a:spcAft>
              <a:buClr>
                <a:schemeClr val="dk1"/>
              </a:buClr>
              <a:buSzPts val="1400"/>
              <a:buFont typeface="Calibri"/>
              <a:buChar char="–"/>
              <a:defRPr/>
            </a:lvl2pPr>
            <a:lvl3pPr indent="-317500" lvl="2" marL="1371600" algn="l">
              <a:lnSpc>
                <a:spcPct val="100000"/>
              </a:lnSpc>
              <a:spcBef>
                <a:spcPts val="480"/>
              </a:spcBef>
              <a:spcAft>
                <a:spcPts val="0"/>
              </a:spcAft>
              <a:buClr>
                <a:schemeClr val="dk1"/>
              </a:buClr>
              <a:buSzPts val="1400"/>
              <a:buFont typeface="Calibri"/>
              <a:buChar char="•"/>
              <a:defRPr/>
            </a:lvl3pPr>
            <a:lvl4pPr indent="-317500" lvl="3" marL="1828800" algn="l">
              <a:lnSpc>
                <a:spcPct val="100000"/>
              </a:lnSpc>
              <a:spcBef>
                <a:spcPts val="400"/>
              </a:spcBef>
              <a:spcAft>
                <a:spcPts val="0"/>
              </a:spcAft>
              <a:buClr>
                <a:schemeClr val="dk1"/>
              </a:buClr>
              <a:buSzPts val="1400"/>
              <a:buFont typeface="Calibri"/>
              <a:buChar char="–"/>
              <a:defRPr/>
            </a:lvl4pPr>
            <a:lvl5pPr indent="-317500" lvl="4" marL="2286000" algn="l">
              <a:lnSpc>
                <a:spcPct val="100000"/>
              </a:lnSpc>
              <a:spcBef>
                <a:spcPts val="400"/>
              </a:spcBef>
              <a:spcAft>
                <a:spcPts val="0"/>
              </a:spcAft>
              <a:buClr>
                <a:schemeClr val="dk1"/>
              </a:buClr>
              <a:buSzPts val="1400"/>
              <a:buFont typeface="Calibri"/>
              <a:buChar char="»"/>
              <a:defRPr/>
            </a:lvl5pPr>
            <a:lvl6pPr indent="-317500" lvl="5" marL="2743200" algn="l">
              <a:lnSpc>
                <a:spcPct val="100000"/>
              </a:lnSpc>
              <a:spcBef>
                <a:spcPts val="400"/>
              </a:spcBef>
              <a:spcAft>
                <a:spcPts val="0"/>
              </a:spcAft>
              <a:buClr>
                <a:schemeClr val="dk1"/>
              </a:buClr>
              <a:buSzPts val="1400"/>
              <a:buFont typeface="Calibri"/>
              <a:buChar char="•"/>
              <a:defRPr/>
            </a:lvl6pPr>
            <a:lvl7pPr indent="-317500" lvl="6" marL="3200400" algn="l">
              <a:lnSpc>
                <a:spcPct val="100000"/>
              </a:lnSpc>
              <a:spcBef>
                <a:spcPts val="400"/>
              </a:spcBef>
              <a:spcAft>
                <a:spcPts val="0"/>
              </a:spcAft>
              <a:buClr>
                <a:schemeClr val="dk1"/>
              </a:buClr>
              <a:buSzPts val="1400"/>
              <a:buFont typeface="Calibri"/>
              <a:buChar char="•"/>
              <a:defRPr/>
            </a:lvl7pPr>
            <a:lvl8pPr indent="-317500" lvl="7" marL="3657600" algn="l">
              <a:lnSpc>
                <a:spcPct val="100000"/>
              </a:lnSpc>
              <a:spcBef>
                <a:spcPts val="400"/>
              </a:spcBef>
              <a:spcAft>
                <a:spcPts val="0"/>
              </a:spcAft>
              <a:buClr>
                <a:schemeClr val="dk1"/>
              </a:buClr>
              <a:buSzPts val="1400"/>
              <a:buFont typeface="Calibri"/>
              <a:buChar char="•"/>
              <a:defRPr/>
            </a:lvl8pPr>
            <a:lvl9pPr indent="-317500" lvl="8" marL="4114800" algn="l">
              <a:lnSpc>
                <a:spcPct val="100000"/>
              </a:lnSpc>
              <a:spcBef>
                <a:spcPts val="400"/>
              </a:spcBef>
              <a:spcAft>
                <a:spcPts val="0"/>
              </a:spcAft>
              <a:buClr>
                <a:schemeClr val="dk1"/>
              </a:buClr>
              <a:buSzPts val="1400"/>
              <a:buFont typeface="Calibri"/>
              <a:buChar char="•"/>
              <a:defRPr/>
            </a:lvl9pPr>
          </a:lstStyle>
          <a:p/>
        </p:txBody>
      </p:sp>
      <p:sp>
        <p:nvSpPr>
          <p:cNvPr id="80" name="Google Shape;80;p112"/>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81" name="Google Shape;81;p112"/>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82" name="Google Shape;82;p112"/>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758" name="Shape 758"/>
        <p:cNvGrpSpPr/>
        <p:nvPr/>
      </p:nvGrpSpPr>
      <p:grpSpPr>
        <a:xfrm>
          <a:off x="0" y="0"/>
          <a:ext cx="0" cy="0"/>
          <a:chOff x="0" y="0"/>
          <a:chExt cx="0" cy="0"/>
        </a:xfrm>
      </p:grpSpPr>
      <p:sp>
        <p:nvSpPr>
          <p:cNvPr id="759" name="Google Shape;759;ga07674f798_2_25"/>
          <p:cNvSpPr txBox="1"/>
          <p:nvPr>
            <p:ph type="title"/>
          </p:nvPr>
        </p:nvSpPr>
        <p:spPr>
          <a:xfrm>
            <a:off x="457200" y="274320"/>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0" name="Google Shape;760;ga07674f798_2_25"/>
          <p:cNvSpPr txBox="1"/>
          <p:nvPr>
            <p:ph idx="1" type="body"/>
          </p:nvPr>
        </p:nvSpPr>
        <p:spPr>
          <a:xfrm>
            <a:off x="457200" y="1600200"/>
            <a:ext cx="4046220" cy="452628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1" name="Google Shape;761;ga07674f798_2_25"/>
          <p:cNvSpPr/>
          <p:nvPr>
            <p:ph idx="2" type="clipArt"/>
          </p:nvPr>
        </p:nvSpPr>
        <p:spPr>
          <a:xfrm>
            <a:off x="4640580" y="1600200"/>
            <a:ext cx="4046220" cy="4526280"/>
          </a:xfrm>
          <a:prstGeom prst="rect">
            <a:avLst/>
          </a:prstGeom>
          <a:noFill/>
          <a:ln>
            <a:noFill/>
          </a:ln>
        </p:spPr>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2" name="Shape 762"/>
        <p:cNvGrpSpPr/>
        <p:nvPr/>
      </p:nvGrpSpPr>
      <p:grpSpPr>
        <a:xfrm>
          <a:off x="0" y="0"/>
          <a:ext cx="0" cy="0"/>
          <a:chOff x="0" y="0"/>
          <a:chExt cx="0" cy="0"/>
        </a:xfrm>
      </p:grpSpPr>
      <p:sp>
        <p:nvSpPr>
          <p:cNvPr id="763" name="Google Shape;763;ga07674f798_2_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4" name="Google Shape;764;ga07674f798_2_29"/>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65" name="Google Shape;765;ga07674f798_2_29"/>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766" name="Google Shape;766;ga07674f798_2_29"/>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7" name="Google Shape;767;ga07674f798_2_29"/>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8" name="Google Shape;768;ga07674f798_2_29"/>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9" name="Shape 769"/>
        <p:cNvGrpSpPr/>
        <p:nvPr/>
      </p:nvGrpSpPr>
      <p:grpSpPr>
        <a:xfrm>
          <a:off x="0" y="0"/>
          <a:ext cx="0" cy="0"/>
          <a:chOff x="0" y="0"/>
          <a:chExt cx="0" cy="0"/>
        </a:xfrm>
      </p:grpSpPr>
      <p:sp>
        <p:nvSpPr>
          <p:cNvPr id="770" name="Google Shape;770;ga07674f798_2_36"/>
          <p:cNvSpPr txBox="1"/>
          <p:nvPr>
            <p:ph type="title"/>
          </p:nvPr>
        </p:nvSpPr>
        <p:spPr>
          <a:xfrm>
            <a:off x="457200" y="274637"/>
            <a:ext cx="8229600" cy="114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A711"/>
              </a:buClr>
              <a:buSzPts val="4400"/>
              <a:buFont typeface="Calibri"/>
              <a:buNone/>
              <a:defRPr>
                <a:solidFill>
                  <a:srgbClr val="FFA711"/>
                </a:solidFill>
              </a:defRPr>
            </a:lvl1pPr>
            <a:lvl2pPr lvl="1" algn="l">
              <a:lnSpc>
                <a:spcPct val="100000"/>
              </a:lnSpc>
              <a:spcBef>
                <a:spcPts val="0"/>
              </a:spcBef>
              <a:spcAft>
                <a:spcPts val="0"/>
              </a:spcAft>
              <a:buClr>
                <a:srgbClr val="FFA711"/>
              </a:buClr>
              <a:buSzPts val="1800"/>
              <a:buNone/>
              <a:defRPr>
                <a:solidFill>
                  <a:srgbClr val="FFA711"/>
                </a:solidFill>
              </a:defRPr>
            </a:lvl2pPr>
            <a:lvl3pPr lvl="2" algn="l">
              <a:lnSpc>
                <a:spcPct val="100000"/>
              </a:lnSpc>
              <a:spcBef>
                <a:spcPts val="0"/>
              </a:spcBef>
              <a:spcAft>
                <a:spcPts val="0"/>
              </a:spcAft>
              <a:buClr>
                <a:srgbClr val="FFA711"/>
              </a:buClr>
              <a:buSzPts val="1800"/>
              <a:buNone/>
              <a:defRPr>
                <a:solidFill>
                  <a:srgbClr val="FFA711"/>
                </a:solidFill>
              </a:defRPr>
            </a:lvl3pPr>
            <a:lvl4pPr lvl="3" algn="l">
              <a:lnSpc>
                <a:spcPct val="100000"/>
              </a:lnSpc>
              <a:spcBef>
                <a:spcPts val="0"/>
              </a:spcBef>
              <a:spcAft>
                <a:spcPts val="0"/>
              </a:spcAft>
              <a:buClr>
                <a:srgbClr val="FFA711"/>
              </a:buClr>
              <a:buSzPts val="1800"/>
              <a:buNone/>
              <a:defRPr>
                <a:solidFill>
                  <a:srgbClr val="FFA711"/>
                </a:solidFill>
              </a:defRPr>
            </a:lvl4pPr>
            <a:lvl5pPr lvl="4" algn="l">
              <a:lnSpc>
                <a:spcPct val="100000"/>
              </a:lnSpc>
              <a:spcBef>
                <a:spcPts val="0"/>
              </a:spcBef>
              <a:spcAft>
                <a:spcPts val="0"/>
              </a:spcAft>
              <a:buClr>
                <a:srgbClr val="FFA711"/>
              </a:buClr>
              <a:buSzPts val="1800"/>
              <a:buNone/>
              <a:defRPr>
                <a:solidFill>
                  <a:srgbClr val="FFA711"/>
                </a:solidFill>
              </a:defRPr>
            </a:lvl5pPr>
            <a:lvl6pPr lvl="5" algn="l">
              <a:lnSpc>
                <a:spcPct val="100000"/>
              </a:lnSpc>
              <a:spcBef>
                <a:spcPts val="0"/>
              </a:spcBef>
              <a:spcAft>
                <a:spcPts val="0"/>
              </a:spcAft>
              <a:buClr>
                <a:srgbClr val="FFA711"/>
              </a:buClr>
              <a:buSzPts val="1800"/>
              <a:buNone/>
              <a:defRPr>
                <a:solidFill>
                  <a:srgbClr val="FFA711"/>
                </a:solidFill>
              </a:defRPr>
            </a:lvl6pPr>
            <a:lvl7pPr lvl="6" algn="l">
              <a:lnSpc>
                <a:spcPct val="100000"/>
              </a:lnSpc>
              <a:spcBef>
                <a:spcPts val="0"/>
              </a:spcBef>
              <a:spcAft>
                <a:spcPts val="0"/>
              </a:spcAft>
              <a:buClr>
                <a:srgbClr val="FFA711"/>
              </a:buClr>
              <a:buSzPts val="1800"/>
              <a:buNone/>
              <a:defRPr>
                <a:solidFill>
                  <a:srgbClr val="FFA711"/>
                </a:solidFill>
              </a:defRPr>
            </a:lvl7pPr>
            <a:lvl8pPr lvl="7" algn="l">
              <a:lnSpc>
                <a:spcPct val="100000"/>
              </a:lnSpc>
              <a:spcBef>
                <a:spcPts val="0"/>
              </a:spcBef>
              <a:spcAft>
                <a:spcPts val="0"/>
              </a:spcAft>
              <a:buClr>
                <a:srgbClr val="FFA711"/>
              </a:buClr>
              <a:buSzPts val="1800"/>
              <a:buNone/>
              <a:defRPr>
                <a:solidFill>
                  <a:srgbClr val="FFA711"/>
                </a:solidFill>
              </a:defRPr>
            </a:lvl8pPr>
            <a:lvl9pPr lvl="8" algn="l">
              <a:lnSpc>
                <a:spcPct val="100000"/>
              </a:lnSpc>
              <a:spcBef>
                <a:spcPts val="0"/>
              </a:spcBef>
              <a:spcAft>
                <a:spcPts val="0"/>
              </a:spcAft>
              <a:buClr>
                <a:srgbClr val="FFA711"/>
              </a:buClr>
              <a:buSzPts val="1800"/>
              <a:buNone/>
              <a:defRPr>
                <a:solidFill>
                  <a:srgbClr val="FFA711"/>
                </a:solidFill>
              </a:defRPr>
            </a:lvl9pPr>
          </a:lstStyle>
          <a:p/>
        </p:txBody>
      </p:sp>
      <p:sp>
        <p:nvSpPr>
          <p:cNvPr id="771" name="Google Shape;771;ga07674f798_2_36"/>
          <p:cNvSpPr txBox="1"/>
          <p:nvPr>
            <p:ph idx="1" type="body"/>
          </p:nvPr>
        </p:nvSpPr>
        <p:spPr>
          <a:xfrm>
            <a:off x="457200" y="1600207"/>
            <a:ext cx="8229600" cy="4355999"/>
          </a:xfrm>
          <a:prstGeom prst="rect">
            <a:avLst/>
          </a:prstGeom>
          <a:noFill/>
          <a:ln>
            <a:noFill/>
          </a:ln>
        </p:spPr>
        <p:txBody>
          <a:bodyPr anchorCtr="0" anchor="t" bIns="91425" lIns="91425" spcFirstLastPara="1" rIns="91425" wrap="square" tIns="91425">
            <a:noAutofit/>
          </a:bodyPr>
          <a:lstStyle>
            <a:lvl1pPr indent="-431800" lvl="0" marL="457200" algn="l">
              <a:lnSpc>
                <a:spcPct val="100000"/>
              </a:lnSpc>
              <a:spcBef>
                <a:spcPts val="0"/>
              </a:spcBef>
              <a:spcAft>
                <a:spcPts val="0"/>
              </a:spcAft>
              <a:buClr>
                <a:schemeClr val="lt2"/>
              </a:buClr>
              <a:buSzPts val="3200"/>
              <a:buFont typeface="Arial"/>
              <a:buChar char="●"/>
              <a:defRPr sz="3200">
                <a:solidFill>
                  <a:schemeClr val="lt2"/>
                </a:solidFill>
                <a:latin typeface="Georgia"/>
                <a:ea typeface="Georgia"/>
                <a:cs typeface="Georgia"/>
                <a:sym typeface="Georgia"/>
              </a:defRPr>
            </a:lvl1pPr>
            <a:lvl2pPr indent="-406400" lvl="1" marL="914400" algn="l">
              <a:lnSpc>
                <a:spcPct val="100000"/>
              </a:lnSpc>
              <a:spcBef>
                <a:spcPts val="560"/>
              </a:spcBef>
              <a:spcAft>
                <a:spcPts val="0"/>
              </a:spcAft>
              <a:buClr>
                <a:schemeClr val="lt2"/>
              </a:buClr>
              <a:buSzPts val="2800"/>
              <a:buFont typeface="Courier New"/>
              <a:buChar char="o"/>
              <a:defRPr sz="2800">
                <a:solidFill>
                  <a:schemeClr val="lt2"/>
                </a:solidFill>
                <a:latin typeface="Georgia"/>
                <a:ea typeface="Georgia"/>
                <a:cs typeface="Georgia"/>
                <a:sym typeface="Georgia"/>
              </a:defRPr>
            </a:lvl2pPr>
            <a:lvl3pPr indent="-381000" lvl="2" marL="1371600" algn="l">
              <a:lnSpc>
                <a:spcPct val="100000"/>
              </a:lnSpc>
              <a:spcBef>
                <a:spcPts val="480"/>
              </a:spcBef>
              <a:spcAft>
                <a:spcPts val="0"/>
              </a:spcAft>
              <a:buClr>
                <a:schemeClr val="lt2"/>
              </a:buClr>
              <a:buSzPts val="2400"/>
              <a:buFont typeface="Noto Sans Symbols"/>
              <a:buChar char="▪"/>
              <a:defRPr sz="2400">
                <a:solidFill>
                  <a:schemeClr val="lt2"/>
                </a:solidFill>
                <a:latin typeface="Georgia"/>
                <a:ea typeface="Georgia"/>
                <a:cs typeface="Georgia"/>
                <a:sym typeface="Georgia"/>
              </a:defRPr>
            </a:lvl3pPr>
            <a:lvl4pPr indent="-355600" lvl="3" marL="1828800" algn="l">
              <a:lnSpc>
                <a:spcPct val="100000"/>
              </a:lnSpc>
              <a:spcBef>
                <a:spcPts val="400"/>
              </a:spcBef>
              <a:spcAft>
                <a:spcPts val="0"/>
              </a:spcAft>
              <a:buClr>
                <a:schemeClr val="lt2"/>
              </a:buClr>
              <a:buSzPts val="2000"/>
              <a:buFont typeface="Arial"/>
              <a:buChar char="●"/>
              <a:defRPr sz="2000">
                <a:solidFill>
                  <a:schemeClr val="lt2"/>
                </a:solidFill>
                <a:latin typeface="Georgia"/>
                <a:ea typeface="Georgia"/>
                <a:cs typeface="Georgia"/>
                <a:sym typeface="Georgia"/>
              </a:defRPr>
            </a:lvl4pPr>
            <a:lvl5pPr indent="-355600" lvl="4" marL="2286000" algn="l">
              <a:lnSpc>
                <a:spcPct val="100000"/>
              </a:lnSpc>
              <a:spcBef>
                <a:spcPts val="400"/>
              </a:spcBef>
              <a:spcAft>
                <a:spcPts val="0"/>
              </a:spcAft>
              <a:buClr>
                <a:schemeClr val="lt2"/>
              </a:buClr>
              <a:buSzPts val="2000"/>
              <a:buFont typeface="Courier New"/>
              <a:buChar char="o"/>
              <a:defRPr sz="2000">
                <a:solidFill>
                  <a:schemeClr val="lt2"/>
                </a:solidFill>
                <a:latin typeface="Georgia"/>
                <a:ea typeface="Georgia"/>
                <a:cs typeface="Georgia"/>
                <a:sym typeface="Georgia"/>
              </a:defRPr>
            </a:lvl5pPr>
            <a:lvl6pPr indent="-355600" lvl="5" marL="2743200" algn="l">
              <a:lnSpc>
                <a:spcPct val="100000"/>
              </a:lnSpc>
              <a:spcBef>
                <a:spcPts val="400"/>
              </a:spcBef>
              <a:spcAft>
                <a:spcPts val="0"/>
              </a:spcAft>
              <a:buClr>
                <a:schemeClr val="lt2"/>
              </a:buClr>
              <a:buSzPts val="2000"/>
              <a:buFont typeface="Noto Sans Symbols"/>
              <a:buChar char="▪"/>
              <a:defRPr sz="2000">
                <a:solidFill>
                  <a:schemeClr val="lt2"/>
                </a:solidFill>
                <a:latin typeface="Georgia"/>
                <a:ea typeface="Georgia"/>
                <a:cs typeface="Georgia"/>
                <a:sym typeface="Georgia"/>
              </a:defRPr>
            </a:lvl6pPr>
            <a:lvl7pPr indent="-355600" lvl="6" marL="3200400" algn="l">
              <a:lnSpc>
                <a:spcPct val="100000"/>
              </a:lnSpc>
              <a:spcBef>
                <a:spcPts val="400"/>
              </a:spcBef>
              <a:spcAft>
                <a:spcPts val="0"/>
              </a:spcAft>
              <a:buClr>
                <a:schemeClr val="lt2"/>
              </a:buClr>
              <a:buSzPts val="2000"/>
              <a:buFont typeface="Arial"/>
              <a:buChar char="●"/>
              <a:defRPr sz="2000">
                <a:solidFill>
                  <a:schemeClr val="lt2"/>
                </a:solidFill>
                <a:latin typeface="Georgia"/>
                <a:ea typeface="Georgia"/>
                <a:cs typeface="Georgia"/>
                <a:sym typeface="Georgia"/>
              </a:defRPr>
            </a:lvl7pPr>
            <a:lvl8pPr indent="-355600" lvl="7" marL="3657600" algn="l">
              <a:lnSpc>
                <a:spcPct val="100000"/>
              </a:lnSpc>
              <a:spcBef>
                <a:spcPts val="400"/>
              </a:spcBef>
              <a:spcAft>
                <a:spcPts val="0"/>
              </a:spcAft>
              <a:buClr>
                <a:schemeClr val="lt2"/>
              </a:buClr>
              <a:buSzPts val="2000"/>
              <a:buFont typeface="Courier New"/>
              <a:buChar char="o"/>
              <a:defRPr sz="2000">
                <a:solidFill>
                  <a:schemeClr val="lt2"/>
                </a:solidFill>
                <a:latin typeface="Georgia"/>
                <a:ea typeface="Georgia"/>
                <a:cs typeface="Georgia"/>
                <a:sym typeface="Georgia"/>
              </a:defRPr>
            </a:lvl8pPr>
            <a:lvl9pPr indent="-355600" lvl="8" marL="4114800" algn="l">
              <a:lnSpc>
                <a:spcPct val="100000"/>
              </a:lnSpc>
              <a:spcBef>
                <a:spcPts val="400"/>
              </a:spcBef>
              <a:spcAft>
                <a:spcPts val="0"/>
              </a:spcAft>
              <a:buClr>
                <a:schemeClr val="lt2"/>
              </a:buClr>
              <a:buSzPts val="2000"/>
              <a:buFont typeface="Noto Sans Symbols"/>
              <a:buChar char="▪"/>
              <a:defRPr sz="2000">
                <a:solidFill>
                  <a:schemeClr val="lt2"/>
                </a:solidFill>
                <a:latin typeface="Georgia"/>
                <a:ea typeface="Georgia"/>
                <a:cs typeface="Georgia"/>
                <a:sym typeface="Georgia"/>
              </a:defRPr>
            </a:lvl9pPr>
          </a:lstStyle>
          <a:p/>
        </p:txBody>
      </p:sp>
      <p:grpSp>
        <p:nvGrpSpPr>
          <p:cNvPr id="772" name="Google Shape;772;ga07674f798_2_36"/>
          <p:cNvGrpSpPr/>
          <p:nvPr/>
        </p:nvGrpSpPr>
        <p:grpSpPr>
          <a:xfrm>
            <a:off x="0" y="6078816"/>
            <a:ext cx="9144000" cy="779381"/>
            <a:chOff x="0" y="3690482"/>
            <a:chExt cx="9144000" cy="301556"/>
          </a:xfrm>
        </p:grpSpPr>
        <p:sp>
          <p:nvSpPr>
            <p:cNvPr id="773" name="Google Shape;773;ga07674f798_2_36"/>
            <p:cNvSpPr/>
            <p:nvPr/>
          </p:nvSpPr>
          <p:spPr>
            <a:xfrm>
              <a:off x="0" y="3774403"/>
              <a:ext cx="9144000" cy="118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Franklin Gothic"/>
                <a:ea typeface="Franklin Gothic"/>
                <a:cs typeface="Franklin Gothic"/>
                <a:sym typeface="Franklin Gothic"/>
              </a:endParaRPr>
            </a:p>
          </p:txBody>
        </p:sp>
        <p:sp>
          <p:nvSpPr>
            <p:cNvPr id="774" name="Google Shape;774;ga07674f798_2_36"/>
            <p:cNvSpPr/>
            <p:nvPr/>
          </p:nvSpPr>
          <p:spPr>
            <a:xfrm>
              <a:off x="0" y="3875339"/>
              <a:ext cx="9144000" cy="1166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Franklin Gothic"/>
                <a:ea typeface="Franklin Gothic"/>
                <a:cs typeface="Franklin Gothic"/>
                <a:sym typeface="Franklin Gothic"/>
              </a:endParaRPr>
            </a:p>
          </p:txBody>
        </p:sp>
        <p:sp>
          <p:nvSpPr>
            <p:cNvPr id="775" name="Google Shape;775;ga07674f798_2_36"/>
            <p:cNvSpPr/>
            <p:nvPr/>
          </p:nvSpPr>
          <p:spPr>
            <a:xfrm>
              <a:off x="0" y="3690482"/>
              <a:ext cx="9144000" cy="45600"/>
            </a:xfrm>
            <a:prstGeom prst="rect">
              <a:avLst/>
            </a:prstGeom>
            <a:solidFill>
              <a:srgbClr val="FF64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Franklin Gothic"/>
                <a:ea typeface="Franklin Gothic"/>
                <a:cs typeface="Franklin Gothic"/>
                <a:sym typeface="Franklin Gothic"/>
              </a:endParaRPr>
            </a:p>
          </p:txBody>
        </p:sp>
      </p:gr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6" name="Shape 776"/>
        <p:cNvGrpSpPr/>
        <p:nvPr/>
      </p:nvGrpSpPr>
      <p:grpSpPr>
        <a:xfrm>
          <a:off x="0" y="0"/>
          <a:ext cx="0" cy="0"/>
          <a:chOff x="0" y="0"/>
          <a:chExt cx="0" cy="0"/>
        </a:xfrm>
      </p:grpSpPr>
      <p:sp>
        <p:nvSpPr>
          <p:cNvPr id="777" name="Google Shape;777;ga07674f798_2_43"/>
          <p:cNvSpPr txBox="1"/>
          <p:nvPr>
            <p:ph type="ctrTitle"/>
          </p:nvPr>
        </p:nvSpPr>
        <p:spPr>
          <a:xfrm>
            <a:off x="685800" y="213043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8" name="Google Shape;778;ga07674f798_2_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79" name="Google Shape;779;ga07674f798_2_43"/>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0" name="Google Shape;780;ga07674f798_2_43"/>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1" name="Google Shape;781;ga07674f798_2_43"/>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2" name="Shape 782"/>
        <p:cNvGrpSpPr/>
        <p:nvPr/>
      </p:nvGrpSpPr>
      <p:grpSpPr>
        <a:xfrm>
          <a:off x="0" y="0"/>
          <a:ext cx="0" cy="0"/>
          <a:chOff x="0" y="0"/>
          <a:chExt cx="0" cy="0"/>
        </a:xfrm>
      </p:grpSpPr>
      <p:sp>
        <p:nvSpPr>
          <p:cNvPr id="783" name="Google Shape;783;ga07674f798_2_49"/>
          <p:cNvSpPr txBox="1"/>
          <p:nvPr>
            <p:ph type="title"/>
          </p:nvPr>
        </p:nvSpPr>
        <p:spPr>
          <a:xfrm>
            <a:off x="722313" y="440691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4" name="Google Shape;784;ga07674f798_2_4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785" name="Google Shape;785;ga07674f798_2_49"/>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6" name="Google Shape;786;ga07674f798_2_49"/>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7" name="Google Shape;787;ga07674f798_2_49"/>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8" name="Shape 788"/>
        <p:cNvGrpSpPr/>
        <p:nvPr/>
      </p:nvGrpSpPr>
      <p:grpSpPr>
        <a:xfrm>
          <a:off x="0" y="0"/>
          <a:ext cx="0" cy="0"/>
          <a:chOff x="0" y="0"/>
          <a:chExt cx="0" cy="0"/>
        </a:xfrm>
      </p:grpSpPr>
      <p:sp>
        <p:nvSpPr>
          <p:cNvPr id="789" name="Google Shape;789;ga07674f798_2_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0" name="Google Shape;790;ga07674f798_2_55"/>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1" name="Google Shape;791;ga07674f798_2_55"/>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2" name="Google Shape;792;ga07674f798_2_55"/>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3" name="Shape 793"/>
        <p:cNvGrpSpPr/>
        <p:nvPr/>
      </p:nvGrpSpPr>
      <p:grpSpPr>
        <a:xfrm>
          <a:off x="0" y="0"/>
          <a:ext cx="0" cy="0"/>
          <a:chOff x="0" y="0"/>
          <a:chExt cx="0" cy="0"/>
        </a:xfrm>
      </p:grpSpPr>
      <p:sp>
        <p:nvSpPr>
          <p:cNvPr id="794" name="Google Shape;794;ga07674f798_2_60"/>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5" name="Google Shape;795;ga07674f798_2_60"/>
          <p:cNvSpPr txBox="1"/>
          <p:nvPr>
            <p:ph idx="1" type="body"/>
          </p:nvPr>
        </p:nvSpPr>
        <p:spPr>
          <a:xfrm>
            <a:off x="3575050" y="27306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796" name="Google Shape;796;ga07674f798_2_60"/>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97" name="Google Shape;797;ga07674f798_2_60"/>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8" name="Google Shape;798;ga07674f798_2_60"/>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9" name="Google Shape;799;ga07674f798_2_60"/>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0" name="Shape 800"/>
        <p:cNvGrpSpPr/>
        <p:nvPr/>
      </p:nvGrpSpPr>
      <p:grpSpPr>
        <a:xfrm>
          <a:off x="0" y="0"/>
          <a:ext cx="0" cy="0"/>
          <a:chOff x="0" y="0"/>
          <a:chExt cx="0" cy="0"/>
        </a:xfrm>
      </p:grpSpPr>
      <p:sp>
        <p:nvSpPr>
          <p:cNvPr id="801" name="Google Shape;801;ga07674f798_2_6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2" name="Google Shape;802;ga07674f798_2_67"/>
          <p:cNvSpPr/>
          <p:nvPr>
            <p:ph idx="2" type="pic"/>
          </p:nvPr>
        </p:nvSpPr>
        <p:spPr>
          <a:xfrm>
            <a:off x="1792288" y="612775"/>
            <a:ext cx="5486400" cy="4114800"/>
          </a:xfrm>
          <a:prstGeom prst="rect">
            <a:avLst/>
          </a:prstGeom>
          <a:noFill/>
          <a:ln>
            <a:noFill/>
          </a:ln>
        </p:spPr>
      </p:sp>
      <p:sp>
        <p:nvSpPr>
          <p:cNvPr id="803" name="Google Shape;803;ga07674f798_2_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804" name="Google Shape;804;ga07674f798_2_67"/>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5" name="Google Shape;805;ga07674f798_2_67"/>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6" name="Google Shape;806;ga07674f798_2_67"/>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7" name="Shape 807"/>
        <p:cNvGrpSpPr/>
        <p:nvPr/>
      </p:nvGrpSpPr>
      <p:grpSpPr>
        <a:xfrm>
          <a:off x="0" y="0"/>
          <a:ext cx="0" cy="0"/>
          <a:chOff x="0" y="0"/>
          <a:chExt cx="0" cy="0"/>
        </a:xfrm>
      </p:grpSpPr>
      <p:sp>
        <p:nvSpPr>
          <p:cNvPr id="808" name="Google Shape;808;ga07674f798_2_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9" name="Google Shape;809;ga07674f798_2_74"/>
          <p:cNvSpPr txBox="1"/>
          <p:nvPr>
            <p:ph idx="1" type="body"/>
          </p:nvPr>
        </p:nvSpPr>
        <p:spPr>
          <a:xfrm rot="5400000">
            <a:off x="2309018" y="-251613"/>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0" name="Google Shape;810;ga07674f798_2_74"/>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1" name="Google Shape;811;ga07674f798_2_74"/>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2" name="Google Shape;812;ga07674f798_2_74"/>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3" name="Shape 813"/>
        <p:cNvGrpSpPr/>
        <p:nvPr/>
      </p:nvGrpSpPr>
      <p:grpSpPr>
        <a:xfrm>
          <a:off x="0" y="0"/>
          <a:ext cx="0" cy="0"/>
          <a:chOff x="0" y="0"/>
          <a:chExt cx="0" cy="0"/>
        </a:xfrm>
      </p:grpSpPr>
      <p:sp>
        <p:nvSpPr>
          <p:cNvPr id="814" name="Google Shape;814;ga07674f798_2_80"/>
          <p:cNvSpPr txBox="1"/>
          <p:nvPr>
            <p:ph type="title"/>
          </p:nvPr>
        </p:nvSpPr>
        <p:spPr>
          <a:xfrm rot="5400000">
            <a:off x="4732337" y="2171711"/>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5" name="Google Shape;815;ga07674f798_2_80"/>
          <p:cNvSpPr txBox="1"/>
          <p:nvPr>
            <p:ph idx="1" type="body"/>
          </p:nvPr>
        </p:nvSpPr>
        <p:spPr>
          <a:xfrm rot="5400000">
            <a:off x="541338" y="19051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6" name="Google Shape;816;ga07674f798_2_80"/>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7" name="Google Shape;817;ga07674f798_2_80"/>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8" name="Google Shape;818;ga07674f798_2_80"/>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bl" type="tbl">
  <p:cSld name="TABLE">
    <p:spTree>
      <p:nvGrpSpPr>
        <p:cNvPr id="83" name="Shape 83"/>
        <p:cNvGrpSpPr/>
        <p:nvPr/>
      </p:nvGrpSpPr>
      <p:grpSpPr>
        <a:xfrm>
          <a:off x="0" y="0"/>
          <a:ext cx="0" cy="0"/>
          <a:chOff x="0" y="0"/>
          <a:chExt cx="0" cy="0"/>
        </a:xfrm>
      </p:grpSpPr>
      <p:sp>
        <p:nvSpPr>
          <p:cNvPr id="84" name="Google Shape;84;p113"/>
          <p:cNvSpPr txBox="1"/>
          <p:nvPr>
            <p:ph type="title"/>
          </p:nvPr>
        </p:nvSpPr>
        <p:spPr>
          <a:xfrm>
            <a:off x="2514600" y="304325"/>
            <a:ext cx="6476524" cy="114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Clr>
                <a:srgbClr val="000000"/>
              </a:buClr>
              <a:buSzPts val="1400"/>
              <a:buFont typeface="Arial"/>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7" name="Shape 827"/>
        <p:cNvGrpSpPr/>
        <p:nvPr/>
      </p:nvGrpSpPr>
      <p:grpSpPr>
        <a:xfrm>
          <a:off x="0" y="0"/>
          <a:ext cx="0" cy="0"/>
          <a:chOff x="0" y="0"/>
          <a:chExt cx="0" cy="0"/>
        </a:xfrm>
      </p:grpSpPr>
      <p:sp>
        <p:nvSpPr>
          <p:cNvPr id="828" name="Google Shape;828;p69"/>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9" name="Google Shape;829;p69"/>
          <p:cNvSpPr txBox="1"/>
          <p:nvPr>
            <p:ph idx="1" type="body"/>
          </p:nvPr>
        </p:nvSpPr>
        <p:spPr>
          <a:xfrm>
            <a:off x="457200" y="1752601"/>
            <a:ext cx="7620000" cy="43735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30" name="Google Shape;830;p6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1" name="Google Shape;831;p69"/>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2" name="Google Shape;832;p69"/>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3" name="Shape 833"/>
        <p:cNvGrpSpPr/>
        <p:nvPr/>
      </p:nvGrpSpPr>
      <p:grpSpPr>
        <a:xfrm>
          <a:off x="0" y="0"/>
          <a:ext cx="0" cy="0"/>
          <a:chOff x="0" y="0"/>
          <a:chExt cx="0" cy="0"/>
        </a:xfrm>
      </p:grpSpPr>
      <p:sp>
        <p:nvSpPr>
          <p:cNvPr id="834" name="Google Shape;834;p123"/>
          <p:cNvSpPr txBox="1"/>
          <p:nvPr>
            <p:ph type="ctrTitle"/>
          </p:nvPr>
        </p:nvSpPr>
        <p:spPr>
          <a:xfrm>
            <a:off x="457200" y="228601"/>
            <a:ext cx="7772400" cy="457199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sz="8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5" name="Google Shape;835;p123"/>
          <p:cNvSpPr txBox="1"/>
          <p:nvPr>
            <p:ph idx="1" type="subTitle"/>
          </p:nvPr>
        </p:nvSpPr>
        <p:spPr>
          <a:xfrm>
            <a:off x="457200" y="48006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lnSpc>
                <a:spcPct val="100000"/>
              </a:lnSpc>
              <a:spcBef>
                <a:spcPts val="600"/>
              </a:spcBef>
              <a:spcAft>
                <a:spcPts val="0"/>
              </a:spcAft>
              <a:buSzPts val="20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p:txBody>
      </p:sp>
      <p:sp>
        <p:nvSpPr>
          <p:cNvPr id="836" name="Google Shape;836;p12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7" name="Google Shape;837;p123"/>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8" name="Google Shape;838;p123"/>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39" name="Google Shape;839;p123"/>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40" name="Google Shape;840;p123"/>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1" name="Shape 841"/>
        <p:cNvGrpSpPr/>
        <p:nvPr/>
      </p:nvGrpSpPr>
      <p:grpSpPr>
        <a:xfrm>
          <a:off x="0" y="0"/>
          <a:ext cx="0" cy="0"/>
          <a:chOff x="0" y="0"/>
          <a:chExt cx="0" cy="0"/>
        </a:xfrm>
      </p:grpSpPr>
      <p:sp>
        <p:nvSpPr>
          <p:cNvPr id="842" name="Google Shape;842;p124"/>
          <p:cNvSpPr txBox="1"/>
          <p:nvPr>
            <p:ph type="title"/>
          </p:nvPr>
        </p:nvSpPr>
        <p:spPr>
          <a:xfrm>
            <a:off x="457200" y="1447802"/>
            <a:ext cx="7772400" cy="4321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b="0" sz="8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3" name="Google Shape;843;p124"/>
          <p:cNvSpPr txBox="1"/>
          <p:nvPr>
            <p:ph idx="1" type="body"/>
          </p:nvPr>
        </p:nvSpPr>
        <p:spPr>
          <a:xfrm>
            <a:off x="457200" y="228601"/>
            <a:ext cx="7772400" cy="1066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844" name="Google Shape;844;p12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5" name="Google Shape;845;p124"/>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846" name="Google Shape;846;p124"/>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7" name="Shape 847"/>
        <p:cNvGrpSpPr/>
        <p:nvPr/>
      </p:nvGrpSpPr>
      <p:grpSpPr>
        <a:xfrm>
          <a:off x="0" y="0"/>
          <a:ext cx="0" cy="0"/>
          <a:chOff x="0" y="0"/>
          <a:chExt cx="0" cy="0"/>
        </a:xfrm>
      </p:grpSpPr>
      <p:sp>
        <p:nvSpPr>
          <p:cNvPr id="848" name="Google Shape;848;p125"/>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9" name="Google Shape;849;p125"/>
          <p:cNvSpPr txBox="1"/>
          <p:nvPr>
            <p:ph idx="1" type="body"/>
          </p:nvPr>
        </p:nvSpPr>
        <p:spPr>
          <a:xfrm>
            <a:off x="1630680" y="1574801"/>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850" name="Google Shape;850;p125"/>
          <p:cNvSpPr txBox="1"/>
          <p:nvPr>
            <p:ph idx="2" type="body"/>
          </p:nvPr>
        </p:nvSpPr>
        <p:spPr>
          <a:xfrm>
            <a:off x="5090160" y="1574801"/>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851" name="Google Shape;851;p12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2" name="Google Shape;852;p125"/>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3" name="Google Shape;853;p125"/>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4" name="Shape 854"/>
        <p:cNvGrpSpPr/>
        <p:nvPr/>
      </p:nvGrpSpPr>
      <p:grpSpPr>
        <a:xfrm>
          <a:off x="0" y="0"/>
          <a:ext cx="0" cy="0"/>
          <a:chOff x="0" y="0"/>
          <a:chExt cx="0" cy="0"/>
        </a:xfrm>
      </p:grpSpPr>
      <p:sp>
        <p:nvSpPr>
          <p:cNvPr id="855" name="Google Shape;855;p126"/>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6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6" name="Google Shape;856;p126"/>
          <p:cNvSpPr txBox="1"/>
          <p:nvPr>
            <p:ph idx="1" type="body"/>
          </p:nvPr>
        </p:nvSpPr>
        <p:spPr>
          <a:xfrm>
            <a:off x="1627632" y="1572768"/>
            <a:ext cx="3291840" cy="6397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857" name="Google Shape;857;p126"/>
          <p:cNvSpPr txBox="1"/>
          <p:nvPr>
            <p:ph idx="2" type="body"/>
          </p:nvPr>
        </p:nvSpPr>
        <p:spPr>
          <a:xfrm>
            <a:off x="1627632" y="2259367"/>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858" name="Google Shape;858;p126"/>
          <p:cNvSpPr txBox="1"/>
          <p:nvPr>
            <p:ph idx="3" type="body"/>
          </p:nvPr>
        </p:nvSpPr>
        <p:spPr>
          <a:xfrm>
            <a:off x="5093208" y="1572768"/>
            <a:ext cx="3291840" cy="6397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859" name="Google Shape;859;p126"/>
          <p:cNvSpPr txBox="1"/>
          <p:nvPr>
            <p:ph idx="4" type="body"/>
          </p:nvPr>
        </p:nvSpPr>
        <p:spPr>
          <a:xfrm>
            <a:off x="5093208" y="2259367"/>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860" name="Google Shape;860;p12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1" name="Google Shape;861;p126"/>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2" name="Google Shape;862;p126"/>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3" name="Shape 863"/>
        <p:cNvGrpSpPr/>
        <p:nvPr/>
      </p:nvGrpSpPr>
      <p:grpSpPr>
        <a:xfrm>
          <a:off x="0" y="0"/>
          <a:ext cx="0" cy="0"/>
          <a:chOff x="0" y="0"/>
          <a:chExt cx="0" cy="0"/>
        </a:xfrm>
      </p:grpSpPr>
      <p:sp>
        <p:nvSpPr>
          <p:cNvPr id="864" name="Google Shape;864;p127"/>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5" name="Google Shape;865;p12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6" name="Google Shape;866;p127"/>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7" name="Google Shape;867;p127"/>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8" name="Shape 868"/>
        <p:cNvGrpSpPr/>
        <p:nvPr/>
      </p:nvGrpSpPr>
      <p:grpSpPr>
        <a:xfrm>
          <a:off x="0" y="0"/>
          <a:ext cx="0" cy="0"/>
          <a:chOff x="0" y="0"/>
          <a:chExt cx="0" cy="0"/>
        </a:xfrm>
      </p:grpSpPr>
      <p:sp>
        <p:nvSpPr>
          <p:cNvPr id="869" name="Google Shape;869;p128"/>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0" name="Google Shape;870;p128"/>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1" name="Google Shape;871;p128"/>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72" name="Shape 872"/>
        <p:cNvGrpSpPr/>
        <p:nvPr/>
      </p:nvGrpSpPr>
      <p:grpSpPr>
        <a:xfrm>
          <a:off x="0" y="0"/>
          <a:ext cx="0" cy="0"/>
          <a:chOff x="0" y="0"/>
          <a:chExt cx="0" cy="0"/>
        </a:xfrm>
      </p:grpSpPr>
      <p:sp>
        <p:nvSpPr>
          <p:cNvPr id="873" name="Google Shape;873;p129"/>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sz="3200"/>
            </a:lvl1pPr>
            <a:lvl2pPr indent="-406400" lvl="1" marL="914400" algn="l">
              <a:lnSpc>
                <a:spcPct val="100000"/>
              </a:lnSpc>
              <a:spcBef>
                <a:spcPts val="60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874" name="Google Shape;874;p129"/>
          <p:cNvSpPr txBox="1"/>
          <p:nvPr>
            <p:ph idx="2" type="body"/>
          </p:nvPr>
        </p:nvSpPr>
        <p:spPr>
          <a:xfrm>
            <a:off x="457202"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875" name="Google Shape;875;p12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6" name="Google Shape;876;p129"/>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7" name="Google Shape;877;p129"/>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878" name="Google Shape;878;p129"/>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9" name="Shape 879"/>
        <p:cNvGrpSpPr/>
        <p:nvPr/>
      </p:nvGrpSpPr>
      <p:grpSpPr>
        <a:xfrm>
          <a:off x="0" y="0"/>
          <a:ext cx="0" cy="0"/>
          <a:chOff x="0" y="0"/>
          <a:chExt cx="0" cy="0"/>
        </a:xfrm>
      </p:grpSpPr>
      <p:sp>
        <p:nvSpPr>
          <p:cNvPr id="880" name="Google Shape;880;p130"/>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1" name="Google Shape;881;p130"/>
          <p:cNvSpPr/>
          <p:nvPr>
            <p:ph idx="2" type="pic"/>
          </p:nvPr>
        </p:nvSpPr>
        <p:spPr>
          <a:xfrm>
            <a:off x="-1" y="0"/>
            <a:ext cx="9000877" cy="4846320"/>
          </a:xfrm>
          <a:prstGeom prst="rect">
            <a:avLst/>
          </a:prstGeom>
          <a:solidFill>
            <a:srgbClr val="BFBFBF"/>
          </a:solidFill>
          <a:ln>
            <a:noFill/>
          </a:ln>
        </p:spPr>
      </p:sp>
      <p:sp>
        <p:nvSpPr>
          <p:cNvPr id="882" name="Google Shape;882;p130"/>
          <p:cNvSpPr txBox="1"/>
          <p:nvPr>
            <p:ph idx="1" type="body"/>
          </p:nvPr>
        </p:nvSpPr>
        <p:spPr>
          <a:xfrm>
            <a:off x="457200" y="5715000"/>
            <a:ext cx="81534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883" name="Google Shape;883;p13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4" name="Google Shape;884;p130"/>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5" name="Google Shape;885;p130"/>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886" name="Google Shape;886;p130"/>
          <p:cNvSpPr txBox="1"/>
          <p:nvPr>
            <p:ph type="title"/>
          </p:nvPr>
        </p:nvSpPr>
        <p:spPr>
          <a:xfrm>
            <a:off x="457200" y="4953000"/>
            <a:ext cx="8153400" cy="7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7" name="Google Shape;887;p130"/>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8" name="Shape 888"/>
        <p:cNvGrpSpPr/>
        <p:nvPr/>
      </p:nvGrpSpPr>
      <p:grpSpPr>
        <a:xfrm>
          <a:off x="0" y="0"/>
          <a:ext cx="0" cy="0"/>
          <a:chOff x="0" y="0"/>
          <a:chExt cx="0" cy="0"/>
        </a:xfrm>
      </p:grpSpPr>
      <p:sp>
        <p:nvSpPr>
          <p:cNvPr id="889" name="Google Shape;889;p131"/>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0" name="Google Shape;890;p131"/>
          <p:cNvSpPr txBox="1"/>
          <p:nvPr>
            <p:ph idx="1" type="body"/>
          </p:nvPr>
        </p:nvSpPr>
        <p:spPr>
          <a:xfrm rot="5400000">
            <a:off x="2080418" y="129383"/>
            <a:ext cx="4373563" cy="7620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91" name="Google Shape;891;p13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2" name="Google Shape;892;p131"/>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3" name="Google Shape;893;p131"/>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Obj" type="twoObj">
  <p:cSld name="TWO_OBJECTS">
    <p:spTree>
      <p:nvGrpSpPr>
        <p:cNvPr id="91" name="Shape 91"/>
        <p:cNvGrpSpPr/>
        <p:nvPr/>
      </p:nvGrpSpPr>
      <p:grpSpPr>
        <a:xfrm>
          <a:off x="0" y="0"/>
          <a:ext cx="0" cy="0"/>
          <a:chOff x="0" y="0"/>
          <a:chExt cx="0" cy="0"/>
        </a:xfrm>
      </p:grpSpPr>
      <p:sp>
        <p:nvSpPr>
          <p:cNvPr id="92" name="Google Shape;92;ga58333112d_2_56"/>
          <p:cNvSpPr txBox="1"/>
          <p:nvPr>
            <p:ph idx="1" type="body"/>
          </p:nvPr>
        </p:nvSpPr>
        <p:spPr>
          <a:xfrm>
            <a:off x="822971" y="1097279"/>
            <a:ext cx="3200399" cy="3712464"/>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40"/>
              </a:spcBef>
              <a:spcAft>
                <a:spcPts val="0"/>
              </a:spcAft>
              <a:buSzPts val="2800"/>
              <a:buChar char="•"/>
              <a:defRPr sz="2800"/>
            </a:lvl1pPr>
            <a:lvl2pPr indent="-381000" lvl="1" marL="914400" algn="l">
              <a:lnSpc>
                <a:spcPct val="100000"/>
              </a:lnSpc>
              <a:spcBef>
                <a:spcPts val="560"/>
              </a:spcBef>
              <a:spcAft>
                <a:spcPts val="0"/>
              </a:spcAft>
              <a:buSzPts val="2400"/>
              <a:buChar char="•"/>
              <a:defRPr sz="2400"/>
            </a:lvl2pPr>
            <a:lvl3pPr indent="-355600" lvl="2" marL="1371600" algn="l">
              <a:lnSpc>
                <a:spcPct val="100000"/>
              </a:lnSpc>
              <a:spcBef>
                <a:spcPts val="480"/>
              </a:spcBef>
              <a:spcAft>
                <a:spcPts val="0"/>
              </a:spcAft>
              <a:buSzPts val="2000"/>
              <a:buChar char="•"/>
              <a:defRPr sz="2000"/>
            </a:lvl3pPr>
            <a:lvl4pPr indent="-342900" lvl="3" marL="1828800" algn="l">
              <a:lnSpc>
                <a:spcPct val="100000"/>
              </a:lnSpc>
              <a:spcBef>
                <a:spcPts val="400"/>
              </a:spcBef>
              <a:spcAft>
                <a:spcPts val="0"/>
              </a:spcAft>
              <a:buSzPts val="1800"/>
              <a:buChar char="•"/>
              <a:defRPr sz="1800"/>
            </a:lvl4pPr>
            <a:lvl5pPr indent="-342900" lvl="4" marL="2286000" algn="l">
              <a:lnSpc>
                <a:spcPct val="100000"/>
              </a:lnSpc>
              <a:spcBef>
                <a:spcPts val="400"/>
              </a:spcBef>
              <a:spcAft>
                <a:spcPts val="0"/>
              </a:spcAft>
              <a:buSzPts val="1800"/>
              <a:buChar char="•"/>
              <a:defRPr sz="1800"/>
            </a:lvl5pPr>
            <a:lvl6pPr indent="-342900" lvl="5" marL="2743200" algn="l">
              <a:lnSpc>
                <a:spcPct val="100000"/>
              </a:lnSpc>
              <a:spcBef>
                <a:spcPts val="400"/>
              </a:spcBef>
              <a:spcAft>
                <a:spcPts val="0"/>
              </a:spcAft>
              <a:buSzPts val="1800"/>
              <a:buChar char="•"/>
              <a:defRPr sz="1800"/>
            </a:lvl6pPr>
            <a:lvl7pPr indent="-342900" lvl="6" marL="3200400" algn="l">
              <a:lnSpc>
                <a:spcPct val="100000"/>
              </a:lnSpc>
              <a:spcBef>
                <a:spcPts val="400"/>
              </a:spcBef>
              <a:spcAft>
                <a:spcPts val="0"/>
              </a:spcAft>
              <a:buSzPts val="1800"/>
              <a:buChar char="•"/>
              <a:defRPr sz="1800"/>
            </a:lvl7pPr>
            <a:lvl8pPr indent="-342900" lvl="7" marL="3657600" algn="l">
              <a:lnSpc>
                <a:spcPct val="100000"/>
              </a:lnSpc>
              <a:spcBef>
                <a:spcPts val="400"/>
              </a:spcBef>
              <a:spcAft>
                <a:spcPts val="0"/>
              </a:spcAft>
              <a:buSzPts val="1800"/>
              <a:buChar char="•"/>
              <a:defRPr sz="1800"/>
            </a:lvl8pPr>
            <a:lvl9pPr indent="-342900" lvl="8" marL="4114800" algn="l">
              <a:lnSpc>
                <a:spcPct val="100000"/>
              </a:lnSpc>
              <a:spcBef>
                <a:spcPts val="400"/>
              </a:spcBef>
              <a:spcAft>
                <a:spcPts val="0"/>
              </a:spcAft>
              <a:buSzPts val="1800"/>
              <a:buChar char="•"/>
              <a:defRPr sz="1800"/>
            </a:lvl9pPr>
          </a:lstStyle>
          <a:p/>
        </p:txBody>
      </p:sp>
      <p:sp>
        <p:nvSpPr>
          <p:cNvPr id="93" name="Google Shape;93;ga58333112d_2_56"/>
          <p:cNvSpPr txBox="1"/>
          <p:nvPr>
            <p:ph idx="2" type="body"/>
          </p:nvPr>
        </p:nvSpPr>
        <p:spPr>
          <a:xfrm>
            <a:off x="4700016" y="1097279"/>
            <a:ext cx="3200399" cy="3712464"/>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40"/>
              </a:spcBef>
              <a:spcAft>
                <a:spcPts val="0"/>
              </a:spcAft>
              <a:buSzPts val="2800"/>
              <a:buChar char="•"/>
              <a:defRPr sz="2800"/>
            </a:lvl1pPr>
            <a:lvl2pPr indent="-381000" lvl="1" marL="914400" algn="l">
              <a:lnSpc>
                <a:spcPct val="100000"/>
              </a:lnSpc>
              <a:spcBef>
                <a:spcPts val="560"/>
              </a:spcBef>
              <a:spcAft>
                <a:spcPts val="0"/>
              </a:spcAft>
              <a:buSzPts val="2400"/>
              <a:buChar char="•"/>
              <a:defRPr sz="2400"/>
            </a:lvl2pPr>
            <a:lvl3pPr indent="-355600" lvl="2" marL="1371600" algn="l">
              <a:lnSpc>
                <a:spcPct val="100000"/>
              </a:lnSpc>
              <a:spcBef>
                <a:spcPts val="480"/>
              </a:spcBef>
              <a:spcAft>
                <a:spcPts val="0"/>
              </a:spcAft>
              <a:buSzPts val="2000"/>
              <a:buChar char="•"/>
              <a:defRPr sz="2000"/>
            </a:lvl3pPr>
            <a:lvl4pPr indent="-342900" lvl="3" marL="1828800" algn="l">
              <a:lnSpc>
                <a:spcPct val="100000"/>
              </a:lnSpc>
              <a:spcBef>
                <a:spcPts val="400"/>
              </a:spcBef>
              <a:spcAft>
                <a:spcPts val="0"/>
              </a:spcAft>
              <a:buSzPts val="1800"/>
              <a:buChar char="•"/>
              <a:defRPr sz="1800"/>
            </a:lvl4pPr>
            <a:lvl5pPr indent="-342900" lvl="4" marL="2286000" algn="l">
              <a:lnSpc>
                <a:spcPct val="100000"/>
              </a:lnSpc>
              <a:spcBef>
                <a:spcPts val="400"/>
              </a:spcBef>
              <a:spcAft>
                <a:spcPts val="0"/>
              </a:spcAft>
              <a:buSzPts val="1800"/>
              <a:buChar char="•"/>
              <a:defRPr sz="1800"/>
            </a:lvl5pPr>
            <a:lvl6pPr indent="-342900" lvl="5" marL="2743200" algn="l">
              <a:lnSpc>
                <a:spcPct val="100000"/>
              </a:lnSpc>
              <a:spcBef>
                <a:spcPts val="400"/>
              </a:spcBef>
              <a:spcAft>
                <a:spcPts val="0"/>
              </a:spcAft>
              <a:buSzPts val="1800"/>
              <a:buChar char="•"/>
              <a:defRPr sz="1800"/>
            </a:lvl6pPr>
            <a:lvl7pPr indent="-342900" lvl="6" marL="3200400" algn="l">
              <a:lnSpc>
                <a:spcPct val="100000"/>
              </a:lnSpc>
              <a:spcBef>
                <a:spcPts val="400"/>
              </a:spcBef>
              <a:spcAft>
                <a:spcPts val="0"/>
              </a:spcAft>
              <a:buSzPts val="1800"/>
              <a:buChar char="•"/>
              <a:defRPr sz="1800"/>
            </a:lvl7pPr>
            <a:lvl8pPr indent="-342900" lvl="7" marL="3657600" algn="l">
              <a:lnSpc>
                <a:spcPct val="100000"/>
              </a:lnSpc>
              <a:spcBef>
                <a:spcPts val="400"/>
              </a:spcBef>
              <a:spcAft>
                <a:spcPts val="0"/>
              </a:spcAft>
              <a:buSzPts val="1800"/>
              <a:buChar char="•"/>
              <a:defRPr sz="1800"/>
            </a:lvl8pPr>
            <a:lvl9pPr indent="-342900" lvl="8" marL="4114800" algn="l">
              <a:lnSpc>
                <a:spcPct val="100000"/>
              </a:lnSpc>
              <a:spcBef>
                <a:spcPts val="400"/>
              </a:spcBef>
              <a:spcAft>
                <a:spcPts val="0"/>
              </a:spcAft>
              <a:buSzPts val="1800"/>
              <a:buChar char="•"/>
              <a:defRPr sz="1800"/>
            </a:lvl9pPr>
          </a:lstStyle>
          <a:p/>
        </p:txBody>
      </p:sp>
      <p:sp>
        <p:nvSpPr>
          <p:cNvPr id="94" name="Google Shape;94;ga58333112d_2_56"/>
          <p:cNvSpPr txBox="1"/>
          <p:nvPr>
            <p:ph type="title"/>
          </p:nvPr>
        </p:nvSpPr>
        <p:spPr>
          <a:xfrm>
            <a:off x="822855" y="365145"/>
            <a:ext cx="7522104" cy="54927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2800" cap="small">
                <a:solidFill>
                  <a:schemeClr val="dk1"/>
                </a:solidFill>
              </a:defRPr>
            </a:lvl1pPr>
            <a:lvl2pPr lvl="1" algn="l">
              <a:lnSpc>
                <a:spcPct val="100000"/>
              </a:lnSpc>
              <a:spcBef>
                <a:spcPts val="0"/>
              </a:spcBef>
              <a:spcAft>
                <a:spcPts val="0"/>
              </a:spcAft>
              <a:buClr>
                <a:schemeClr val="dk1"/>
              </a:buClr>
              <a:buSzPts val="2800"/>
              <a:buFont typeface="Arial"/>
              <a:buNone/>
              <a:defRPr sz="2800">
                <a:solidFill>
                  <a:schemeClr val="dk1"/>
                </a:solidFill>
              </a:defRPr>
            </a:lvl2pPr>
            <a:lvl3pPr lvl="2" algn="l">
              <a:lnSpc>
                <a:spcPct val="100000"/>
              </a:lnSpc>
              <a:spcBef>
                <a:spcPts val="0"/>
              </a:spcBef>
              <a:spcAft>
                <a:spcPts val="0"/>
              </a:spcAft>
              <a:buSzPts val="1400"/>
              <a:buNone/>
              <a:defRPr sz="2800">
                <a:solidFill>
                  <a:schemeClr val="dk1"/>
                </a:solidFill>
              </a:defRPr>
            </a:lvl3pPr>
            <a:lvl4pPr lvl="3" algn="l">
              <a:lnSpc>
                <a:spcPct val="100000"/>
              </a:lnSpc>
              <a:spcBef>
                <a:spcPts val="0"/>
              </a:spcBef>
              <a:spcAft>
                <a:spcPts val="0"/>
              </a:spcAft>
              <a:buSzPts val="1400"/>
              <a:buNone/>
              <a:defRPr sz="2800">
                <a:solidFill>
                  <a:schemeClr val="dk1"/>
                </a:solidFill>
              </a:defRPr>
            </a:lvl4pPr>
            <a:lvl5pPr lvl="4" algn="l">
              <a:lnSpc>
                <a:spcPct val="100000"/>
              </a:lnSpc>
              <a:spcBef>
                <a:spcPts val="0"/>
              </a:spcBef>
              <a:spcAft>
                <a:spcPts val="0"/>
              </a:spcAft>
              <a:buSzPts val="1400"/>
              <a:buNone/>
              <a:defRPr sz="2800">
                <a:solidFill>
                  <a:schemeClr val="dk1"/>
                </a:solidFill>
              </a:defRPr>
            </a:lvl5pPr>
            <a:lvl6pPr lvl="5" algn="l">
              <a:lnSpc>
                <a:spcPct val="100000"/>
              </a:lnSpc>
              <a:spcBef>
                <a:spcPts val="0"/>
              </a:spcBef>
              <a:spcAft>
                <a:spcPts val="0"/>
              </a:spcAft>
              <a:buSzPts val="1400"/>
              <a:buNone/>
              <a:defRPr sz="2800">
                <a:solidFill>
                  <a:schemeClr val="dk1"/>
                </a:solidFill>
              </a:defRPr>
            </a:lvl6pPr>
            <a:lvl7pPr lvl="6" algn="l">
              <a:lnSpc>
                <a:spcPct val="100000"/>
              </a:lnSpc>
              <a:spcBef>
                <a:spcPts val="0"/>
              </a:spcBef>
              <a:spcAft>
                <a:spcPts val="0"/>
              </a:spcAft>
              <a:buSzPts val="1400"/>
              <a:buNone/>
              <a:defRPr sz="2800">
                <a:solidFill>
                  <a:schemeClr val="dk1"/>
                </a:solidFill>
              </a:defRPr>
            </a:lvl7pPr>
            <a:lvl8pPr lvl="7" algn="l">
              <a:lnSpc>
                <a:spcPct val="100000"/>
              </a:lnSpc>
              <a:spcBef>
                <a:spcPts val="0"/>
              </a:spcBef>
              <a:spcAft>
                <a:spcPts val="0"/>
              </a:spcAft>
              <a:buSzPts val="1400"/>
              <a:buNone/>
              <a:defRPr sz="2800">
                <a:solidFill>
                  <a:schemeClr val="dk1"/>
                </a:solidFill>
              </a:defRPr>
            </a:lvl8pPr>
            <a:lvl9pPr lvl="8" algn="l">
              <a:lnSpc>
                <a:spcPct val="100000"/>
              </a:lnSpc>
              <a:spcBef>
                <a:spcPts val="0"/>
              </a:spcBef>
              <a:spcAft>
                <a:spcPts val="0"/>
              </a:spcAft>
              <a:buSzPts val="1400"/>
              <a:buNone/>
              <a:defRPr sz="2800">
                <a:solidFill>
                  <a:schemeClr val="dk1"/>
                </a:solidFill>
              </a:defRPr>
            </a:lvl9pPr>
          </a:lstStyle>
          <a:p/>
        </p:txBody>
      </p:sp>
      <p:sp>
        <p:nvSpPr>
          <p:cNvPr id="95" name="Google Shape;95;ga58333112d_2_56"/>
          <p:cNvSpPr txBox="1"/>
          <p:nvPr>
            <p:ph idx="10" type="dt"/>
          </p:nvPr>
        </p:nvSpPr>
        <p:spPr>
          <a:xfrm rot="-2460000">
            <a:off x="202412" y="5870591"/>
            <a:ext cx="2176197" cy="201612"/>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FFFFFF"/>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ga58333112d_2_56"/>
          <p:cNvSpPr txBox="1"/>
          <p:nvPr>
            <p:ph idx="11" type="ftr"/>
          </p:nvPr>
        </p:nvSpPr>
        <p:spPr>
          <a:xfrm>
            <a:off x="3518958" y="6284931"/>
            <a:ext cx="4722812" cy="274636"/>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SzPts val="1400"/>
              <a:buNone/>
              <a:defRPr b="0" i="0" sz="1000" u="none" cap="small" strike="noStrike">
                <a:solidFill>
                  <a:srgbClr val="FFFFFF"/>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7" name="Google Shape;97;ga58333112d_2_56"/>
          <p:cNvSpPr txBox="1"/>
          <p:nvPr>
            <p:ph idx="12" type="sldNum"/>
          </p:nvPr>
        </p:nvSpPr>
        <p:spPr>
          <a:xfrm>
            <a:off x="8400521" y="6170631"/>
            <a:ext cx="504032" cy="503236"/>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4" name="Shape 894"/>
        <p:cNvGrpSpPr/>
        <p:nvPr/>
      </p:nvGrpSpPr>
      <p:grpSpPr>
        <a:xfrm>
          <a:off x="0" y="0"/>
          <a:ext cx="0" cy="0"/>
          <a:chOff x="0" y="0"/>
          <a:chExt cx="0" cy="0"/>
        </a:xfrm>
      </p:grpSpPr>
      <p:sp>
        <p:nvSpPr>
          <p:cNvPr id="895" name="Google Shape;895;p132"/>
          <p:cNvSpPr txBox="1"/>
          <p:nvPr>
            <p:ph type="title"/>
          </p:nvPr>
        </p:nvSpPr>
        <p:spPr>
          <a:xfrm rot="5400000">
            <a:off x="4732337" y="2171701"/>
            <a:ext cx="5851525"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6" name="Google Shape;896;p132"/>
          <p:cNvSpPr txBox="1"/>
          <p:nvPr>
            <p:ph idx="1" type="body"/>
          </p:nvPr>
        </p:nvSpPr>
        <p:spPr>
          <a:xfrm rot="5400000">
            <a:off x="541338" y="190502"/>
            <a:ext cx="5851525" cy="6019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97" name="Google Shape;897;p13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8" name="Google Shape;898;p132"/>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9" name="Google Shape;899;p132"/>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6" name="Shape 906"/>
        <p:cNvGrpSpPr/>
        <p:nvPr/>
      </p:nvGrpSpPr>
      <p:grpSpPr>
        <a:xfrm>
          <a:off x="0" y="0"/>
          <a:ext cx="0" cy="0"/>
          <a:chOff x="0" y="0"/>
          <a:chExt cx="0" cy="0"/>
        </a:xfrm>
      </p:grpSpPr>
      <p:sp>
        <p:nvSpPr>
          <p:cNvPr id="907" name="Google Shape;907;p71"/>
          <p:cNvSpPr txBox="1"/>
          <p:nvPr>
            <p:ph idx="10" type="dt"/>
          </p:nvPr>
        </p:nvSpPr>
        <p:spPr>
          <a:xfrm>
            <a:off x="457207" y="6356362"/>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8" name="Google Shape;908;p71"/>
          <p:cNvSpPr txBox="1"/>
          <p:nvPr>
            <p:ph idx="11" type="ftr"/>
          </p:nvPr>
        </p:nvSpPr>
        <p:spPr>
          <a:xfrm>
            <a:off x="3124200" y="635636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9" name="Google Shape;909;p71"/>
          <p:cNvSpPr txBox="1"/>
          <p:nvPr>
            <p:ph idx="12" type="sldNum"/>
          </p:nvPr>
        </p:nvSpPr>
        <p:spPr>
          <a:xfrm>
            <a:off x="6553207" y="635636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 type="obj">
  <p:cSld name="OBJECT">
    <p:spTree>
      <p:nvGrpSpPr>
        <p:cNvPr id="910" name="Shape 910"/>
        <p:cNvGrpSpPr/>
        <p:nvPr/>
      </p:nvGrpSpPr>
      <p:grpSpPr>
        <a:xfrm>
          <a:off x="0" y="0"/>
          <a:ext cx="0" cy="0"/>
          <a:chOff x="0" y="0"/>
          <a:chExt cx="0" cy="0"/>
        </a:xfrm>
      </p:grpSpPr>
      <p:sp>
        <p:nvSpPr>
          <p:cNvPr id="911" name="Google Shape;911;p80"/>
          <p:cNvSpPr txBox="1"/>
          <p:nvPr>
            <p:ph type="title"/>
          </p:nvPr>
        </p:nvSpPr>
        <p:spPr>
          <a:xfrm>
            <a:off x="457200" y="274636"/>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900"/>
              <a:buNone/>
              <a:defRPr sz="2900">
                <a:solidFill>
                  <a:schemeClr val="dk1"/>
                </a:solidFill>
                <a:latin typeface="Calibri"/>
                <a:ea typeface="Calibri"/>
                <a:cs typeface="Calibri"/>
                <a:sym typeface="Calibri"/>
              </a:defRPr>
            </a:lvl1pPr>
            <a:lvl2pPr lvl="1" algn="ctr">
              <a:lnSpc>
                <a:spcPct val="100000"/>
              </a:lnSpc>
              <a:spcBef>
                <a:spcPts val="0"/>
              </a:spcBef>
              <a:spcAft>
                <a:spcPts val="0"/>
              </a:spcAft>
              <a:buClr>
                <a:schemeClr val="dk1"/>
              </a:buClr>
              <a:buSzPts val="2900"/>
              <a:buFont typeface="Calibri"/>
              <a:buNone/>
              <a:defRPr sz="2900">
                <a:solidFill>
                  <a:schemeClr val="dk1"/>
                </a:solidFill>
                <a:latin typeface="Calibri"/>
                <a:ea typeface="Calibri"/>
                <a:cs typeface="Calibri"/>
                <a:sym typeface="Calibri"/>
              </a:defRPr>
            </a:lvl2pPr>
            <a:lvl3pPr lvl="2" algn="ctr">
              <a:lnSpc>
                <a:spcPct val="100000"/>
              </a:lnSpc>
              <a:spcBef>
                <a:spcPts val="0"/>
              </a:spcBef>
              <a:spcAft>
                <a:spcPts val="0"/>
              </a:spcAft>
              <a:buSzPts val="1400"/>
              <a:buNone/>
              <a:defRPr sz="2900">
                <a:solidFill>
                  <a:schemeClr val="dk1"/>
                </a:solidFill>
                <a:latin typeface="Calibri"/>
                <a:ea typeface="Calibri"/>
                <a:cs typeface="Calibri"/>
                <a:sym typeface="Calibri"/>
              </a:defRPr>
            </a:lvl3pPr>
            <a:lvl4pPr lvl="3" algn="ctr">
              <a:lnSpc>
                <a:spcPct val="100000"/>
              </a:lnSpc>
              <a:spcBef>
                <a:spcPts val="0"/>
              </a:spcBef>
              <a:spcAft>
                <a:spcPts val="0"/>
              </a:spcAft>
              <a:buSzPts val="1400"/>
              <a:buNone/>
              <a:defRPr sz="2900">
                <a:solidFill>
                  <a:schemeClr val="dk1"/>
                </a:solidFill>
                <a:latin typeface="Calibri"/>
                <a:ea typeface="Calibri"/>
                <a:cs typeface="Calibri"/>
                <a:sym typeface="Calibri"/>
              </a:defRPr>
            </a:lvl4pPr>
            <a:lvl5pPr lvl="4" algn="ctr">
              <a:lnSpc>
                <a:spcPct val="100000"/>
              </a:lnSpc>
              <a:spcBef>
                <a:spcPts val="0"/>
              </a:spcBef>
              <a:spcAft>
                <a:spcPts val="0"/>
              </a:spcAft>
              <a:buSzPts val="1400"/>
              <a:buNone/>
              <a:defRPr sz="2900">
                <a:solidFill>
                  <a:schemeClr val="dk1"/>
                </a:solidFill>
                <a:latin typeface="Calibri"/>
                <a:ea typeface="Calibri"/>
                <a:cs typeface="Calibri"/>
                <a:sym typeface="Calibri"/>
              </a:defRPr>
            </a:lvl5pPr>
            <a:lvl6pPr lvl="5" algn="ctr">
              <a:lnSpc>
                <a:spcPct val="100000"/>
              </a:lnSpc>
              <a:spcBef>
                <a:spcPts val="0"/>
              </a:spcBef>
              <a:spcAft>
                <a:spcPts val="0"/>
              </a:spcAft>
              <a:buSzPts val="1400"/>
              <a:buNone/>
              <a:defRPr sz="2900">
                <a:solidFill>
                  <a:schemeClr val="dk1"/>
                </a:solidFill>
                <a:latin typeface="Calibri"/>
                <a:ea typeface="Calibri"/>
                <a:cs typeface="Calibri"/>
                <a:sym typeface="Calibri"/>
              </a:defRPr>
            </a:lvl6pPr>
            <a:lvl7pPr lvl="6" algn="ctr">
              <a:lnSpc>
                <a:spcPct val="100000"/>
              </a:lnSpc>
              <a:spcBef>
                <a:spcPts val="0"/>
              </a:spcBef>
              <a:spcAft>
                <a:spcPts val="0"/>
              </a:spcAft>
              <a:buSzPts val="1400"/>
              <a:buNone/>
              <a:defRPr sz="2900">
                <a:solidFill>
                  <a:schemeClr val="dk1"/>
                </a:solidFill>
                <a:latin typeface="Calibri"/>
                <a:ea typeface="Calibri"/>
                <a:cs typeface="Calibri"/>
                <a:sym typeface="Calibri"/>
              </a:defRPr>
            </a:lvl7pPr>
            <a:lvl8pPr lvl="7" algn="ctr">
              <a:lnSpc>
                <a:spcPct val="100000"/>
              </a:lnSpc>
              <a:spcBef>
                <a:spcPts val="0"/>
              </a:spcBef>
              <a:spcAft>
                <a:spcPts val="0"/>
              </a:spcAft>
              <a:buSzPts val="1400"/>
              <a:buNone/>
              <a:defRPr sz="2900">
                <a:solidFill>
                  <a:schemeClr val="dk1"/>
                </a:solidFill>
                <a:latin typeface="Calibri"/>
                <a:ea typeface="Calibri"/>
                <a:cs typeface="Calibri"/>
                <a:sym typeface="Calibri"/>
              </a:defRPr>
            </a:lvl8pPr>
            <a:lvl9pPr lvl="8" algn="ctr">
              <a:lnSpc>
                <a:spcPct val="100000"/>
              </a:lnSpc>
              <a:spcBef>
                <a:spcPts val="0"/>
              </a:spcBef>
              <a:spcAft>
                <a:spcPts val="0"/>
              </a:spcAft>
              <a:buSzPts val="1400"/>
              <a:buNone/>
              <a:defRPr sz="2900">
                <a:solidFill>
                  <a:schemeClr val="dk1"/>
                </a:solidFill>
                <a:latin typeface="Calibri"/>
                <a:ea typeface="Calibri"/>
                <a:cs typeface="Calibri"/>
                <a:sym typeface="Calibri"/>
              </a:defRPr>
            </a:lvl9pPr>
          </a:lstStyle>
          <a:p/>
        </p:txBody>
      </p:sp>
      <p:sp>
        <p:nvSpPr>
          <p:cNvPr id="912" name="Google Shape;912;p80"/>
          <p:cNvSpPr txBox="1"/>
          <p:nvPr>
            <p:ph idx="1" type="body"/>
          </p:nvPr>
        </p:nvSpPr>
        <p:spPr>
          <a:xfrm>
            <a:off x="457200" y="1600205"/>
            <a:ext cx="8229600" cy="4525967"/>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
        <p:nvSpPr>
          <p:cNvPr id="913" name="Google Shape;913;p80"/>
          <p:cNvSpPr txBox="1"/>
          <p:nvPr>
            <p:ph idx="10" type="dt"/>
          </p:nvPr>
        </p:nvSpPr>
        <p:spPr>
          <a:xfrm>
            <a:off x="457207" y="6356495"/>
            <a:ext cx="2133599" cy="36512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14" name="Google Shape;914;p80"/>
          <p:cNvSpPr txBox="1"/>
          <p:nvPr>
            <p:ph idx="11" type="ftr"/>
          </p:nvPr>
        </p:nvSpPr>
        <p:spPr>
          <a:xfrm>
            <a:off x="3124200" y="6356495"/>
            <a:ext cx="2895600" cy="36512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15" name="Google Shape;915;p80"/>
          <p:cNvSpPr txBox="1"/>
          <p:nvPr>
            <p:ph idx="12" type="sldNum"/>
          </p:nvPr>
        </p:nvSpPr>
        <p:spPr>
          <a:xfrm>
            <a:off x="6553207" y="6356495"/>
            <a:ext cx="2133599" cy="365123"/>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Obj" type="twoObj">
  <p:cSld name="TWO_OBJECTS">
    <p:spTree>
      <p:nvGrpSpPr>
        <p:cNvPr id="916" name="Shape 916"/>
        <p:cNvGrpSpPr/>
        <p:nvPr/>
      </p:nvGrpSpPr>
      <p:grpSpPr>
        <a:xfrm>
          <a:off x="0" y="0"/>
          <a:ext cx="0" cy="0"/>
          <a:chOff x="0" y="0"/>
          <a:chExt cx="0" cy="0"/>
        </a:xfrm>
      </p:grpSpPr>
      <p:sp>
        <p:nvSpPr>
          <p:cNvPr id="917" name="Google Shape;917;p81"/>
          <p:cNvSpPr txBox="1"/>
          <p:nvPr>
            <p:ph type="title"/>
          </p:nvPr>
        </p:nvSpPr>
        <p:spPr>
          <a:xfrm>
            <a:off x="457200" y="274636"/>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900"/>
              <a:buNone/>
              <a:defRPr sz="2900">
                <a:solidFill>
                  <a:schemeClr val="dk1"/>
                </a:solidFill>
                <a:latin typeface="Calibri"/>
                <a:ea typeface="Calibri"/>
                <a:cs typeface="Calibri"/>
                <a:sym typeface="Calibri"/>
              </a:defRPr>
            </a:lvl1pPr>
            <a:lvl2pPr lvl="1" algn="ctr">
              <a:lnSpc>
                <a:spcPct val="100000"/>
              </a:lnSpc>
              <a:spcBef>
                <a:spcPts val="0"/>
              </a:spcBef>
              <a:spcAft>
                <a:spcPts val="0"/>
              </a:spcAft>
              <a:buClr>
                <a:schemeClr val="dk1"/>
              </a:buClr>
              <a:buSzPts val="2900"/>
              <a:buFont typeface="Calibri"/>
              <a:buNone/>
              <a:defRPr sz="2900">
                <a:solidFill>
                  <a:schemeClr val="dk1"/>
                </a:solidFill>
                <a:latin typeface="Calibri"/>
                <a:ea typeface="Calibri"/>
                <a:cs typeface="Calibri"/>
                <a:sym typeface="Calibri"/>
              </a:defRPr>
            </a:lvl2pPr>
            <a:lvl3pPr lvl="2" algn="ctr">
              <a:lnSpc>
                <a:spcPct val="100000"/>
              </a:lnSpc>
              <a:spcBef>
                <a:spcPts val="0"/>
              </a:spcBef>
              <a:spcAft>
                <a:spcPts val="0"/>
              </a:spcAft>
              <a:buSzPts val="1400"/>
              <a:buNone/>
              <a:defRPr sz="2900">
                <a:solidFill>
                  <a:schemeClr val="dk1"/>
                </a:solidFill>
                <a:latin typeface="Calibri"/>
                <a:ea typeface="Calibri"/>
                <a:cs typeface="Calibri"/>
                <a:sym typeface="Calibri"/>
              </a:defRPr>
            </a:lvl3pPr>
            <a:lvl4pPr lvl="3" algn="ctr">
              <a:lnSpc>
                <a:spcPct val="100000"/>
              </a:lnSpc>
              <a:spcBef>
                <a:spcPts val="0"/>
              </a:spcBef>
              <a:spcAft>
                <a:spcPts val="0"/>
              </a:spcAft>
              <a:buSzPts val="1400"/>
              <a:buNone/>
              <a:defRPr sz="2900">
                <a:solidFill>
                  <a:schemeClr val="dk1"/>
                </a:solidFill>
                <a:latin typeface="Calibri"/>
                <a:ea typeface="Calibri"/>
                <a:cs typeface="Calibri"/>
                <a:sym typeface="Calibri"/>
              </a:defRPr>
            </a:lvl4pPr>
            <a:lvl5pPr lvl="4" algn="ctr">
              <a:lnSpc>
                <a:spcPct val="100000"/>
              </a:lnSpc>
              <a:spcBef>
                <a:spcPts val="0"/>
              </a:spcBef>
              <a:spcAft>
                <a:spcPts val="0"/>
              </a:spcAft>
              <a:buSzPts val="1400"/>
              <a:buNone/>
              <a:defRPr sz="2900">
                <a:solidFill>
                  <a:schemeClr val="dk1"/>
                </a:solidFill>
                <a:latin typeface="Calibri"/>
                <a:ea typeface="Calibri"/>
                <a:cs typeface="Calibri"/>
                <a:sym typeface="Calibri"/>
              </a:defRPr>
            </a:lvl5pPr>
            <a:lvl6pPr lvl="5" algn="ctr">
              <a:lnSpc>
                <a:spcPct val="100000"/>
              </a:lnSpc>
              <a:spcBef>
                <a:spcPts val="0"/>
              </a:spcBef>
              <a:spcAft>
                <a:spcPts val="0"/>
              </a:spcAft>
              <a:buSzPts val="1400"/>
              <a:buNone/>
              <a:defRPr sz="2900">
                <a:solidFill>
                  <a:schemeClr val="dk1"/>
                </a:solidFill>
                <a:latin typeface="Calibri"/>
                <a:ea typeface="Calibri"/>
                <a:cs typeface="Calibri"/>
                <a:sym typeface="Calibri"/>
              </a:defRPr>
            </a:lvl6pPr>
            <a:lvl7pPr lvl="6" algn="ctr">
              <a:lnSpc>
                <a:spcPct val="100000"/>
              </a:lnSpc>
              <a:spcBef>
                <a:spcPts val="0"/>
              </a:spcBef>
              <a:spcAft>
                <a:spcPts val="0"/>
              </a:spcAft>
              <a:buSzPts val="1400"/>
              <a:buNone/>
              <a:defRPr sz="2900">
                <a:solidFill>
                  <a:schemeClr val="dk1"/>
                </a:solidFill>
                <a:latin typeface="Calibri"/>
                <a:ea typeface="Calibri"/>
                <a:cs typeface="Calibri"/>
                <a:sym typeface="Calibri"/>
              </a:defRPr>
            </a:lvl7pPr>
            <a:lvl8pPr lvl="7" algn="ctr">
              <a:lnSpc>
                <a:spcPct val="100000"/>
              </a:lnSpc>
              <a:spcBef>
                <a:spcPts val="0"/>
              </a:spcBef>
              <a:spcAft>
                <a:spcPts val="0"/>
              </a:spcAft>
              <a:buSzPts val="1400"/>
              <a:buNone/>
              <a:defRPr sz="2900">
                <a:solidFill>
                  <a:schemeClr val="dk1"/>
                </a:solidFill>
                <a:latin typeface="Calibri"/>
                <a:ea typeface="Calibri"/>
                <a:cs typeface="Calibri"/>
                <a:sym typeface="Calibri"/>
              </a:defRPr>
            </a:lvl8pPr>
            <a:lvl9pPr lvl="8" algn="ctr">
              <a:lnSpc>
                <a:spcPct val="100000"/>
              </a:lnSpc>
              <a:spcBef>
                <a:spcPts val="0"/>
              </a:spcBef>
              <a:spcAft>
                <a:spcPts val="0"/>
              </a:spcAft>
              <a:buSzPts val="1400"/>
              <a:buNone/>
              <a:defRPr sz="2900">
                <a:solidFill>
                  <a:schemeClr val="dk1"/>
                </a:solidFill>
                <a:latin typeface="Calibri"/>
                <a:ea typeface="Calibri"/>
                <a:cs typeface="Calibri"/>
                <a:sym typeface="Calibri"/>
              </a:defRPr>
            </a:lvl9pPr>
          </a:lstStyle>
          <a:p/>
        </p:txBody>
      </p:sp>
      <p:sp>
        <p:nvSpPr>
          <p:cNvPr id="918" name="Google Shape;918;p81"/>
          <p:cNvSpPr txBox="1"/>
          <p:nvPr>
            <p:ph idx="1" type="body"/>
          </p:nvPr>
        </p:nvSpPr>
        <p:spPr>
          <a:xfrm>
            <a:off x="457206" y="1600214"/>
            <a:ext cx="4038599" cy="4525967"/>
          </a:xfrm>
          <a:prstGeom prst="rect">
            <a:avLst/>
          </a:prstGeom>
          <a:noFill/>
          <a:ln>
            <a:noFill/>
          </a:ln>
        </p:spPr>
        <p:txBody>
          <a:bodyPr anchorCtr="0" anchor="t" bIns="91425" lIns="91425" spcFirstLastPara="1" rIns="91425" wrap="square" tIns="91425">
            <a:noAutofit/>
          </a:bodyPr>
          <a:lstStyle>
            <a:lvl1pPr indent="-349250" lvl="0" marL="457200" algn="l">
              <a:lnSpc>
                <a:spcPct val="100000"/>
              </a:lnSpc>
              <a:spcBef>
                <a:spcPts val="640"/>
              </a:spcBef>
              <a:spcAft>
                <a:spcPts val="0"/>
              </a:spcAft>
              <a:buSzPts val="1900"/>
              <a:buChar char="•"/>
              <a:defRPr sz="1900"/>
            </a:lvl1pPr>
            <a:lvl2pPr indent="-330200" lvl="1" marL="914400" algn="l">
              <a:lnSpc>
                <a:spcPct val="100000"/>
              </a:lnSpc>
              <a:spcBef>
                <a:spcPts val="560"/>
              </a:spcBef>
              <a:spcAft>
                <a:spcPts val="0"/>
              </a:spcAft>
              <a:buSzPts val="1600"/>
              <a:buChar char="•"/>
              <a:defRPr sz="1600"/>
            </a:lvl2pPr>
            <a:lvl3pPr indent="-317500" lvl="2" marL="1371600" algn="l">
              <a:lnSpc>
                <a:spcPct val="100000"/>
              </a:lnSpc>
              <a:spcBef>
                <a:spcPts val="480"/>
              </a:spcBef>
              <a:spcAft>
                <a:spcPts val="0"/>
              </a:spcAft>
              <a:buSzPts val="1400"/>
              <a:buChar char="•"/>
              <a:defRPr sz="1400"/>
            </a:lvl3pPr>
            <a:lvl4pPr indent="-304800" lvl="3" marL="1828800" algn="l">
              <a:lnSpc>
                <a:spcPct val="100000"/>
              </a:lnSpc>
              <a:spcBef>
                <a:spcPts val="400"/>
              </a:spcBef>
              <a:spcAft>
                <a:spcPts val="0"/>
              </a:spcAft>
              <a:buSzPts val="1200"/>
              <a:buChar char="•"/>
              <a:defRPr sz="1200"/>
            </a:lvl4pPr>
            <a:lvl5pPr indent="-304800" lvl="4" marL="2286000" algn="l">
              <a:lnSpc>
                <a:spcPct val="100000"/>
              </a:lnSpc>
              <a:spcBef>
                <a:spcPts val="400"/>
              </a:spcBef>
              <a:spcAft>
                <a:spcPts val="0"/>
              </a:spcAft>
              <a:buSzPts val="1200"/>
              <a:buChar char="•"/>
              <a:defRPr sz="1200"/>
            </a:lvl5pPr>
            <a:lvl6pPr indent="-304800" lvl="5" marL="2743200" algn="l">
              <a:lnSpc>
                <a:spcPct val="100000"/>
              </a:lnSpc>
              <a:spcBef>
                <a:spcPts val="400"/>
              </a:spcBef>
              <a:spcAft>
                <a:spcPts val="0"/>
              </a:spcAft>
              <a:buSzPts val="1200"/>
              <a:buChar char="•"/>
              <a:defRPr sz="1200"/>
            </a:lvl6pPr>
            <a:lvl7pPr indent="-304800" lvl="6" marL="3200400" algn="l">
              <a:lnSpc>
                <a:spcPct val="100000"/>
              </a:lnSpc>
              <a:spcBef>
                <a:spcPts val="400"/>
              </a:spcBef>
              <a:spcAft>
                <a:spcPts val="0"/>
              </a:spcAft>
              <a:buSzPts val="1200"/>
              <a:buChar char="•"/>
              <a:defRPr sz="1200"/>
            </a:lvl7pPr>
            <a:lvl8pPr indent="-304800" lvl="7" marL="3657600" algn="l">
              <a:lnSpc>
                <a:spcPct val="100000"/>
              </a:lnSpc>
              <a:spcBef>
                <a:spcPts val="400"/>
              </a:spcBef>
              <a:spcAft>
                <a:spcPts val="0"/>
              </a:spcAft>
              <a:buSzPts val="1200"/>
              <a:buChar char="•"/>
              <a:defRPr sz="1200"/>
            </a:lvl8pPr>
            <a:lvl9pPr indent="-304800" lvl="8" marL="4114800" algn="l">
              <a:lnSpc>
                <a:spcPct val="100000"/>
              </a:lnSpc>
              <a:spcBef>
                <a:spcPts val="400"/>
              </a:spcBef>
              <a:spcAft>
                <a:spcPts val="0"/>
              </a:spcAft>
              <a:buSzPts val="1200"/>
              <a:buChar char="•"/>
              <a:defRPr sz="1200"/>
            </a:lvl9pPr>
          </a:lstStyle>
          <a:p/>
        </p:txBody>
      </p:sp>
      <p:sp>
        <p:nvSpPr>
          <p:cNvPr id="919" name="Google Shape;919;p81"/>
          <p:cNvSpPr txBox="1"/>
          <p:nvPr>
            <p:ph idx="2" type="body"/>
          </p:nvPr>
        </p:nvSpPr>
        <p:spPr>
          <a:xfrm>
            <a:off x="4648207" y="1600214"/>
            <a:ext cx="4038599" cy="4525967"/>
          </a:xfrm>
          <a:prstGeom prst="rect">
            <a:avLst/>
          </a:prstGeom>
          <a:noFill/>
          <a:ln>
            <a:noFill/>
          </a:ln>
        </p:spPr>
        <p:txBody>
          <a:bodyPr anchorCtr="0" anchor="t" bIns="91425" lIns="91425" spcFirstLastPara="1" rIns="91425" wrap="square" tIns="91425">
            <a:noAutofit/>
          </a:bodyPr>
          <a:lstStyle>
            <a:lvl1pPr indent="-349250" lvl="0" marL="457200" algn="l">
              <a:lnSpc>
                <a:spcPct val="100000"/>
              </a:lnSpc>
              <a:spcBef>
                <a:spcPts val="640"/>
              </a:spcBef>
              <a:spcAft>
                <a:spcPts val="0"/>
              </a:spcAft>
              <a:buSzPts val="1900"/>
              <a:buChar char="•"/>
              <a:defRPr sz="1900"/>
            </a:lvl1pPr>
            <a:lvl2pPr indent="-330200" lvl="1" marL="914400" algn="l">
              <a:lnSpc>
                <a:spcPct val="100000"/>
              </a:lnSpc>
              <a:spcBef>
                <a:spcPts val="560"/>
              </a:spcBef>
              <a:spcAft>
                <a:spcPts val="0"/>
              </a:spcAft>
              <a:buSzPts val="1600"/>
              <a:buChar char="•"/>
              <a:defRPr sz="1600"/>
            </a:lvl2pPr>
            <a:lvl3pPr indent="-317500" lvl="2" marL="1371600" algn="l">
              <a:lnSpc>
                <a:spcPct val="100000"/>
              </a:lnSpc>
              <a:spcBef>
                <a:spcPts val="480"/>
              </a:spcBef>
              <a:spcAft>
                <a:spcPts val="0"/>
              </a:spcAft>
              <a:buSzPts val="1400"/>
              <a:buChar char="•"/>
              <a:defRPr sz="1400"/>
            </a:lvl3pPr>
            <a:lvl4pPr indent="-304800" lvl="3" marL="1828800" algn="l">
              <a:lnSpc>
                <a:spcPct val="100000"/>
              </a:lnSpc>
              <a:spcBef>
                <a:spcPts val="400"/>
              </a:spcBef>
              <a:spcAft>
                <a:spcPts val="0"/>
              </a:spcAft>
              <a:buSzPts val="1200"/>
              <a:buChar char="•"/>
              <a:defRPr sz="1200"/>
            </a:lvl4pPr>
            <a:lvl5pPr indent="-304800" lvl="4" marL="2286000" algn="l">
              <a:lnSpc>
                <a:spcPct val="100000"/>
              </a:lnSpc>
              <a:spcBef>
                <a:spcPts val="400"/>
              </a:spcBef>
              <a:spcAft>
                <a:spcPts val="0"/>
              </a:spcAft>
              <a:buSzPts val="1200"/>
              <a:buChar char="•"/>
              <a:defRPr sz="1200"/>
            </a:lvl5pPr>
            <a:lvl6pPr indent="-304800" lvl="5" marL="2743200" algn="l">
              <a:lnSpc>
                <a:spcPct val="100000"/>
              </a:lnSpc>
              <a:spcBef>
                <a:spcPts val="400"/>
              </a:spcBef>
              <a:spcAft>
                <a:spcPts val="0"/>
              </a:spcAft>
              <a:buSzPts val="1200"/>
              <a:buChar char="•"/>
              <a:defRPr sz="1200"/>
            </a:lvl6pPr>
            <a:lvl7pPr indent="-304800" lvl="6" marL="3200400" algn="l">
              <a:lnSpc>
                <a:spcPct val="100000"/>
              </a:lnSpc>
              <a:spcBef>
                <a:spcPts val="400"/>
              </a:spcBef>
              <a:spcAft>
                <a:spcPts val="0"/>
              </a:spcAft>
              <a:buSzPts val="1200"/>
              <a:buChar char="•"/>
              <a:defRPr sz="1200"/>
            </a:lvl7pPr>
            <a:lvl8pPr indent="-304800" lvl="7" marL="3657600" algn="l">
              <a:lnSpc>
                <a:spcPct val="100000"/>
              </a:lnSpc>
              <a:spcBef>
                <a:spcPts val="400"/>
              </a:spcBef>
              <a:spcAft>
                <a:spcPts val="0"/>
              </a:spcAft>
              <a:buSzPts val="1200"/>
              <a:buChar char="•"/>
              <a:defRPr sz="1200"/>
            </a:lvl8pPr>
            <a:lvl9pPr indent="-304800" lvl="8" marL="4114800" algn="l">
              <a:lnSpc>
                <a:spcPct val="100000"/>
              </a:lnSpc>
              <a:spcBef>
                <a:spcPts val="400"/>
              </a:spcBef>
              <a:spcAft>
                <a:spcPts val="0"/>
              </a:spcAft>
              <a:buSzPts val="1200"/>
              <a:buChar char="•"/>
              <a:defRPr sz="1200"/>
            </a:lvl9pPr>
          </a:lstStyle>
          <a:p/>
        </p:txBody>
      </p:sp>
      <p:sp>
        <p:nvSpPr>
          <p:cNvPr id="920" name="Google Shape;920;p81"/>
          <p:cNvSpPr txBox="1"/>
          <p:nvPr>
            <p:ph idx="10" type="dt"/>
          </p:nvPr>
        </p:nvSpPr>
        <p:spPr>
          <a:xfrm>
            <a:off x="457207" y="6356495"/>
            <a:ext cx="2133599" cy="36512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21" name="Google Shape;921;p81"/>
          <p:cNvSpPr txBox="1"/>
          <p:nvPr>
            <p:ph idx="11" type="ftr"/>
          </p:nvPr>
        </p:nvSpPr>
        <p:spPr>
          <a:xfrm>
            <a:off x="3124200" y="6356495"/>
            <a:ext cx="2895600" cy="36512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22" name="Google Shape;922;p81"/>
          <p:cNvSpPr txBox="1"/>
          <p:nvPr>
            <p:ph idx="12" type="sldNum"/>
          </p:nvPr>
        </p:nvSpPr>
        <p:spPr>
          <a:xfrm>
            <a:off x="6553207" y="6356495"/>
            <a:ext cx="2133599" cy="365123"/>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Tx" type="objTx">
  <p:cSld name="OBJECT_WITH_CAPTION_TEXT">
    <p:spTree>
      <p:nvGrpSpPr>
        <p:cNvPr id="923" name="Shape 923"/>
        <p:cNvGrpSpPr/>
        <p:nvPr/>
      </p:nvGrpSpPr>
      <p:grpSpPr>
        <a:xfrm>
          <a:off x="0" y="0"/>
          <a:ext cx="0" cy="0"/>
          <a:chOff x="0" y="0"/>
          <a:chExt cx="0" cy="0"/>
        </a:xfrm>
      </p:grpSpPr>
      <p:sp>
        <p:nvSpPr>
          <p:cNvPr id="924" name="Google Shape;924;p82"/>
          <p:cNvSpPr txBox="1"/>
          <p:nvPr>
            <p:ph type="title"/>
          </p:nvPr>
        </p:nvSpPr>
        <p:spPr>
          <a:xfrm>
            <a:off x="457212" y="273172"/>
            <a:ext cx="3008314" cy="116205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1400"/>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5" name="Google Shape;925;p82"/>
          <p:cNvSpPr txBox="1"/>
          <p:nvPr>
            <p:ph idx="1" type="body"/>
          </p:nvPr>
        </p:nvSpPr>
        <p:spPr>
          <a:xfrm>
            <a:off x="3575069" y="273197"/>
            <a:ext cx="5111751" cy="5853112"/>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640"/>
              </a:spcBef>
              <a:spcAft>
                <a:spcPts val="0"/>
              </a:spcAft>
              <a:buSzPts val="2200"/>
              <a:buChar char="•"/>
              <a:defRPr sz="2200"/>
            </a:lvl1pPr>
            <a:lvl2pPr indent="-349250" lvl="1" marL="914400" algn="l">
              <a:lnSpc>
                <a:spcPct val="100000"/>
              </a:lnSpc>
              <a:spcBef>
                <a:spcPts val="560"/>
              </a:spcBef>
              <a:spcAft>
                <a:spcPts val="0"/>
              </a:spcAft>
              <a:buSzPts val="1900"/>
              <a:buChar char="•"/>
              <a:defRPr sz="1900"/>
            </a:lvl2pPr>
            <a:lvl3pPr indent="-330200" lvl="2" marL="1371600" algn="l">
              <a:lnSpc>
                <a:spcPct val="100000"/>
              </a:lnSpc>
              <a:spcBef>
                <a:spcPts val="480"/>
              </a:spcBef>
              <a:spcAft>
                <a:spcPts val="0"/>
              </a:spcAft>
              <a:buSzPts val="1600"/>
              <a:buChar char="•"/>
              <a:defRPr sz="1600"/>
            </a:lvl3pPr>
            <a:lvl4pPr indent="-317500" lvl="3" marL="1828800" algn="l">
              <a:lnSpc>
                <a:spcPct val="100000"/>
              </a:lnSpc>
              <a:spcBef>
                <a:spcPts val="400"/>
              </a:spcBef>
              <a:spcAft>
                <a:spcPts val="0"/>
              </a:spcAft>
              <a:buSzPts val="1400"/>
              <a:buChar char="•"/>
              <a:defRPr sz="1400"/>
            </a:lvl4pPr>
            <a:lvl5pPr indent="-317500" lvl="4" marL="2286000" algn="l">
              <a:lnSpc>
                <a:spcPct val="100000"/>
              </a:lnSpc>
              <a:spcBef>
                <a:spcPts val="400"/>
              </a:spcBef>
              <a:spcAft>
                <a:spcPts val="0"/>
              </a:spcAft>
              <a:buSzPts val="1400"/>
              <a:buChar char="•"/>
              <a:defRPr sz="1400"/>
            </a:lvl5pPr>
            <a:lvl6pPr indent="-317500" lvl="5" marL="2743200" algn="l">
              <a:lnSpc>
                <a:spcPct val="100000"/>
              </a:lnSpc>
              <a:spcBef>
                <a:spcPts val="400"/>
              </a:spcBef>
              <a:spcAft>
                <a:spcPts val="0"/>
              </a:spcAft>
              <a:buSzPts val="1400"/>
              <a:buChar char="•"/>
              <a:defRPr sz="1400"/>
            </a:lvl6pPr>
            <a:lvl7pPr indent="-317500" lvl="6" marL="3200400" algn="l">
              <a:lnSpc>
                <a:spcPct val="100000"/>
              </a:lnSpc>
              <a:spcBef>
                <a:spcPts val="400"/>
              </a:spcBef>
              <a:spcAft>
                <a:spcPts val="0"/>
              </a:spcAft>
              <a:buSzPts val="1400"/>
              <a:buChar char="•"/>
              <a:defRPr sz="1400"/>
            </a:lvl7pPr>
            <a:lvl8pPr indent="-317500" lvl="7" marL="3657600" algn="l">
              <a:lnSpc>
                <a:spcPct val="100000"/>
              </a:lnSpc>
              <a:spcBef>
                <a:spcPts val="400"/>
              </a:spcBef>
              <a:spcAft>
                <a:spcPts val="0"/>
              </a:spcAft>
              <a:buSzPts val="1400"/>
              <a:buChar char="•"/>
              <a:defRPr sz="1400"/>
            </a:lvl8pPr>
            <a:lvl9pPr indent="-317500" lvl="8" marL="4114800" algn="l">
              <a:lnSpc>
                <a:spcPct val="100000"/>
              </a:lnSpc>
              <a:spcBef>
                <a:spcPts val="400"/>
              </a:spcBef>
              <a:spcAft>
                <a:spcPts val="0"/>
              </a:spcAft>
              <a:buSzPts val="1400"/>
              <a:buChar char="•"/>
              <a:defRPr sz="1400"/>
            </a:lvl9pPr>
          </a:lstStyle>
          <a:p/>
        </p:txBody>
      </p:sp>
      <p:sp>
        <p:nvSpPr>
          <p:cNvPr id="926" name="Google Shape;926;p82"/>
          <p:cNvSpPr txBox="1"/>
          <p:nvPr>
            <p:ph idx="2" type="body"/>
          </p:nvPr>
        </p:nvSpPr>
        <p:spPr>
          <a:xfrm>
            <a:off x="457212" y="1435113"/>
            <a:ext cx="3008314" cy="469106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640"/>
              </a:spcBef>
              <a:spcAft>
                <a:spcPts val="0"/>
              </a:spcAft>
              <a:buSzPts val="1000"/>
              <a:buFont typeface="Calibri"/>
              <a:buNone/>
              <a:defRPr sz="1000"/>
            </a:lvl1pPr>
            <a:lvl2pPr indent="-228600" lvl="1" marL="914400" algn="l">
              <a:lnSpc>
                <a:spcPct val="100000"/>
              </a:lnSpc>
              <a:spcBef>
                <a:spcPts val="560"/>
              </a:spcBef>
              <a:spcAft>
                <a:spcPts val="0"/>
              </a:spcAft>
              <a:buSzPts val="800"/>
              <a:buFont typeface="Calibri"/>
              <a:buNone/>
              <a:defRPr sz="800"/>
            </a:lvl2pPr>
            <a:lvl3pPr indent="-228600" lvl="2" marL="1371600" algn="l">
              <a:lnSpc>
                <a:spcPct val="100000"/>
              </a:lnSpc>
              <a:spcBef>
                <a:spcPts val="480"/>
              </a:spcBef>
              <a:spcAft>
                <a:spcPts val="0"/>
              </a:spcAft>
              <a:buSzPts val="700"/>
              <a:buFont typeface="Calibri"/>
              <a:buNone/>
              <a:defRPr sz="700"/>
            </a:lvl3pPr>
            <a:lvl4pPr indent="-228600" lvl="3" marL="1828800" algn="l">
              <a:lnSpc>
                <a:spcPct val="100000"/>
              </a:lnSpc>
              <a:spcBef>
                <a:spcPts val="400"/>
              </a:spcBef>
              <a:spcAft>
                <a:spcPts val="0"/>
              </a:spcAft>
              <a:buSzPts val="600"/>
              <a:buFont typeface="Calibri"/>
              <a:buNone/>
              <a:defRPr sz="600"/>
            </a:lvl4pPr>
            <a:lvl5pPr indent="-228600" lvl="4" marL="2286000" algn="l">
              <a:lnSpc>
                <a:spcPct val="100000"/>
              </a:lnSpc>
              <a:spcBef>
                <a:spcPts val="400"/>
              </a:spcBef>
              <a:spcAft>
                <a:spcPts val="0"/>
              </a:spcAft>
              <a:buSzPts val="600"/>
              <a:buFont typeface="Calibri"/>
              <a:buNone/>
              <a:defRPr sz="600"/>
            </a:lvl5pPr>
            <a:lvl6pPr indent="-228600" lvl="5" marL="2743200" algn="l">
              <a:lnSpc>
                <a:spcPct val="100000"/>
              </a:lnSpc>
              <a:spcBef>
                <a:spcPts val="400"/>
              </a:spcBef>
              <a:spcAft>
                <a:spcPts val="0"/>
              </a:spcAft>
              <a:buSzPts val="600"/>
              <a:buFont typeface="Calibri"/>
              <a:buNone/>
              <a:defRPr sz="600"/>
            </a:lvl6pPr>
            <a:lvl7pPr indent="-228600" lvl="6" marL="3200400" algn="l">
              <a:lnSpc>
                <a:spcPct val="100000"/>
              </a:lnSpc>
              <a:spcBef>
                <a:spcPts val="400"/>
              </a:spcBef>
              <a:spcAft>
                <a:spcPts val="0"/>
              </a:spcAft>
              <a:buSzPts val="600"/>
              <a:buFont typeface="Calibri"/>
              <a:buNone/>
              <a:defRPr sz="600"/>
            </a:lvl7pPr>
            <a:lvl8pPr indent="-228600" lvl="7" marL="3657600" algn="l">
              <a:lnSpc>
                <a:spcPct val="100000"/>
              </a:lnSpc>
              <a:spcBef>
                <a:spcPts val="400"/>
              </a:spcBef>
              <a:spcAft>
                <a:spcPts val="0"/>
              </a:spcAft>
              <a:buSzPts val="600"/>
              <a:buFont typeface="Calibri"/>
              <a:buNone/>
              <a:defRPr sz="600"/>
            </a:lvl8pPr>
            <a:lvl9pPr indent="-228600" lvl="8" marL="4114800" algn="l">
              <a:lnSpc>
                <a:spcPct val="100000"/>
              </a:lnSpc>
              <a:spcBef>
                <a:spcPts val="400"/>
              </a:spcBef>
              <a:spcAft>
                <a:spcPts val="0"/>
              </a:spcAft>
              <a:buSzPts val="600"/>
              <a:buFont typeface="Calibri"/>
              <a:buNone/>
              <a:defRPr sz="600"/>
            </a:lvl9pPr>
          </a:lstStyle>
          <a:p/>
        </p:txBody>
      </p:sp>
      <p:sp>
        <p:nvSpPr>
          <p:cNvPr id="927" name="Google Shape;927;p82"/>
          <p:cNvSpPr txBox="1"/>
          <p:nvPr>
            <p:ph idx="10" type="dt"/>
          </p:nvPr>
        </p:nvSpPr>
        <p:spPr>
          <a:xfrm>
            <a:off x="457207" y="6356495"/>
            <a:ext cx="2133599" cy="36512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28" name="Google Shape;928;p82"/>
          <p:cNvSpPr txBox="1"/>
          <p:nvPr>
            <p:ph idx="11" type="ftr"/>
          </p:nvPr>
        </p:nvSpPr>
        <p:spPr>
          <a:xfrm>
            <a:off x="3124200" y="6356495"/>
            <a:ext cx="2895600" cy="36512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29" name="Google Shape;929;p82"/>
          <p:cNvSpPr txBox="1"/>
          <p:nvPr>
            <p:ph idx="12" type="sldNum"/>
          </p:nvPr>
        </p:nvSpPr>
        <p:spPr>
          <a:xfrm>
            <a:off x="6553207" y="6356495"/>
            <a:ext cx="2133599" cy="365123"/>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Only" type="titleOnly">
  <p:cSld name="TITLE_ONLY">
    <p:spTree>
      <p:nvGrpSpPr>
        <p:cNvPr id="930" name="Shape 930"/>
        <p:cNvGrpSpPr/>
        <p:nvPr/>
      </p:nvGrpSpPr>
      <p:grpSpPr>
        <a:xfrm>
          <a:off x="0" y="0"/>
          <a:ext cx="0" cy="0"/>
          <a:chOff x="0" y="0"/>
          <a:chExt cx="0" cy="0"/>
        </a:xfrm>
      </p:grpSpPr>
      <p:sp>
        <p:nvSpPr>
          <p:cNvPr id="931" name="Google Shape;931;p83"/>
          <p:cNvSpPr txBox="1"/>
          <p:nvPr>
            <p:ph type="title"/>
          </p:nvPr>
        </p:nvSpPr>
        <p:spPr>
          <a:xfrm>
            <a:off x="457200" y="274636"/>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900"/>
              <a:buNone/>
              <a:defRPr sz="2900">
                <a:solidFill>
                  <a:schemeClr val="dk1"/>
                </a:solidFill>
                <a:latin typeface="Calibri"/>
                <a:ea typeface="Calibri"/>
                <a:cs typeface="Calibri"/>
                <a:sym typeface="Calibri"/>
              </a:defRPr>
            </a:lvl1pPr>
            <a:lvl2pPr lvl="1" algn="ctr">
              <a:lnSpc>
                <a:spcPct val="100000"/>
              </a:lnSpc>
              <a:spcBef>
                <a:spcPts val="0"/>
              </a:spcBef>
              <a:spcAft>
                <a:spcPts val="0"/>
              </a:spcAft>
              <a:buClr>
                <a:schemeClr val="dk1"/>
              </a:buClr>
              <a:buSzPts val="2900"/>
              <a:buFont typeface="Calibri"/>
              <a:buNone/>
              <a:defRPr sz="2900">
                <a:solidFill>
                  <a:schemeClr val="dk1"/>
                </a:solidFill>
                <a:latin typeface="Calibri"/>
                <a:ea typeface="Calibri"/>
                <a:cs typeface="Calibri"/>
                <a:sym typeface="Calibri"/>
              </a:defRPr>
            </a:lvl2pPr>
            <a:lvl3pPr lvl="2" algn="ctr">
              <a:lnSpc>
                <a:spcPct val="100000"/>
              </a:lnSpc>
              <a:spcBef>
                <a:spcPts val="0"/>
              </a:spcBef>
              <a:spcAft>
                <a:spcPts val="0"/>
              </a:spcAft>
              <a:buSzPts val="1400"/>
              <a:buNone/>
              <a:defRPr sz="2900">
                <a:solidFill>
                  <a:schemeClr val="dk1"/>
                </a:solidFill>
                <a:latin typeface="Calibri"/>
                <a:ea typeface="Calibri"/>
                <a:cs typeface="Calibri"/>
                <a:sym typeface="Calibri"/>
              </a:defRPr>
            </a:lvl3pPr>
            <a:lvl4pPr lvl="3" algn="ctr">
              <a:lnSpc>
                <a:spcPct val="100000"/>
              </a:lnSpc>
              <a:spcBef>
                <a:spcPts val="0"/>
              </a:spcBef>
              <a:spcAft>
                <a:spcPts val="0"/>
              </a:spcAft>
              <a:buSzPts val="1400"/>
              <a:buNone/>
              <a:defRPr sz="2900">
                <a:solidFill>
                  <a:schemeClr val="dk1"/>
                </a:solidFill>
                <a:latin typeface="Calibri"/>
                <a:ea typeface="Calibri"/>
                <a:cs typeface="Calibri"/>
                <a:sym typeface="Calibri"/>
              </a:defRPr>
            </a:lvl4pPr>
            <a:lvl5pPr lvl="4" algn="ctr">
              <a:lnSpc>
                <a:spcPct val="100000"/>
              </a:lnSpc>
              <a:spcBef>
                <a:spcPts val="0"/>
              </a:spcBef>
              <a:spcAft>
                <a:spcPts val="0"/>
              </a:spcAft>
              <a:buSzPts val="1400"/>
              <a:buNone/>
              <a:defRPr sz="2900">
                <a:solidFill>
                  <a:schemeClr val="dk1"/>
                </a:solidFill>
                <a:latin typeface="Calibri"/>
                <a:ea typeface="Calibri"/>
                <a:cs typeface="Calibri"/>
                <a:sym typeface="Calibri"/>
              </a:defRPr>
            </a:lvl5pPr>
            <a:lvl6pPr lvl="5" algn="ctr">
              <a:lnSpc>
                <a:spcPct val="100000"/>
              </a:lnSpc>
              <a:spcBef>
                <a:spcPts val="0"/>
              </a:spcBef>
              <a:spcAft>
                <a:spcPts val="0"/>
              </a:spcAft>
              <a:buSzPts val="1400"/>
              <a:buNone/>
              <a:defRPr sz="2900">
                <a:solidFill>
                  <a:schemeClr val="dk1"/>
                </a:solidFill>
                <a:latin typeface="Calibri"/>
                <a:ea typeface="Calibri"/>
                <a:cs typeface="Calibri"/>
                <a:sym typeface="Calibri"/>
              </a:defRPr>
            </a:lvl6pPr>
            <a:lvl7pPr lvl="6" algn="ctr">
              <a:lnSpc>
                <a:spcPct val="100000"/>
              </a:lnSpc>
              <a:spcBef>
                <a:spcPts val="0"/>
              </a:spcBef>
              <a:spcAft>
                <a:spcPts val="0"/>
              </a:spcAft>
              <a:buSzPts val="1400"/>
              <a:buNone/>
              <a:defRPr sz="2900">
                <a:solidFill>
                  <a:schemeClr val="dk1"/>
                </a:solidFill>
                <a:latin typeface="Calibri"/>
                <a:ea typeface="Calibri"/>
                <a:cs typeface="Calibri"/>
                <a:sym typeface="Calibri"/>
              </a:defRPr>
            </a:lvl7pPr>
            <a:lvl8pPr lvl="7" algn="ctr">
              <a:lnSpc>
                <a:spcPct val="100000"/>
              </a:lnSpc>
              <a:spcBef>
                <a:spcPts val="0"/>
              </a:spcBef>
              <a:spcAft>
                <a:spcPts val="0"/>
              </a:spcAft>
              <a:buSzPts val="1400"/>
              <a:buNone/>
              <a:defRPr sz="2900">
                <a:solidFill>
                  <a:schemeClr val="dk1"/>
                </a:solidFill>
                <a:latin typeface="Calibri"/>
                <a:ea typeface="Calibri"/>
                <a:cs typeface="Calibri"/>
                <a:sym typeface="Calibri"/>
              </a:defRPr>
            </a:lvl8pPr>
            <a:lvl9pPr lvl="8" algn="ctr">
              <a:lnSpc>
                <a:spcPct val="100000"/>
              </a:lnSpc>
              <a:spcBef>
                <a:spcPts val="0"/>
              </a:spcBef>
              <a:spcAft>
                <a:spcPts val="0"/>
              </a:spcAft>
              <a:buSzPts val="1400"/>
              <a:buNone/>
              <a:defRPr sz="2900">
                <a:solidFill>
                  <a:schemeClr val="dk1"/>
                </a:solidFill>
                <a:latin typeface="Calibri"/>
                <a:ea typeface="Calibri"/>
                <a:cs typeface="Calibri"/>
                <a:sym typeface="Calibri"/>
              </a:defRPr>
            </a:lvl9pPr>
          </a:lstStyle>
          <a:p/>
        </p:txBody>
      </p:sp>
      <p:sp>
        <p:nvSpPr>
          <p:cNvPr id="932" name="Google Shape;932;p83"/>
          <p:cNvSpPr txBox="1"/>
          <p:nvPr>
            <p:ph idx="10" type="dt"/>
          </p:nvPr>
        </p:nvSpPr>
        <p:spPr>
          <a:xfrm>
            <a:off x="457207" y="6356495"/>
            <a:ext cx="2133599" cy="36512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33" name="Google Shape;933;p83"/>
          <p:cNvSpPr txBox="1"/>
          <p:nvPr>
            <p:ph idx="11" type="ftr"/>
          </p:nvPr>
        </p:nvSpPr>
        <p:spPr>
          <a:xfrm>
            <a:off x="3124200" y="6356495"/>
            <a:ext cx="2895600" cy="36512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34" name="Google Shape;934;p83"/>
          <p:cNvSpPr txBox="1"/>
          <p:nvPr>
            <p:ph idx="12" type="sldNum"/>
          </p:nvPr>
        </p:nvSpPr>
        <p:spPr>
          <a:xfrm>
            <a:off x="6553207" y="6356495"/>
            <a:ext cx="2133599" cy="365123"/>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Obj" type="fourObj">
  <p:cSld name="FOUR_OBJECTS">
    <p:spTree>
      <p:nvGrpSpPr>
        <p:cNvPr id="935" name="Shape 935"/>
        <p:cNvGrpSpPr/>
        <p:nvPr/>
      </p:nvGrpSpPr>
      <p:grpSpPr>
        <a:xfrm>
          <a:off x="0" y="0"/>
          <a:ext cx="0" cy="0"/>
          <a:chOff x="0" y="0"/>
          <a:chExt cx="0" cy="0"/>
        </a:xfrm>
      </p:grpSpPr>
      <p:sp>
        <p:nvSpPr>
          <p:cNvPr id="936" name="Google Shape;936;p84"/>
          <p:cNvSpPr txBox="1"/>
          <p:nvPr>
            <p:ph type="title"/>
          </p:nvPr>
        </p:nvSpPr>
        <p:spPr>
          <a:xfrm>
            <a:off x="891547" y="1155019"/>
            <a:ext cx="7360919" cy="2320291"/>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900"/>
              <a:buNone/>
              <a:defRPr sz="2900">
                <a:solidFill>
                  <a:schemeClr val="dk1"/>
                </a:solidFill>
                <a:latin typeface="Calibri"/>
                <a:ea typeface="Calibri"/>
                <a:cs typeface="Calibri"/>
                <a:sym typeface="Calibri"/>
              </a:defRPr>
            </a:lvl1pPr>
            <a:lvl2pPr lvl="1" algn="ctr">
              <a:lnSpc>
                <a:spcPct val="100000"/>
              </a:lnSpc>
              <a:spcBef>
                <a:spcPts val="0"/>
              </a:spcBef>
              <a:spcAft>
                <a:spcPts val="0"/>
              </a:spcAft>
              <a:buClr>
                <a:schemeClr val="dk1"/>
              </a:buClr>
              <a:buSzPts val="2900"/>
              <a:buFont typeface="Calibri"/>
              <a:buNone/>
              <a:defRPr sz="2900">
                <a:solidFill>
                  <a:schemeClr val="dk1"/>
                </a:solidFill>
                <a:latin typeface="Calibri"/>
                <a:ea typeface="Calibri"/>
                <a:cs typeface="Calibri"/>
                <a:sym typeface="Calibri"/>
              </a:defRPr>
            </a:lvl2pPr>
            <a:lvl3pPr lvl="2" algn="ctr">
              <a:lnSpc>
                <a:spcPct val="100000"/>
              </a:lnSpc>
              <a:spcBef>
                <a:spcPts val="0"/>
              </a:spcBef>
              <a:spcAft>
                <a:spcPts val="0"/>
              </a:spcAft>
              <a:buSzPts val="1400"/>
              <a:buNone/>
              <a:defRPr sz="2900">
                <a:solidFill>
                  <a:schemeClr val="dk1"/>
                </a:solidFill>
                <a:latin typeface="Calibri"/>
                <a:ea typeface="Calibri"/>
                <a:cs typeface="Calibri"/>
                <a:sym typeface="Calibri"/>
              </a:defRPr>
            </a:lvl3pPr>
            <a:lvl4pPr lvl="3" algn="ctr">
              <a:lnSpc>
                <a:spcPct val="100000"/>
              </a:lnSpc>
              <a:spcBef>
                <a:spcPts val="0"/>
              </a:spcBef>
              <a:spcAft>
                <a:spcPts val="0"/>
              </a:spcAft>
              <a:buSzPts val="1400"/>
              <a:buNone/>
              <a:defRPr sz="2900">
                <a:solidFill>
                  <a:schemeClr val="dk1"/>
                </a:solidFill>
                <a:latin typeface="Calibri"/>
                <a:ea typeface="Calibri"/>
                <a:cs typeface="Calibri"/>
                <a:sym typeface="Calibri"/>
              </a:defRPr>
            </a:lvl4pPr>
            <a:lvl5pPr lvl="4" algn="ctr">
              <a:lnSpc>
                <a:spcPct val="100000"/>
              </a:lnSpc>
              <a:spcBef>
                <a:spcPts val="0"/>
              </a:spcBef>
              <a:spcAft>
                <a:spcPts val="0"/>
              </a:spcAft>
              <a:buSzPts val="1400"/>
              <a:buNone/>
              <a:defRPr sz="2900">
                <a:solidFill>
                  <a:schemeClr val="dk1"/>
                </a:solidFill>
                <a:latin typeface="Calibri"/>
                <a:ea typeface="Calibri"/>
                <a:cs typeface="Calibri"/>
                <a:sym typeface="Calibri"/>
              </a:defRPr>
            </a:lvl5pPr>
            <a:lvl6pPr lvl="5" algn="ctr">
              <a:lnSpc>
                <a:spcPct val="100000"/>
              </a:lnSpc>
              <a:spcBef>
                <a:spcPts val="0"/>
              </a:spcBef>
              <a:spcAft>
                <a:spcPts val="0"/>
              </a:spcAft>
              <a:buSzPts val="1400"/>
              <a:buNone/>
              <a:defRPr sz="2900">
                <a:solidFill>
                  <a:schemeClr val="dk1"/>
                </a:solidFill>
                <a:latin typeface="Calibri"/>
                <a:ea typeface="Calibri"/>
                <a:cs typeface="Calibri"/>
                <a:sym typeface="Calibri"/>
              </a:defRPr>
            </a:lvl6pPr>
            <a:lvl7pPr lvl="6" algn="ctr">
              <a:lnSpc>
                <a:spcPct val="100000"/>
              </a:lnSpc>
              <a:spcBef>
                <a:spcPts val="0"/>
              </a:spcBef>
              <a:spcAft>
                <a:spcPts val="0"/>
              </a:spcAft>
              <a:buSzPts val="1400"/>
              <a:buNone/>
              <a:defRPr sz="2900">
                <a:solidFill>
                  <a:schemeClr val="dk1"/>
                </a:solidFill>
                <a:latin typeface="Calibri"/>
                <a:ea typeface="Calibri"/>
                <a:cs typeface="Calibri"/>
                <a:sym typeface="Calibri"/>
              </a:defRPr>
            </a:lvl7pPr>
            <a:lvl8pPr lvl="7" algn="ctr">
              <a:lnSpc>
                <a:spcPct val="100000"/>
              </a:lnSpc>
              <a:spcBef>
                <a:spcPts val="0"/>
              </a:spcBef>
              <a:spcAft>
                <a:spcPts val="0"/>
              </a:spcAft>
              <a:buSzPts val="1400"/>
              <a:buNone/>
              <a:defRPr sz="2900">
                <a:solidFill>
                  <a:schemeClr val="dk1"/>
                </a:solidFill>
                <a:latin typeface="Calibri"/>
                <a:ea typeface="Calibri"/>
                <a:cs typeface="Calibri"/>
                <a:sym typeface="Calibri"/>
              </a:defRPr>
            </a:lvl8pPr>
            <a:lvl9pPr lvl="8" algn="ctr">
              <a:lnSpc>
                <a:spcPct val="100000"/>
              </a:lnSpc>
              <a:spcBef>
                <a:spcPts val="0"/>
              </a:spcBef>
              <a:spcAft>
                <a:spcPts val="0"/>
              </a:spcAft>
              <a:buSzPts val="1400"/>
              <a:buNone/>
              <a:defRPr sz="2900">
                <a:solidFill>
                  <a:schemeClr val="dk1"/>
                </a:solidFill>
                <a:latin typeface="Calibri"/>
                <a:ea typeface="Calibri"/>
                <a:cs typeface="Calibri"/>
                <a:sym typeface="Calibri"/>
              </a:defRPr>
            </a:lvl9pPr>
          </a:lstStyle>
          <a:p/>
        </p:txBody>
      </p:sp>
      <p:sp>
        <p:nvSpPr>
          <p:cNvPr id="937" name="Google Shape;937;p84"/>
          <p:cNvSpPr txBox="1"/>
          <p:nvPr>
            <p:ph idx="1" type="body"/>
          </p:nvPr>
        </p:nvSpPr>
        <p:spPr>
          <a:xfrm>
            <a:off x="891547" y="3531884"/>
            <a:ext cx="3611879" cy="331471"/>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
        <p:nvSpPr>
          <p:cNvPr id="938" name="Google Shape;938;p84"/>
          <p:cNvSpPr txBox="1"/>
          <p:nvPr>
            <p:ph idx="2" type="body"/>
          </p:nvPr>
        </p:nvSpPr>
        <p:spPr>
          <a:xfrm>
            <a:off x="4640587" y="3531884"/>
            <a:ext cx="3611879" cy="331471"/>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
        <p:nvSpPr>
          <p:cNvPr id="939" name="Google Shape;939;p84"/>
          <p:cNvSpPr txBox="1"/>
          <p:nvPr>
            <p:ph idx="3" type="body"/>
          </p:nvPr>
        </p:nvSpPr>
        <p:spPr>
          <a:xfrm>
            <a:off x="891547" y="4000517"/>
            <a:ext cx="3611879" cy="331471"/>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
        <p:nvSpPr>
          <p:cNvPr id="940" name="Google Shape;940;p84"/>
          <p:cNvSpPr txBox="1"/>
          <p:nvPr>
            <p:ph idx="4" type="body"/>
          </p:nvPr>
        </p:nvSpPr>
        <p:spPr>
          <a:xfrm>
            <a:off x="4640587" y="4000517"/>
            <a:ext cx="3611879" cy="331471"/>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440"/>
              </a:spcBef>
              <a:spcAft>
                <a:spcPts val="0"/>
              </a:spcAft>
              <a:buClr>
                <a:schemeClr val="dk1"/>
              </a:buClr>
              <a:buSzPts val="2200"/>
              <a:buFont typeface="Arial"/>
              <a:buChar char="•"/>
              <a:defRPr sz="2200">
                <a:solidFill>
                  <a:schemeClr val="dk1"/>
                </a:solidFill>
                <a:latin typeface="Calibri"/>
                <a:ea typeface="Calibri"/>
                <a:cs typeface="Calibri"/>
                <a:sym typeface="Calibri"/>
              </a:defRPr>
            </a:lvl1pPr>
            <a:lvl2pPr indent="-349250" lvl="1" marL="914400" algn="l">
              <a:lnSpc>
                <a:spcPct val="100000"/>
              </a:lnSpc>
              <a:spcBef>
                <a:spcPts val="380"/>
              </a:spcBef>
              <a:spcAft>
                <a:spcPts val="0"/>
              </a:spcAft>
              <a:buClr>
                <a:schemeClr val="dk1"/>
              </a:buClr>
              <a:buSzPts val="1900"/>
              <a:buFont typeface="Arial"/>
              <a:buChar char="•"/>
              <a:defRPr sz="1900">
                <a:solidFill>
                  <a:schemeClr val="dk1"/>
                </a:solidFill>
                <a:latin typeface="Calibri"/>
                <a:ea typeface="Calibri"/>
                <a:cs typeface="Calibri"/>
                <a:sym typeface="Calibri"/>
              </a:defRPr>
            </a:lvl2pPr>
            <a:lvl3pPr indent="-330200" lvl="2" marL="1371600" algn="l">
              <a:lnSpc>
                <a:spcPct val="100000"/>
              </a:lnSpc>
              <a:spcBef>
                <a:spcPts val="320"/>
              </a:spcBef>
              <a:spcAft>
                <a:spcPts val="0"/>
              </a:spcAft>
              <a:buClr>
                <a:schemeClr val="dk1"/>
              </a:buClr>
              <a:buSzPts val="1600"/>
              <a:buFont typeface="Arial"/>
              <a:buChar char="•"/>
              <a:defRPr sz="1600">
                <a:solidFill>
                  <a:schemeClr val="dk1"/>
                </a:solidFill>
                <a:latin typeface="Calibri"/>
                <a:ea typeface="Calibri"/>
                <a:cs typeface="Calibri"/>
                <a:sym typeface="Calibri"/>
              </a:defRPr>
            </a:lvl3pPr>
            <a:lvl4pPr indent="-317500" lvl="3" marL="1828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4pPr>
            <a:lvl5pPr indent="-317500" lvl="4" marL="22860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5pPr>
            <a:lvl6pPr indent="-317500" lvl="5" marL="27432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6pPr>
            <a:lvl7pPr indent="-317500" lvl="6" marL="32004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7pPr>
            <a:lvl8pPr indent="-317500" lvl="7" marL="36576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8pPr>
            <a:lvl9pPr indent="-317500" lvl="8" marL="4114800" algn="l">
              <a:lnSpc>
                <a:spcPct val="100000"/>
              </a:lnSpc>
              <a:spcBef>
                <a:spcPts val="280"/>
              </a:spcBef>
              <a:spcAft>
                <a:spcPts val="0"/>
              </a:spcAft>
              <a:buClr>
                <a:schemeClr val="dk1"/>
              </a:buClr>
              <a:buSzPts val="1400"/>
              <a:buFont typeface="Arial"/>
              <a:buChar char="•"/>
              <a:defRPr sz="1400">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x" type="picTx">
  <p:cSld name="PICTURE_WITH_CAPTION_TEXT">
    <p:spTree>
      <p:nvGrpSpPr>
        <p:cNvPr id="941" name="Shape 941"/>
        <p:cNvGrpSpPr/>
        <p:nvPr/>
      </p:nvGrpSpPr>
      <p:grpSpPr>
        <a:xfrm>
          <a:off x="0" y="0"/>
          <a:ext cx="0" cy="0"/>
          <a:chOff x="0" y="0"/>
          <a:chExt cx="0" cy="0"/>
        </a:xfrm>
      </p:grpSpPr>
      <p:sp>
        <p:nvSpPr>
          <p:cNvPr id="942" name="Google Shape;942;p85"/>
          <p:cNvSpPr txBox="1"/>
          <p:nvPr>
            <p:ph type="title"/>
          </p:nvPr>
        </p:nvSpPr>
        <p:spPr>
          <a:xfrm>
            <a:off x="1792296" y="4800724"/>
            <a:ext cx="5486399" cy="56674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1400"/>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3" name="Google Shape;943;p85"/>
          <p:cNvSpPr/>
          <p:nvPr>
            <p:ph idx="2" type="pic"/>
          </p:nvPr>
        </p:nvSpPr>
        <p:spPr>
          <a:xfrm>
            <a:off x="1792296" y="612772"/>
            <a:ext cx="5486399" cy="4114800"/>
          </a:xfrm>
          <a:prstGeom prst="rect">
            <a:avLst/>
          </a:prstGeom>
          <a:noFill/>
          <a:ln>
            <a:noFill/>
          </a:ln>
        </p:spPr>
      </p:sp>
      <p:sp>
        <p:nvSpPr>
          <p:cNvPr id="944" name="Google Shape;944;p85"/>
          <p:cNvSpPr txBox="1"/>
          <p:nvPr>
            <p:ph idx="1" type="body"/>
          </p:nvPr>
        </p:nvSpPr>
        <p:spPr>
          <a:xfrm>
            <a:off x="1792296" y="5367467"/>
            <a:ext cx="5486399" cy="804862"/>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640"/>
              </a:spcBef>
              <a:spcAft>
                <a:spcPts val="0"/>
              </a:spcAft>
              <a:buSzPts val="1000"/>
              <a:buFont typeface="Calibri"/>
              <a:buNone/>
              <a:defRPr sz="1000"/>
            </a:lvl1pPr>
            <a:lvl2pPr indent="-228600" lvl="1" marL="914400" algn="l">
              <a:lnSpc>
                <a:spcPct val="100000"/>
              </a:lnSpc>
              <a:spcBef>
                <a:spcPts val="560"/>
              </a:spcBef>
              <a:spcAft>
                <a:spcPts val="0"/>
              </a:spcAft>
              <a:buSzPts val="800"/>
              <a:buFont typeface="Calibri"/>
              <a:buNone/>
              <a:defRPr sz="800"/>
            </a:lvl2pPr>
            <a:lvl3pPr indent="-228600" lvl="2" marL="1371600" algn="l">
              <a:lnSpc>
                <a:spcPct val="100000"/>
              </a:lnSpc>
              <a:spcBef>
                <a:spcPts val="480"/>
              </a:spcBef>
              <a:spcAft>
                <a:spcPts val="0"/>
              </a:spcAft>
              <a:buSzPts val="700"/>
              <a:buFont typeface="Calibri"/>
              <a:buNone/>
              <a:defRPr sz="700"/>
            </a:lvl3pPr>
            <a:lvl4pPr indent="-228600" lvl="3" marL="1828800" algn="l">
              <a:lnSpc>
                <a:spcPct val="100000"/>
              </a:lnSpc>
              <a:spcBef>
                <a:spcPts val="400"/>
              </a:spcBef>
              <a:spcAft>
                <a:spcPts val="0"/>
              </a:spcAft>
              <a:buSzPts val="600"/>
              <a:buFont typeface="Calibri"/>
              <a:buNone/>
              <a:defRPr sz="600"/>
            </a:lvl4pPr>
            <a:lvl5pPr indent="-228600" lvl="4" marL="2286000" algn="l">
              <a:lnSpc>
                <a:spcPct val="100000"/>
              </a:lnSpc>
              <a:spcBef>
                <a:spcPts val="400"/>
              </a:spcBef>
              <a:spcAft>
                <a:spcPts val="0"/>
              </a:spcAft>
              <a:buSzPts val="600"/>
              <a:buFont typeface="Calibri"/>
              <a:buNone/>
              <a:defRPr sz="600"/>
            </a:lvl5pPr>
            <a:lvl6pPr indent="-228600" lvl="5" marL="2743200" algn="l">
              <a:lnSpc>
                <a:spcPct val="100000"/>
              </a:lnSpc>
              <a:spcBef>
                <a:spcPts val="400"/>
              </a:spcBef>
              <a:spcAft>
                <a:spcPts val="0"/>
              </a:spcAft>
              <a:buSzPts val="600"/>
              <a:buFont typeface="Calibri"/>
              <a:buNone/>
              <a:defRPr sz="600"/>
            </a:lvl6pPr>
            <a:lvl7pPr indent="-228600" lvl="6" marL="3200400" algn="l">
              <a:lnSpc>
                <a:spcPct val="100000"/>
              </a:lnSpc>
              <a:spcBef>
                <a:spcPts val="400"/>
              </a:spcBef>
              <a:spcAft>
                <a:spcPts val="0"/>
              </a:spcAft>
              <a:buSzPts val="600"/>
              <a:buFont typeface="Calibri"/>
              <a:buNone/>
              <a:defRPr sz="600"/>
            </a:lvl7pPr>
            <a:lvl8pPr indent="-228600" lvl="7" marL="3657600" algn="l">
              <a:lnSpc>
                <a:spcPct val="100000"/>
              </a:lnSpc>
              <a:spcBef>
                <a:spcPts val="400"/>
              </a:spcBef>
              <a:spcAft>
                <a:spcPts val="0"/>
              </a:spcAft>
              <a:buSzPts val="600"/>
              <a:buFont typeface="Calibri"/>
              <a:buNone/>
              <a:defRPr sz="600"/>
            </a:lvl8pPr>
            <a:lvl9pPr indent="-228600" lvl="8" marL="4114800" algn="l">
              <a:lnSpc>
                <a:spcPct val="100000"/>
              </a:lnSpc>
              <a:spcBef>
                <a:spcPts val="400"/>
              </a:spcBef>
              <a:spcAft>
                <a:spcPts val="0"/>
              </a:spcAft>
              <a:buSzPts val="600"/>
              <a:buFont typeface="Calibri"/>
              <a:buNone/>
              <a:defRPr sz="600"/>
            </a:lvl9pPr>
          </a:lstStyle>
          <a:p/>
        </p:txBody>
      </p:sp>
      <p:sp>
        <p:nvSpPr>
          <p:cNvPr id="945" name="Google Shape;945;p85"/>
          <p:cNvSpPr txBox="1"/>
          <p:nvPr>
            <p:ph idx="10" type="dt"/>
          </p:nvPr>
        </p:nvSpPr>
        <p:spPr>
          <a:xfrm>
            <a:off x="457207" y="6356495"/>
            <a:ext cx="2133599" cy="365123"/>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46" name="Google Shape;946;p85"/>
          <p:cNvSpPr txBox="1"/>
          <p:nvPr>
            <p:ph idx="11" type="ftr"/>
          </p:nvPr>
        </p:nvSpPr>
        <p:spPr>
          <a:xfrm>
            <a:off x="3124200" y="6356495"/>
            <a:ext cx="2895600" cy="365123"/>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947" name="Google Shape;947;p85"/>
          <p:cNvSpPr txBox="1"/>
          <p:nvPr>
            <p:ph idx="12" type="sldNum"/>
          </p:nvPr>
        </p:nvSpPr>
        <p:spPr>
          <a:xfrm>
            <a:off x="6553207" y="6356495"/>
            <a:ext cx="2133599" cy="365123"/>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4" name="Shape 954"/>
        <p:cNvGrpSpPr/>
        <p:nvPr/>
      </p:nvGrpSpPr>
      <p:grpSpPr>
        <a:xfrm>
          <a:off x="0" y="0"/>
          <a:ext cx="0" cy="0"/>
          <a:chOff x="0" y="0"/>
          <a:chExt cx="0" cy="0"/>
        </a:xfrm>
      </p:grpSpPr>
      <p:sp>
        <p:nvSpPr>
          <p:cNvPr id="955" name="Google Shape;955;gab1d41fc70_7_6"/>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56" name="Google Shape;956;gab1d41fc70_7_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957" name="Google Shape;957;gab1d41fc70_7_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8" name="Shape 958"/>
        <p:cNvGrpSpPr/>
        <p:nvPr/>
      </p:nvGrpSpPr>
      <p:grpSpPr>
        <a:xfrm>
          <a:off x="0" y="0"/>
          <a:ext cx="0" cy="0"/>
          <a:chOff x="0" y="0"/>
          <a:chExt cx="0" cy="0"/>
        </a:xfrm>
      </p:grpSpPr>
      <p:sp>
        <p:nvSpPr>
          <p:cNvPr id="959" name="Google Shape;959;gab1d41fc70_7_40"/>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0" name="Google Shape;960;gab1d41fc70_7_40"/>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1" name="Google Shape;961;gab1d41fc70_7_40"/>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ga58333112d_2_6"/>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a58333112d_2_6"/>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40"/>
              </a:spcBef>
              <a:spcAft>
                <a:spcPts val="0"/>
              </a:spcAft>
              <a:buSzPts val="2400"/>
              <a:buNone/>
              <a:defRPr sz="2400"/>
            </a:lvl1pPr>
            <a:lvl2pPr lvl="1" algn="ctr">
              <a:lnSpc>
                <a:spcPct val="100000"/>
              </a:lnSpc>
              <a:spcBef>
                <a:spcPts val="560"/>
              </a:spcBef>
              <a:spcAft>
                <a:spcPts val="0"/>
              </a:spcAft>
              <a:buSzPts val="2000"/>
              <a:buNone/>
              <a:defRPr sz="2000"/>
            </a:lvl2pPr>
            <a:lvl3pPr lvl="2" algn="ctr">
              <a:lnSpc>
                <a:spcPct val="100000"/>
              </a:lnSpc>
              <a:spcBef>
                <a:spcPts val="480"/>
              </a:spcBef>
              <a:spcAft>
                <a:spcPts val="0"/>
              </a:spcAft>
              <a:buSzPts val="1800"/>
              <a:buNone/>
              <a:defRPr sz="1800"/>
            </a:lvl3pPr>
            <a:lvl4pPr lvl="3" algn="ctr">
              <a:lnSpc>
                <a:spcPct val="100000"/>
              </a:lnSpc>
              <a:spcBef>
                <a:spcPts val="400"/>
              </a:spcBef>
              <a:spcAft>
                <a:spcPts val="0"/>
              </a:spcAft>
              <a:buSzPts val="1600"/>
              <a:buNone/>
              <a:defRPr sz="1600"/>
            </a:lvl4pPr>
            <a:lvl5pPr lvl="4" algn="ctr">
              <a:lnSpc>
                <a:spcPct val="100000"/>
              </a:lnSpc>
              <a:spcBef>
                <a:spcPts val="400"/>
              </a:spcBef>
              <a:spcAft>
                <a:spcPts val="0"/>
              </a:spcAft>
              <a:buSzPts val="1600"/>
              <a:buNone/>
              <a:defRPr sz="1600"/>
            </a:lvl5pPr>
            <a:lvl6pPr lvl="5" algn="ctr">
              <a:lnSpc>
                <a:spcPct val="100000"/>
              </a:lnSpc>
              <a:spcBef>
                <a:spcPts val="400"/>
              </a:spcBef>
              <a:spcAft>
                <a:spcPts val="0"/>
              </a:spcAft>
              <a:buSzPts val="1600"/>
              <a:buNone/>
              <a:defRPr sz="1600"/>
            </a:lvl6pPr>
            <a:lvl7pPr lvl="6" algn="ctr">
              <a:lnSpc>
                <a:spcPct val="100000"/>
              </a:lnSpc>
              <a:spcBef>
                <a:spcPts val="400"/>
              </a:spcBef>
              <a:spcAft>
                <a:spcPts val="0"/>
              </a:spcAft>
              <a:buSzPts val="1600"/>
              <a:buNone/>
              <a:defRPr sz="1600"/>
            </a:lvl7pPr>
            <a:lvl8pPr lvl="7" algn="ctr">
              <a:lnSpc>
                <a:spcPct val="100000"/>
              </a:lnSpc>
              <a:spcBef>
                <a:spcPts val="400"/>
              </a:spcBef>
              <a:spcAft>
                <a:spcPts val="0"/>
              </a:spcAft>
              <a:buSzPts val="1600"/>
              <a:buNone/>
              <a:defRPr sz="1600"/>
            </a:lvl8pPr>
            <a:lvl9pPr lvl="8" algn="ctr">
              <a:lnSpc>
                <a:spcPct val="100000"/>
              </a:lnSpc>
              <a:spcBef>
                <a:spcPts val="400"/>
              </a:spcBef>
              <a:spcAft>
                <a:spcPts val="0"/>
              </a:spcAft>
              <a:buSzPts val="1600"/>
              <a:buNone/>
              <a:defRPr sz="1600"/>
            </a:lvl9pPr>
          </a:lstStyle>
          <a:p/>
        </p:txBody>
      </p:sp>
      <p:sp>
        <p:nvSpPr>
          <p:cNvPr id="101" name="Google Shape;101;ga58333112d_2_6"/>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a58333112d_2_6"/>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ga58333112d_2_6"/>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2" name="Shape 962"/>
        <p:cNvGrpSpPr/>
        <p:nvPr/>
      </p:nvGrpSpPr>
      <p:grpSpPr>
        <a:xfrm>
          <a:off x="0" y="0"/>
          <a:ext cx="0" cy="0"/>
          <a:chOff x="0" y="0"/>
          <a:chExt cx="0" cy="0"/>
        </a:xfrm>
      </p:grpSpPr>
      <p:sp>
        <p:nvSpPr>
          <p:cNvPr id="963" name="Google Shape;963;gab1d41fc70_7_10"/>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4" name="Google Shape;964;gab1d41fc70_7_10"/>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65" name="Google Shape;965;gab1d41fc70_7_10"/>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6" name="Google Shape;966;gab1d41fc70_7_10"/>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7" name="Google Shape;967;gab1d41fc70_7_10"/>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8" name="Shape 968"/>
        <p:cNvGrpSpPr/>
        <p:nvPr/>
      </p:nvGrpSpPr>
      <p:grpSpPr>
        <a:xfrm>
          <a:off x="0" y="0"/>
          <a:ext cx="0" cy="0"/>
          <a:chOff x="0" y="0"/>
          <a:chExt cx="0" cy="0"/>
        </a:xfrm>
      </p:grpSpPr>
      <p:sp>
        <p:nvSpPr>
          <p:cNvPr id="969" name="Google Shape;969;gab1d41fc70_7_16"/>
          <p:cNvSpPr txBox="1"/>
          <p:nvPr>
            <p:ph type="ctrTitle"/>
          </p:nvPr>
        </p:nvSpPr>
        <p:spPr>
          <a:xfrm>
            <a:off x="685804" y="2130427"/>
            <a:ext cx="7772400" cy="14700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0" name="Google Shape;970;gab1d41fc70_7_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71" name="Google Shape;971;gab1d41fc70_7_16"/>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2" name="Google Shape;972;gab1d41fc70_7_16"/>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3" name="Google Shape;973;gab1d41fc70_7_16"/>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4" name="Shape 974"/>
        <p:cNvGrpSpPr/>
        <p:nvPr/>
      </p:nvGrpSpPr>
      <p:grpSpPr>
        <a:xfrm>
          <a:off x="0" y="0"/>
          <a:ext cx="0" cy="0"/>
          <a:chOff x="0" y="0"/>
          <a:chExt cx="0" cy="0"/>
        </a:xfrm>
      </p:grpSpPr>
      <p:sp>
        <p:nvSpPr>
          <p:cNvPr id="975" name="Google Shape;975;gab1d41fc70_7_22"/>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6" name="Google Shape;976;gab1d41fc70_7_22"/>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1"/>
              </a:buClr>
              <a:buSzPts val="1400"/>
              <a:buChar char="●"/>
              <a:defRPr sz="1400"/>
            </a:lvl1pPr>
            <a:lvl2pPr indent="-304800" lvl="1" marL="914400" algn="l">
              <a:lnSpc>
                <a:spcPct val="100000"/>
              </a:lnSpc>
              <a:spcBef>
                <a:spcPts val="1600"/>
              </a:spcBef>
              <a:spcAft>
                <a:spcPts val="0"/>
              </a:spcAft>
              <a:buClr>
                <a:schemeClr val="dk1"/>
              </a:buClr>
              <a:buSzPts val="1200"/>
              <a:buChar char="○"/>
              <a:defRPr sz="1200"/>
            </a:lvl2pPr>
            <a:lvl3pPr indent="-304800" lvl="2" marL="1371600" algn="l">
              <a:lnSpc>
                <a:spcPct val="100000"/>
              </a:lnSpc>
              <a:spcBef>
                <a:spcPts val="1600"/>
              </a:spcBef>
              <a:spcAft>
                <a:spcPts val="0"/>
              </a:spcAft>
              <a:buClr>
                <a:schemeClr val="dk1"/>
              </a:buClr>
              <a:buSzPts val="1200"/>
              <a:buChar char="■"/>
              <a:defRPr sz="1200"/>
            </a:lvl3pPr>
            <a:lvl4pPr indent="-304800" lvl="3" marL="1828800" algn="l">
              <a:lnSpc>
                <a:spcPct val="100000"/>
              </a:lnSpc>
              <a:spcBef>
                <a:spcPts val="1600"/>
              </a:spcBef>
              <a:spcAft>
                <a:spcPts val="0"/>
              </a:spcAft>
              <a:buClr>
                <a:schemeClr val="dk1"/>
              </a:buClr>
              <a:buSzPts val="1200"/>
              <a:buChar char="●"/>
              <a:defRPr sz="1200"/>
            </a:lvl4pPr>
            <a:lvl5pPr indent="-304800" lvl="4" marL="2286000" algn="l">
              <a:lnSpc>
                <a:spcPct val="100000"/>
              </a:lnSpc>
              <a:spcBef>
                <a:spcPts val="1600"/>
              </a:spcBef>
              <a:spcAft>
                <a:spcPts val="0"/>
              </a:spcAft>
              <a:buClr>
                <a:schemeClr val="dk1"/>
              </a:buClr>
              <a:buSzPts val="1200"/>
              <a:buChar char="○"/>
              <a:defRPr sz="1200"/>
            </a:lvl5pPr>
            <a:lvl6pPr indent="-304800" lvl="5" marL="2743200" algn="l">
              <a:lnSpc>
                <a:spcPct val="100000"/>
              </a:lnSpc>
              <a:spcBef>
                <a:spcPts val="1600"/>
              </a:spcBef>
              <a:spcAft>
                <a:spcPts val="0"/>
              </a:spcAft>
              <a:buClr>
                <a:schemeClr val="dk1"/>
              </a:buClr>
              <a:buSzPts val="1200"/>
              <a:buChar char="■"/>
              <a:defRPr sz="1200"/>
            </a:lvl6pPr>
            <a:lvl7pPr indent="-304800" lvl="6" marL="3200400" algn="l">
              <a:lnSpc>
                <a:spcPct val="100000"/>
              </a:lnSpc>
              <a:spcBef>
                <a:spcPts val="1600"/>
              </a:spcBef>
              <a:spcAft>
                <a:spcPts val="0"/>
              </a:spcAft>
              <a:buClr>
                <a:schemeClr val="dk1"/>
              </a:buClr>
              <a:buSzPts val="1200"/>
              <a:buChar char="●"/>
              <a:defRPr sz="1200"/>
            </a:lvl7pPr>
            <a:lvl8pPr indent="-304800" lvl="7" marL="3657600" algn="l">
              <a:lnSpc>
                <a:spcPct val="100000"/>
              </a:lnSpc>
              <a:spcBef>
                <a:spcPts val="1600"/>
              </a:spcBef>
              <a:spcAft>
                <a:spcPts val="0"/>
              </a:spcAft>
              <a:buClr>
                <a:schemeClr val="dk1"/>
              </a:buClr>
              <a:buSzPts val="1200"/>
              <a:buChar char="○"/>
              <a:defRPr sz="1200"/>
            </a:lvl8pPr>
            <a:lvl9pPr indent="-304800" lvl="8" marL="4114800" algn="l">
              <a:lnSpc>
                <a:spcPct val="100000"/>
              </a:lnSpc>
              <a:spcBef>
                <a:spcPts val="1600"/>
              </a:spcBef>
              <a:spcAft>
                <a:spcPts val="1600"/>
              </a:spcAft>
              <a:buClr>
                <a:schemeClr val="dk1"/>
              </a:buClr>
              <a:buSzPts val="1200"/>
              <a:buChar char="■"/>
              <a:defRPr sz="1200"/>
            </a:lvl9pPr>
          </a:lstStyle>
          <a:p/>
        </p:txBody>
      </p:sp>
      <p:sp>
        <p:nvSpPr>
          <p:cNvPr id="977" name="Google Shape;977;gab1d41fc70_7_22"/>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dk1"/>
              </a:buClr>
              <a:buSzPts val="1400"/>
              <a:buChar char="●"/>
              <a:defRPr sz="1400"/>
            </a:lvl1pPr>
            <a:lvl2pPr indent="-304800" lvl="1" marL="914400" algn="l">
              <a:lnSpc>
                <a:spcPct val="100000"/>
              </a:lnSpc>
              <a:spcBef>
                <a:spcPts val="1600"/>
              </a:spcBef>
              <a:spcAft>
                <a:spcPts val="0"/>
              </a:spcAft>
              <a:buClr>
                <a:schemeClr val="dk1"/>
              </a:buClr>
              <a:buSzPts val="1200"/>
              <a:buChar char="○"/>
              <a:defRPr sz="1200"/>
            </a:lvl2pPr>
            <a:lvl3pPr indent="-304800" lvl="2" marL="1371600" algn="l">
              <a:lnSpc>
                <a:spcPct val="100000"/>
              </a:lnSpc>
              <a:spcBef>
                <a:spcPts val="1600"/>
              </a:spcBef>
              <a:spcAft>
                <a:spcPts val="0"/>
              </a:spcAft>
              <a:buClr>
                <a:schemeClr val="dk1"/>
              </a:buClr>
              <a:buSzPts val="1200"/>
              <a:buChar char="■"/>
              <a:defRPr sz="1200"/>
            </a:lvl3pPr>
            <a:lvl4pPr indent="-304800" lvl="3" marL="1828800" algn="l">
              <a:lnSpc>
                <a:spcPct val="100000"/>
              </a:lnSpc>
              <a:spcBef>
                <a:spcPts val="1600"/>
              </a:spcBef>
              <a:spcAft>
                <a:spcPts val="0"/>
              </a:spcAft>
              <a:buClr>
                <a:schemeClr val="dk1"/>
              </a:buClr>
              <a:buSzPts val="1200"/>
              <a:buChar char="●"/>
              <a:defRPr sz="1200"/>
            </a:lvl4pPr>
            <a:lvl5pPr indent="-304800" lvl="4" marL="2286000" algn="l">
              <a:lnSpc>
                <a:spcPct val="100000"/>
              </a:lnSpc>
              <a:spcBef>
                <a:spcPts val="1600"/>
              </a:spcBef>
              <a:spcAft>
                <a:spcPts val="0"/>
              </a:spcAft>
              <a:buClr>
                <a:schemeClr val="dk1"/>
              </a:buClr>
              <a:buSzPts val="1200"/>
              <a:buChar char="○"/>
              <a:defRPr sz="1200"/>
            </a:lvl5pPr>
            <a:lvl6pPr indent="-304800" lvl="5" marL="2743200" algn="l">
              <a:lnSpc>
                <a:spcPct val="100000"/>
              </a:lnSpc>
              <a:spcBef>
                <a:spcPts val="1600"/>
              </a:spcBef>
              <a:spcAft>
                <a:spcPts val="0"/>
              </a:spcAft>
              <a:buClr>
                <a:schemeClr val="dk1"/>
              </a:buClr>
              <a:buSzPts val="1200"/>
              <a:buChar char="■"/>
              <a:defRPr sz="1200"/>
            </a:lvl6pPr>
            <a:lvl7pPr indent="-304800" lvl="6" marL="3200400" algn="l">
              <a:lnSpc>
                <a:spcPct val="100000"/>
              </a:lnSpc>
              <a:spcBef>
                <a:spcPts val="1600"/>
              </a:spcBef>
              <a:spcAft>
                <a:spcPts val="0"/>
              </a:spcAft>
              <a:buClr>
                <a:schemeClr val="dk1"/>
              </a:buClr>
              <a:buSzPts val="1200"/>
              <a:buChar char="●"/>
              <a:defRPr sz="1200"/>
            </a:lvl7pPr>
            <a:lvl8pPr indent="-304800" lvl="7" marL="3657600" algn="l">
              <a:lnSpc>
                <a:spcPct val="100000"/>
              </a:lnSpc>
              <a:spcBef>
                <a:spcPts val="1600"/>
              </a:spcBef>
              <a:spcAft>
                <a:spcPts val="0"/>
              </a:spcAft>
              <a:buClr>
                <a:schemeClr val="dk1"/>
              </a:buClr>
              <a:buSzPts val="1200"/>
              <a:buChar char="○"/>
              <a:defRPr sz="1200"/>
            </a:lvl8pPr>
            <a:lvl9pPr indent="-304800" lvl="8" marL="4114800" algn="l">
              <a:lnSpc>
                <a:spcPct val="100000"/>
              </a:lnSpc>
              <a:spcBef>
                <a:spcPts val="1600"/>
              </a:spcBef>
              <a:spcAft>
                <a:spcPts val="1600"/>
              </a:spcAft>
              <a:buClr>
                <a:schemeClr val="dk1"/>
              </a:buClr>
              <a:buSzPts val="1200"/>
              <a:buChar char="■"/>
              <a:defRPr sz="1200"/>
            </a:lvl9pPr>
          </a:lstStyle>
          <a:p/>
        </p:txBody>
      </p:sp>
      <p:sp>
        <p:nvSpPr>
          <p:cNvPr id="978" name="Google Shape;978;gab1d41fc70_7_2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79" name="Shape 979"/>
        <p:cNvGrpSpPr/>
        <p:nvPr/>
      </p:nvGrpSpPr>
      <p:grpSpPr>
        <a:xfrm>
          <a:off x="0" y="0"/>
          <a:ext cx="0" cy="0"/>
          <a:chOff x="0" y="0"/>
          <a:chExt cx="0" cy="0"/>
        </a:xfrm>
      </p:grpSpPr>
      <p:sp>
        <p:nvSpPr>
          <p:cNvPr id="980" name="Google Shape;980;gab1d41fc70_7_27"/>
          <p:cNvSpPr txBox="1"/>
          <p:nvPr>
            <p:ph type="title"/>
          </p:nvPr>
        </p:nvSpPr>
        <p:spPr>
          <a:xfrm>
            <a:off x="457205" y="273053"/>
            <a:ext cx="3008313" cy="116205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1" name="Google Shape;981;gab1d41fc70_7_27"/>
          <p:cNvSpPr txBox="1"/>
          <p:nvPr>
            <p:ph idx="1" type="body"/>
          </p:nvPr>
        </p:nvSpPr>
        <p:spPr>
          <a:xfrm>
            <a:off x="3575054" y="273057"/>
            <a:ext cx="5111751"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982" name="Google Shape;982;gab1d41fc70_7_27"/>
          <p:cNvSpPr txBox="1"/>
          <p:nvPr>
            <p:ph idx="2" type="body"/>
          </p:nvPr>
        </p:nvSpPr>
        <p:spPr>
          <a:xfrm>
            <a:off x="457205" y="1435105"/>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83" name="Google Shape;983;gab1d41fc70_7_27"/>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4" name="Google Shape;984;gab1d41fc70_7_27"/>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5" name="Google Shape;985;gab1d41fc70_7_27"/>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6" name="Shape 986"/>
        <p:cNvGrpSpPr/>
        <p:nvPr/>
      </p:nvGrpSpPr>
      <p:grpSpPr>
        <a:xfrm>
          <a:off x="0" y="0"/>
          <a:ext cx="0" cy="0"/>
          <a:chOff x="0" y="0"/>
          <a:chExt cx="0" cy="0"/>
        </a:xfrm>
      </p:grpSpPr>
      <p:sp>
        <p:nvSpPr>
          <p:cNvPr id="987" name="Google Shape;987;gab1d41fc70_7_34"/>
          <p:cNvSpPr txBox="1"/>
          <p:nvPr>
            <p:ph type="title"/>
          </p:nvPr>
        </p:nvSpPr>
        <p:spPr>
          <a:xfrm>
            <a:off x="722316"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8" name="Google Shape;988;gab1d41fc70_7_34"/>
          <p:cNvSpPr txBox="1"/>
          <p:nvPr>
            <p:ph idx="1" type="body"/>
          </p:nvPr>
        </p:nvSpPr>
        <p:spPr>
          <a:xfrm>
            <a:off x="722316" y="2906719"/>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989" name="Google Shape;989;gab1d41fc70_7_34"/>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0" name="Google Shape;990;gab1d41fc70_7_34"/>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1" name="Google Shape;991;gab1d41fc70_7_34"/>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92" name="Shape 992"/>
        <p:cNvGrpSpPr/>
        <p:nvPr/>
      </p:nvGrpSpPr>
      <p:grpSpPr>
        <a:xfrm>
          <a:off x="0" y="0"/>
          <a:ext cx="0" cy="0"/>
          <a:chOff x="0" y="0"/>
          <a:chExt cx="0" cy="0"/>
        </a:xfrm>
      </p:grpSpPr>
      <p:sp>
        <p:nvSpPr>
          <p:cNvPr id="993" name="Google Shape;993;gab1d41fc70_7_44"/>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4" name="Google Shape;994;gab1d41fc70_7_44"/>
          <p:cNvSpPr txBox="1"/>
          <p:nvPr>
            <p:ph idx="1" type="body"/>
          </p:nvPr>
        </p:nvSpPr>
        <p:spPr>
          <a:xfrm>
            <a:off x="457206" y="1600206"/>
            <a:ext cx="4038601"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95" name="Google Shape;995;gab1d41fc70_7_44"/>
          <p:cNvSpPr txBox="1"/>
          <p:nvPr>
            <p:ph idx="2" type="body"/>
          </p:nvPr>
        </p:nvSpPr>
        <p:spPr>
          <a:xfrm>
            <a:off x="4648205" y="1600206"/>
            <a:ext cx="4038601"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96" name="Google Shape;996;gab1d41fc70_7_44"/>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7" name="Google Shape;997;gab1d41fc70_7_44"/>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8" name="Google Shape;998;gab1d41fc70_7_44"/>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999" name="Shape 999"/>
        <p:cNvGrpSpPr/>
        <p:nvPr/>
      </p:nvGrpSpPr>
      <p:grpSpPr>
        <a:xfrm>
          <a:off x="0" y="0"/>
          <a:ext cx="0" cy="0"/>
          <a:chOff x="0" y="0"/>
          <a:chExt cx="0" cy="0"/>
        </a:xfrm>
      </p:grpSpPr>
      <p:sp>
        <p:nvSpPr>
          <p:cNvPr id="1000" name="Google Shape;1000;gab1d41fc70_7_51"/>
          <p:cNvSpPr txBox="1"/>
          <p:nvPr>
            <p:ph type="title"/>
          </p:nvPr>
        </p:nvSpPr>
        <p:spPr>
          <a:xfrm>
            <a:off x="311700" y="2867800"/>
            <a:ext cx="85206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3600"/>
              <a:buFont typeface="Calibri"/>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01" name="Google Shape;1001;gab1d41fc70_7_51"/>
          <p:cNvSpPr txBox="1"/>
          <p:nvPr>
            <p:ph idx="12" type="sldNum"/>
          </p:nvPr>
        </p:nvSpPr>
        <p:spPr>
          <a:xfrm>
            <a:off x="8472459"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2" name="Shape 1002"/>
        <p:cNvGrpSpPr/>
        <p:nvPr/>
      </p:nvGrpSpPr>
      <p:grpSpPr>
        <a:xfrm>
          <a:off x="0" y="0"/>
          <a:ext cx="0" cy="0"/>
          <a:chOff x="0" y="0"/>
          <a:chExt cx="0" cy="0"/>
        </a:xfrm>
      </p:grpSpPr>
      <p:sp>
        <p:nvSpPr>
          <p:cNvPr id="1003" name="Google Shape;1003;gab1d41fc70_7_54"/>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4" name="Google Shape;1004;gab1d41fc70_7_54"/>
          <p:cNvSpPr txBox="1"/>
          <p:nvPr>
            <p:ph idx="1" type="body"/>
          </p:nvPr>
        </p:nvSpPr>
        <p:spPr>
          <a:xfrm>
            <a:off x="457203" y="1535115"/>
            <a:ext cx="4040188" cy="6397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005" name="Google Shape;1005;gab1d41fc70_7_54"/>
          <p:cNvSpPr txBox="1"/>
          <p:nvPr>
            <p:ph idx="2" type="body"/>
          </p:nvPr>
        </p:nvSpPr>
        <p:spPr>
          <a:xfrm>
            <a:off x="457203"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006" name="Google Shape;1006;gab1d41fc70_7_54"/>
          <p:cNvSpPr txBox="1"/>
          <p:nvPr>
            <p:ph idx="3" type="body"/>
          </p:nvPr>
        </p:nvSpPr>
        <p:spPr>
          <a:xfrm>
            <a:off x="4645031" y="1535115"/>
            <a:ext cx="4041775" cy="6397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007" name="Google Shape;1007;gab1d41fc70_7_54"/>
          <p:cNvSpPr txBox="1"/>
          <p:nvPr>
            <p:ph idx="4" type="body"/>
          </p:nvPr>
        </p:nvSpPr>
        <p:spPr>
          <a:xfrm>
            <a:off x="4645031"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008" name="Google Shape;1008;gab1d41fc70_7_54"/>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9" name="Google Shape;1009;gab1d41fc70_7_54"/>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0" name="Google Shape;1010;gab1d41fc70_7_54"/>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1" name="Shape 1011"/>
        <p:cNvGrpSpPr/>
        <p:nvPr/>
      </p:nvGrpSpPr>
      <p:grpSpPr>
        <a:xfrm>
          <a:off x="0" y="0"/>
          <a:ext cx="0" cy="0"/>
          <a:chOff x="0" y="0"/>
          <a:chExt cx="0" cy="0"/>
        </a:xfrm>
      </p:grpSpPr>
      <p:sp>
        <p:nvSpPr>
          <p:cNvPr id="1012" name="Google Shape;1012;gab1d41fc70_7_63"/>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3" name="Google Shape;1013;gab1d41fc70_7_63"/>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4" name="Google Shape;1014;gab1d41fc70_7_63"/>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5" name="Google Shape;1015;gab1d41fc70_7_63"/>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16" name="Shape 1016"/>
        <p:cNvGrpSpPr/>
        <p:nvPr/>
      </p:nvGrpSpPr>
      <p:grpSpPr>
        <a:xfrm>
          <a:off x="0" y="0"/>
          <a:ext cx="0" cy="0"/>
          <a:chOff x="0" y="0"/>
          <a:chExt cx="0" cy="0"/>
        </a:xfrm>
      </p:grpSpPr>
      <p:sp>
        <p:nvSpPr>
          <p:cNvPr id="1017" name="Google Shape;1017;gab1d41fc70_7_68"/>
          <p:cNvSpPr txBox="1"/>
          <p:nvPr>
            <p:ph type="title"/>
          </p:nvPr>
        </p:nvSpPr>
        <p:spPr>
          <a:xfrm>
            <a:off x="1792288" y="4800602"/>
            <a:ext cx="5486400" cy="566739"/>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8" name="Google Shape;1018;gab1d41fc70_7_68"/>
          <p:cNvSpPr/>
          <p:nvPr>
            <p:ph idx="2" type="pic"/>
          </p:nvPr>
        </p:nvSpPr>
        <p:spPr>
          <a:xfrm>
            <a:off x="1792288" y="612775"/>
            <a:ext cx="5486400" cy="4114800"/>
          </a:xfrm>
          <a:prstGeom prst="rect">
            <a:avLst/>
          </a:prstGeom>
          <a:noFill/>
          <a:ln>
            <a:noFill/>
          </a:ln>
        </p:spPr>
      </p:sp>
      <p:sp>
        <p:nvSpPr>
          <p:cNvPr id="1019" name="Google Shape;1019;gab1d41fc70_7_68"/>
          <p:cNvSpPr txBox="1"/>
          <p:nvPr>
            <p:ph idx="1" type="body"/>
          </p:nvPr>
        </p:nvSpPr>
        <p:spPr>
          <a:xfrm>
            <a:off x="1792288" y="5367341"/>
            <a:ext cx="5486400" cy="80486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020" name="Google Shape;1020;gab1d41fc70_7_68"/>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1" name="Google Shape;1021;gab1d41fc70_7_68"/>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2" name="Google Shape;1022;gab1d41fc70_7_68"/>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ga58333112d_2_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a58333112d_2_12"/>
          <p:cNvSpPr txBox="1"/>
          <p:nvPr>
            <p:ph idx="1" type="body"/>
          </p:nvPr>
        </p:nvSpPr>
        <p:spPr>
          <a:xfrm>
            <a:off x="457200" y="1600201"/>
            <a:ext cx="8229600" cy="4525963"/>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40"/>
              </a:spcBef>
              <a:spcAft>
                <a:spcPts val="0"/>
              </a:spcAft>
              <a:buSzPts val="1800"/>
              <a:buChar char="•"/>
              <a:defRPr/>
            </a:lvl1pPr>
            <a:lvl2pPr indent="-342900" lvl="1" marL="914400" algn="l">
              <a:lnSpc>
                <a:spcPct val="100000"/>
              </a:lnSpc>
              <a:spcBef>
                <a:spcPts val="560"/>
              </a:spcBef>
              <a:spcAft>
                <a:spcPts val="0"/>
              </a:spcAft>
              <a:buSzPts val="1800"/>
              <a:buChar char="•"/>
              <a:defRPr/>
            </a:lvl2pPr>
            <a:lvl3pPr indent="-342900" lvl="2" marL="1371600" algn="l">
              <a:lnSpc>
                <a:spcPct val="100000"/>
              </a:lnSpc>
              <a:spcBef>
                <a:spcPts val="48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100000"/>
              </a:lnSpc>
              <a:spcBef>
                <a:spcPts val="400"/>
              </a:spcBef>
              <a:spcAft>
                <a:spcPts val="0"/>
              </a:spcAft>
              <a:buSzPts val="1800"/>
              <a:buChar char="•"/>
              <a:defRPr/>
            </a:lvl6pPr>
            <a:lvl7pPr indent="-342900" lvl="6" marL="3200400" algn="l">
              <a:lnSpc>
                <a:spcPct val="100000"/>
              </a:lnSpc>
              <a:spcBef>
                <a:spcPts val="400"/>
              </a:spcBef>
              <a:spcAft>
                <a:spcPts val="0"/>
              </a:spcAft>
              <a:buSzPts val="1800"/>
              <a:buChar char="•"/>
              <a:defRPr/>
            </a:lvl7pPr>
            <a:lvl8pPr indent="-342900" lvl="7" marL="3657600" algn="l">
              <a:lnSpc>
                <a:spcPct val="100000"/>
              </a:lnSpc>
              <a:spcBef>
                <a:spcPts val="400"/>
              </a:spcBef>
              <a:spcAft>
                <a:spcPts val="0"/>
              </a:spcAft>
              <a:buSzPts val="1800"/>
              <a:buChar char="•"/>
              <a:defRPr/>
            </a:lvl8pPr>
            <a:lvl9pPr indent="-342900" lvl="8" marL="4114800" algn="l">
              <a:lnSpc>
                <a:spcPct val="100000"/>
              </a:lnSpc>
              <a:spcBef>
                <a:spcPts val="400"/>
              </a:spcBef>
              <a:spcAft>
                <a:spcPts val="0"/>
              </a:spcAft>
              <a:buSzPts val="1800"/>
              <a:buChar char="•"/>
              <a:defRPr/>
            </a:lvl9pPr>
          </a:lstStyle>
          <a:p/>
        </p:txBody>
      </p:sp>
      <p:sp>
        <p:nvSpPr>
          <p:cNvPr id="107" name="Google Shape;107;ga58333112d_2_12"/>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a58333112d_2_12"/>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ga58333112d_2_12"/>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23" name="Shape 1023"/>
        <p:cNvGrpSpPr/>
        <p:nvPr/>
      </p:nvGrpSpPr>
      <p:grpSpPr>
        <a:xfrm>
          <a:off x="0" y="0"/>
          <a:ext cx="0" cy="0"/>
          <a:chOff x="0" y="0"/>
          <a:chExt cx="0" cy="0"/>
        </a:xfrm>
      </p:grpSpPr>
      <p:sp>
        <p:nvSpPr>
          <p:cNvPr id="1024" name="Google Shape;1024;gab1d41fc70_7_75"/>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5" name="Google Shape;1025;gab1d41fc70_7_75"/>
          <p:cNvSpPr txBox="1"/>
          <p:nvPr>
            <p:ph idx="1" type="body"/>
          </p:nvPr>
        </p:nvSpPr>
        <p:spPr>
          <a:xfrm rot="5400000">
            <a:off x="2309018" y="-251613"/>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26" name="Google Shape;1026;gab1d41fc70_7_75"/>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7" name="Google Shape;1027;gab1d41fc70_7_75"/>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8" name="Google Shape;1028;gab1d41fc70_7_75"/>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29" name="Shape 1029"/>
        <p:cNvGrpSpPr/>
        <p:nvPr/>
      </p:nvGrpSpPr>
      <p:grpSpPr>
        <a:xfrm>
          <a:off x="0" y="0"/>
          <a:ext cx="0" cy="0"/>
          <a:chOff x="0" y="0"/>
          <a:chExt cx="0" cy="0"/>
        </a:xfrm>
      </p:grpSpPr>
      <p:sp>
        <p:nvSpPr>
          <p:cNvPr id="1030" name="Google Shape;1030;gab1d41fc70_7_81"/>
          <p:cNvSpPr txBox="1"/>
          <p:nvPr>
            <p:ph type="title"/>
          </p:nvPr>
        </p:nvSpPr>
        <p:spPr>
          <a:xfrm rot="5400000">
            <a:off x="4732340" y="2171705"/>
            <a:ext cx="5851526" cy="20574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1" name="Google Shape;1031;gab1d41fc70_7_81"/>
          <p:cNvSpPr txBox="1"/>
          <p:nvPr>
            <p:ph idx="1" type="body"/>
          </p:nvPr>
        </p:nvSpPr>
        <p:spPr>
          <a:xfrm rot="5400000">
            <a:off x="541341" y="190504"/>
            <a:ext cx="5851526" cy="6019801"/>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32" name="Google Shape;1032;gab1d41fc70_7_81"/>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3" name="Google Shape;1033;gab1d41fc70_7_81"/>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4" name="Google Shape;1034;gab1d41fc70_7_81"/>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39" name="Shape 1039"/>
        <p:cNvGrpSpPr/>
        <p:nvPr/>
      </p:nvGrpSpPr>
      <p:grpSpPr>
        <a:xfrm>
          <a:off x="0" y="0"/>
          <a:ext cx="0" cy="0"/>
          <a:chOff x="0" y="0"/>
          <a:chExt cx="0" cy="0"/>
        </a:xfrm>
      </p:grpSpPr>
      <p:sp>
        <p:nvSpPr>
          <p:cNvPr id="1040" name="Google Shape;1040;g144fccfe6cf_2_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1" name="Google Shape;1041;g144fccfe6cf_2_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42" name="Google Shape;1042;g144fccfe6cf_2_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ga58333112d_2_18"/>
          <p:cNvSpPr txBox="1"/>
          <p:nvPr>
            <p:ph type="title"/>
          </p:nvPr>
        </p:nvSpPr>
        <p:spPr>
          <a:xfrm>
            <a:off x="609599" y="609600"/>
            <a:ext cx="6347714" cy="132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ga58333112d_2_18"/>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a58333112d_2_18"/>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a58333112d_2_18"/>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5" name="Shape 115"/>
        <p:cNvGrpSpPr/>
        <p:nvPr/>
      </p:nvGrpSpPr>
      <p:grpSpPr>
        <a:xfrm>
          <a:off x="0" y="0"/>
          <a:ext cx="0" cy="0"/>
          <a:chOff x="0" y="0"/>
          <a:chExt cx="0" cy="0"/>
        </a:xfrm>
      </p:grpSpPr>
      <p:sp>
        <p:nvSpPr>
          <p:cNvPr id="116" name="Google Shape;116;ga58333112d_2_23"/>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ga58333112d_2_23"/>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ga58333112d_2_23"/>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19" name="Shape 119"/>
        <p:cNvGrpSpPr/>
        <p:nvPr/>
      </p:nvGrpSpPr>
      <p:grpSpPr>
        <a:xfrm>
          <a:off x="0" y="0"/>
          <a:ext cx="0" cy="0"/>
          <a:chOff x="0" y="0"/>
          <a:chExt cx="0" cy="0"/>
        </a:xfrm>
      </p:grpSpPr>
      <p:sp>
        <p:nvSpPr>
          <p:cNvPr id="120" name="Google Shape;120;ga58333112d_2_27"/>
          <p:cNvSpPr txBox="1"/>
          <p:nvPr>
            <p:ph idx="11" type="ftr"/>
          </p:nvPr>
        </p:nvSpPr>
        <p:spPr>
          <a:xfrm>
            <a:off x="3124200" y="6356352"/>
            <a:ext cx="28956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a58333112d_2_27"/>
          <p:cNvSpPr txBox="1"/>
          <p:nvPr>
            <p:ph idx="10" type="dt"/>
          </p:nvPr>
        </p:nvSpPr>
        <p:spPr>
          <a:xfrm>
            <a:off x="457207" y="6356352"/>
            <a:ext cx="2133599"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a58333112d_2_27"/>
          <p:cNvSpPr txBox="1"/>
          <p:nvPr>
            <p:ph idx="12" type="sldNum"/>
          </p:nvPr>
        </p:nvSpPr>
        <p:spPr>
          <a:xfrm>
            <a:off x="6553212" y="6356352"/>
            <a:ext cx="2133599"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23" name="Shape 123"/>
        <p:cNvGrpSpPr/>
        <p:nvPr/>
      </p:nvGrpSpPr>
      <p:grpSpPr>
        <a:xfrm>
          <a:off x="0" y="0"/>
          <a:ext cx="0" cy="0"/>
          <a:chOff x="0" y="0"/>
          <a:chExt cx="0" cy="0"/>
        </a:xfrm>
      </p:grpSpPr>
      <p:sp>
        <p:nvSpPr>
          <p:cNvPr id="124" name="Google Shape;124;ga58333112d_2_31"/>
          <p:cNvSpPr txBox="1"/>
          <p:nvPr>
            <p:ph type="title"/>
          </p:nvPr>
        </p:nvSpPr>
        <p:spPr>
          <a:xfrm>
            <a:off x="609600" y="609600"/>
            <a:ext cx="6347714" cy="340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400"/>
              <a:buNone/>
              <a:defRPr b="0" sz="4400" cap="none"/>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a58333112d_2_31"/>
          <p:cNvSpPr txBox="1"/>
          <p:nvPr>
            <p:ph idx="1" type="body"/>
          </p:nvPr>
        </p:nvSpPr>
        <p:spPr>
          <a:xfrm>
            <a:off x="609600" y="4470400"/>
            <a:ext cx="6347714" cy="1570962"/>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640"/>
              </a:spcBef>
              <a:spcAft>
                <a:spcPts val="0"/>
              </a:spcAft>
              <a:buSzPts val="1800"/>
              <a:buNone/>
              <a:defRPr sz="1800">
                <a:solidFill>
                  <a:srgbClr val="3F3F3F"/>
                </a:solidFill>
              </a:defRPr>
            </a:lvl1pPr>
            <a:lvl2pPr indent="-228600" lvl="1" marL="914400" algn="l">
              <a:lnSpc>
                <a:spcPct val="100000"/>
              </a:lnSpc>
              <a:spcBef>
                <a:spcPts val="560"/>
              </a:spcBef>
              <a:spcAft>
                <a:spcPts val="0"/>
              </a:spcAft>
              <a:buSzPts val="1800"/>
              <a:buNone/>
              <a:defRPr sz="1800">
                <a:solidFill>
                  <a:srgbClr val="888888"/>
                </a:solidFill>
              </a:defRPr>
            </a:lvl2pPr>
            <a:lvl3pPr indent="-228600" lvl="2" marL="1371600" algn="l">
              <a:lnSpc>
                <a:spcPct val="100000"/>
              </a:lnSpc>
              <a:spcBef>
                <a:spcPts val="480"/>
              </a:spcBef>
              <a:spcAft>
                <a:spcPts val="0"/>
              </a:spcAft>
              <a:buSzPts val="1600"/>
              <a:buNone/>
              <a:defRPr sz="1600">
                <a:solidFill>
                  <a:srgbClr val="888888"/>
                </a:solidFill>
              </a:defRPr>
            </a:lvl3pPr>
            <a:lvl4pPr indent="-228600" lvl="3" marL="1828800" algn="l">
              <a:lnSpc>
                <a:spcPct val="100000"/>
              </a:lnSpc>
              <a:spcBef>
                <a:spcPts val="400"/>
              </a:spcBef>
              <a:spcAft>
                <a:spcPts val="0"/>
              </a:spcAft>
              <a:buSzPts val="1400"/>
              <a:buNone/>
              <a:defRPr sz="1400">
                <a:solidFill>
                  <a:srgbClr val="888888"/>
                </a:solidFill>
              </a:defRPr>
            </a:lvl4pPr>
            <a:lvl5pPr indent="-228600" lvl="4" marL="2286000" algn="l">
              <a:lnSpc>
                <a:spcPct val="100000"/>
              </a:lnSpc>
              <a:spcBef>
                <a:spcPts val="400"/>
              </a:spcBef>
              <a:spcAft>
                <a:spcPts val="0"/>
              </a:spcAft>
              <a:buSzPts val="1400"/>
              <a:buNone/>
              <a:defRPr sz="1400">
                <a:solidFill>
                  <a:srgbClr val="888888"/>
                </a:solidFill>
              </a:defRPr>
            </a:lvl5pPr>
            <a:lvl6pPr indent="-228600" lvl="5" marL="2743200" algn="l">
              <a:lnSpc>
                <a:spcPct val="100000"/>
              </a:lnSpc>
              <a:spcBef>
                <a:spcPts val="400"/>
              </a:spcBef>
              <a:spcAft>
                <a:spcPts val="0"/>
              </a:spcAft>
              <a:buSzPts val="1400"/>
              <a:buNone/>
              <a:defRPr sz="1400">
                <a:solidFill>
                  <a:srgbClr val="888888"/>
                </a:solidFill>
              </a:defRPr>
            </a:lvl6pPr>
            <a:lvl7pPr indent="-228600" lvl="6" marL="3200400" algn="l">
              <a:lnSpc>
                <a:spcPct val="100000"/>
              </a:lnSpc>
              <a:spcBef>
                <a:spcPts val="400"/>
              </a:spcBef>
              <a:spcAft>
                <a:spcPts val="0"/>
              </a:spcAft>
              <a:buSzPts val="1400"/>
              <a:buNone/>
              <a:defRPr sz="1400">
                <a:solidFill>
                  <a:srgbClr val="888888"/>
                </a:solidFill>
              </a:defRPr>
            </a:lvl7pPr>
            <a:lvl8pPr indent="-228600" lvl="7" marL="3657600" algn="l">
              <a:lnSpc>
                <a:spcPct val="100000"/>
              </a:lnSpc>
              <a:spcBef>
                <a:spcPts val="400"/>
              </a:spcBef>
              <a:spcAft>
                <a:spcPts val="0"/>
              </a:spcAft>
              <a:buSzPts val="1400"/>
              <a:buNone/>
              <a:defRPr sz="1400">
                <a:solidFill>
                  <a:srgbClr val="888888"/>
                </a:solidFill>
              </a:defRPr>
            </a:lvl8pPr>
            <a:lvl9pPr indent="-228600" lvl="8" marL="4114800" algn="l">
              <a:lnSpc>
                <a:spcPct val="100000"/>
              </a:lnSpc>
              <a:spcBef>
                <a:spcPts val="400"/>
              </a:spcBef>
              <a:spcAft>
                <a:spcPts val="0"/>
              </a:spcAft>
              <a:buSzPts val="1400"/>
              <a:buNone/>
              <a:defRPr sz="1400">
                <a:solidFill>
                  <a:srgbClr val="888888"/>
                </a:solidFill>
              </a:defRPr>
            </a:lvl9pPr>
          </a:lstStyle>
          <a:p/>
        </p:txBody>
      </p:sp>
      <p:sp>
        <p:nvSpPr>
          <p:cNvPr id="126" name="Google Shape;126;ga58333112d_2_31"/>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a58333112d_2_31"/>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a58333112d_2_31"/>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spTree>
      <p:nvGrpSpPr>
        <p:cNvPr id="21" name="Shape 21"/>
        <p:cNvGrpSpPr/>
        <p:nvPr/>
      </p:nvGrpSpPr>
      <p:grpSpPr>
        <a:xfrm>
          <a:off x="0" y="0"/>
          <a:ext cx="0" cy="0"/>
          <a:chOff x="0" y="0"/>
          <a:chExt cx="0" cy="0"/>
        </a:xfrm>
      </p:grpSpPr>
      <p:sp>
        <p:nvSpPr>
          <p:cNvPr id="22" name="Google Shape;22;g9b4bfb67fc_0_710"/>
          <p:cNvSpPr/>
          <p:nvPr/>
        </p:nvSpPr>
        <p:spPr>
          <a:xfrm>
            <a:off x="-100" y="-167"/>
            <a:ext cx="9144000" cy="68580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g9b4bfb67fc_0_710"/>
          <p:cNvSpPr/>
          <p:nvPr/>
        </p:nvSpPr>
        <p:spPr>
          <a:xfrm>
            <a:off x="0" y="0"/>
            <a:ext cx="3789300" cy="6858000"/>
          </a:xfrm>
          <a:prstGeom prst="rect">
            <a:avLst/>
          </a:prstGeom>
          <a:solidFill>
            <a:srgbClr val="C628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g9b4bfb67fc_0_710"/>
          <p:cNvSpPr txBox="1"/>
          <p:nvPr>
            <p:ph type="title"/>
          </p:nvPr>
        </p:nvSpPr>
        <p:spPr>
          <a:xfrm>
            <a:off x="265500" y="422267"/>
            <a:ext cx="3163500" cy="3476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25" name="Google Shape;25;g9b4bfb67fc_0_710"/>
          <p:cNvSpPr txBox="1"/>
          <p:nvPr>
            <p:ph idx="1" type="body"/>
          </p:nvPr>
        </p:nvSpPr>
        <p:spPr>
          <a:xfrm>
            <a:off x="4283675" y="422267"/>
            <a:ext cx="4407300" cy="51120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640"/>
              </a:spcBef>
              <a:spcAft>
                <a:spcPts val="0"/>
              </a:spcAft>
              <a:buClr>
                <a:srgbClr val="FFFFFF"/>
              </a:buClr>
              <a:buSzPts val="1800"/>
              <a:buChar char="•"/>
              <a:defRPr sz="18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26" name="Google Shape;26;g9b4bfb67fc_0_71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29" name="Shape 129"/>
        <p:cNvGrpSpPr/>
        <p:nvPr/>
      </p:nvGrpSpPr>
      <p:grpSpPr>
        <a:xfrm>
          <a:off x="0" y="0"/>
          <a:ext cx="0" cy="0"/>
          <a:chOff x="0" y="0"/>
          <a:chExt cx="0" cy="0"/>
        </a:xfrm>
      </p:grpSpPr>
      <p:sp>
        <p:nvSpPr>
          <p:cNvPr id="130" name="Google Shape;130;ga58333112d_2_37"/>
          <p:cNvSpPr txBox="1"/>
          <p:nvPr>
            <p:ph type="title"/>
          </p:nvPr>
        </p:nvSpPr>
        <p:spPr>
          <a:xfrm>
            <a:off x="195263" y="228600"/>
            <a:ext cx="8015287" cy="914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a58333112d_2_37"/>
          <p:cNvSpPr txBox="1"/>
          <p:nvPr>
            <p:ph idx="1" type="body"/>
          </p:nvPr>
        </p:nvSpPr>
        <p:spPr>
          <a:xfrm>
            <a:off x="609600" y="1600200"/>
            <a:ext cx="3886200" cy="4419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40"/>
              </a:spcBef>
              <a:spcAft>
                <a:spcPts val="0"/>
              </a:spcAft>
              <a:buSzPts val="1800"/>
              <a:buChar char="•"/>
              <a:defRPr/>
            </a:lvl1pPr>
            <a:lvl2pPr indent="-342900" lvl="1" marL="914400" algn="l">
              <a:lnSpc>
                <a:spcPct val="100000"/>
              </a:lnSpc>
              <a:spcBef>
                <a:spcPts val="560"/>
              </a:spcBef>
              <a:spcAft>
                <a:spcPts val="0"/>
              </a:spcAft>
              <a:buSzPts val="1800"/>
              <a:buChar char="•"/>
              <a:defRPr/>
            </a:lvl2pPr>
            <a:lvl3pPr indent="-342900" lvl="2" marL="1371600" algn="l">
              <a:lnSpc>
                <a:spcPct val="100000"/>
              </a:lnSpc>
              <a:spcBef>
                <a:spcPts val="48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100000"/>
              </a:lnSpc>
              <a:spcBef>
                <a:spcPts val="400"/>
              </a:spcBef>
              <a:spcAft>
                <a:spcPts val="0"/>
              </a:spcAft>
              <a:buSzPts val="1800"/>
              <a:buChar char="•"/>
              <a:defRPr/>
            </a:lvl6pPr>
            <a:lvl7pPr indent="-342900" lvl="6" marL="3200400" algn="l">
              <a:lnSpc>
                <a:spcPct val="100000"/>
              </a:lnSpc>
              <a:spcBef>
                <a:spcPts val="400"/>
              </a:spcBef>
              <a:spcAft>
                <a:spcPts val="0"/>
              </a:spcAft>
              <a:buSzPts val="1800"/>
              <a:buChar char="•"/>
              <a:defRPr/>
            </a:lvl7pPr>
            <a:lvl8pPr indent="-342900" lvl="7" marL="3657600" algn="l">
              <a:lnSpc>
                <a:spcPct val="100000"/>
              </a:lnSpc>
              <a:spcBef>
                <a:spcPts val="400"/>
              </a:spcBef>
              <a:spcAft>
                <a:spcPts val="0"/>
              </a:spcAft>
              <a:buSzPts val="1800"/>
              <a:buChar char="•"/>
              <a:defRPr/>
            </a:lvl8pPr>
            <a:lvl9pPr indent="-342900" lvl="8" marL="4114800" algn="l">
              <a:lnSpc>
                <a:spcPct val="100000"/>
              </a:lnSpc>
              <a:spcBef>
                <a:spcPts val="400"/>
              </a:spcBef>
              <a:spcAft>
                <a:spcPts val="0"/>
              </a:spcAft>
              <a:buSzPts val="1800"/>
              <a:buChar char="•"/>
              <a:defRPr/>
            </a:lvl9pPr>
          </a:lstStyle>
          <a:p/>
        </p:txBody>
      </p:sp>
      <p:sp>
        <p:nvSpPr>
          <p:cNvPr id="132" name="Google Shape;132;ga58333112d_2_37"/>
          <p:cNvSpPr txBox="1"/>
          <p:nvPr>
            <p:ph idx="2" type="body"/>
          </p:nvPr>
        </p:nvSpPr>
        <p:spPr>
          <a:xfrm>
            <a:off x="4648200" y="1600200"/>
            <a:ext cx="3886200" cy="4419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40"/>
              </a:spcBef>
              <a:spcAft>
                <a:spcPts val="0"/>
              </a:spcAft>
              <a:buSzPts val="1800"/>
              <a:buChar char="•"/>
              <a:defRPr/>
            </a:lvl1pPr>
            <a:lvl2pPr indent="-342900" lvl="1" marL="914400" algn="l">
              <a:lnSpc>
                <a:spcPct val="100000"/>
              </a:lnSpc>
              <a:spcBef>
                <a:spcPts val="560"/>
              </a:spcBef>
              <a:spcAft>
                <a:spcPts val="0"/>
              </a:spcAft>
              <a:buSzPts val="1800"/>
              <a:buChar char="•"/>
              <a:defRPr/>
            </a:lvl2pPr>
            <a:lvl3pPr indent="-342900" lvl="2" marL="1371600" algn="l">
              <a:lnSpc>
                <a:spcPct val="100000"/>
              </a:lnSpc>
              <a:spcBef>
                <a:spcPts val="48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100000"/>
              </a:lnSpc>
              <a:spcBef>
                <a:spcPts val="400"/>
              </a:spcBef>
              <a:spcAft>
                <a:spcPts val="0"/>
              </a:spcAft>
              <a:buSzPts val="1800"/>
              <a:buChar char="•"/>
              <a:defRPr/>
            </a:lvl6pPr>
            <a:lvl7pPr indent="-342900" lvl="6" marL="3200400" algn="l">
              <a:lnSpc>
                <a:spcPct val="100000"/>
              </a:lnSpc>
              <a:spcBef>
                <a:spcPts val="400"/>
              </a:spcBef>
              <a:spcAft>
                <a:spcPts val="0"/>
              </a:spcAft>
              <a:buSzPts val="1800"/>
              <a:buChar char="•"/>
              <a:defRPr/>
            </a:lvl7pPr>
            <a:lvl8pPr indent="-342900" lvl="7" marL="3657600" algn="l">
              <a:lnSpc>
                <a:spcPct val="100000"/>
              </a:lnSpc>
              <a:spcBef>
                <a:spcPts val="400"/>
              </a:spcBef>
              <a:spcAft>
                <a:spcPts val="0"/>
              </a:spcAft>
              <a:buSzPts val="1800"/>
              <a:buChar char="•"/>
              <a:defRPr/>
            </a:lvl8pPr>
            <a:lvl9pPr indent="-342900" lvl="8" marL="4114800" algn="l">
              <a:lnSpc>
                <a:spcPct val="100000"/>
              </a:lnSpc>
              <a:spcBef>
                <a:spcPts val="400"/>
              </a:spcBef>
              <a:spcAft>
                <a:spcPts val="0"/>
              </a:spcAft>
              <a:buSzPts val="1800"/>
              <a:buChar char="•"/>
              <a:defRPr/>
            </a:lvl9pPr>
          </a:lstStyle>
          <a:p/>
        </p:txBody>
      </p:sp>
      <p:sp>
        <p:nvSpPr>
          <p:cNvPr id="133" name="Google Shape;133;ga58333112d_2_37"/>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a58333112d_2_37"/>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a58333112d_2_37"/>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36" name="Shape 136"/>
        <p:cNvGrpSpPr/>
        <p:nvPr/>
      </p:nvGrpSpPr>
      <p:grpSpPr>
        <a:xfrm>
          <a:off x="0" y="0"/>
          <a:ext cx="0" cy="0"/>
          <a:chOff x="0" y="0"/>
          <a:chExt cx="0" cy="0"/>
        </a:xfrm>
      </p:grpSpPr>
      <p:sp>
        <p:nvSpPr>
          <p:cNvPr id="137" name="Google Shape;137;ga58333112d_2_44"/>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a58333112d_2_44"/>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a58333112d_2_44"/>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ga58333112d_2_44"/>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Tx" type="objTx">
  <p:cSld name="OBJECT_WITH_CAPTION_TEXT">
    <p:spTree>
      <p:nvGrpSpPr>
        <p:cNvPr id="141" name="Shape 141"/>
        <p:cNvGrpSpPr/>
        <p:nvPr/>
      </p:nvGrpSpPr>
      <p:grpSpPr>
        <a:xfrm>
          <a:off x="0" y="0"/>
          <a:ext cx="0" cy="0"/>
          <a:chOff x="0" y="0"/>
          <a:chExt cx="0" cy="0"/>
        </a:xfrm>
      </p:grpSpPr>
      <p:sp>
        <p:nvSpPr>
          <p:cNvPr id="142" name="Google Shape;142;ga58333112d_2_49"/>
          <p:cNvSpPr txBox="1"/>
          <p:nvPr>
            <p:ph type="title"/>
          </p:nvPr>
        </p:nvSpPr>
        <p:spPr>
          <a:xfrm>
            <a:off x="457212" y="273057"/>
            <a:ext cx="3008313" cy="116204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b="1" sz="2000"/>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a58333112d_2_49"/>
          <p:cNvSpPr txBox="1"/>
          <p:nvPr>
            <p:ph idx="1" type="body"/>
          </p:nvPr>
        </p:nvSpPr>
        <p:spPr>
          <a:xfrm>
            <a:off x="3575050" y="273051"/>
            <a:ext cx="5111750" cy="5853112"/>
          </a:xfrm>
          <a:prstGeom prst="rect">
            <a:avLst/>
          </a:prstGeom>
          <a:noFill/>
          <a:ln>
            <a:noFill/>
          </a:ln>
        </p:spPr>
        <p:txBody>
          <a:bodyPr anchorCtr="0" anchor="t" bIns="91425" lIns="91425" spcFirstLastPara="1" rIns="91425" wrap="square" tIns="91425">
            <a:noAutofit/>
          </a:bodyPr>
          <a:lstStyle>
            <a:lvl1pPr indent="-431800" lvl="0" marL="457200" algn="l">
              <a:lnSpc>
                <a:spcPct val="100000"/>
              </a:lnSpc>
              <a:spcBef>
                <a:spcPts val="640"/>
              </a:spcBef>
              <a:spcAft>
                <a:spcPts val="0"/>
              </a:spcAft>
              <a:buSzPts val="3200"/>
              <a:buChar char="•"/>
              <a:defRPr sz="3200"/>
            </a:lvl1pPr>
            <a:lvl2pPr indent="-406400" lvl="1" marL="914400" algn="l">
              <a:lnSpc>
                <a:spcPct val="100000"/>
              </a:lnSpc>
              <a:spcBef>
                <a:spcPts val="56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144" name="Google Shape;144;ga58333112d_2_49"/>
          <p:cNvSpPr txBox="1"/>
          <p:nvPr>
            <p:ph idx="2" type="body"/>
          </p:nvPr>
        </p:nvSpPr>
        <p:spPr>
          <a:xfrm>
            <a:off x="457212" y="1435104"/>
            <a:ext cx="3008313" cy="469106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640"/>
              </a:spcBef>
              <a:spcAft>
                <a:spcPts val="0"/>
              </a:spcAft>
              <a:buSzPts val="1400"/>
              <a:buFont typeface="Calibri"/>
              <a:buNone/>
              <a:defRPr sz="1400"/>
            </a:lvl1pPr>
            <a:lvl2pPr indent="-228600" lvl="1" marL="914400" algn="l">
              <a:lnSpc>
                <a:spcPct val="100000"/>
              </a:lnSpc>
              <a:spcBef>
                <a:spcPts val="560"/>
              </a:spcBef>
              <a:spcAft>
                <a:spcPts val="0"/>
              </a:spcAft>
              <a:buSzPts val="1200"/>
              <a:buFont typeface="Calibri"/>
              <a:buNone/>
              <a:defRPr sz="1200"/>
            </a:lvl2pPr>
            <a:lvl3pPr indent="-228600" lvl="2" marL="1371600" algn="l">
              <a:lnSpc>
                <a:spcPct val="100000"/>
              </a:lnSpc>
              <a:spcBef>
                <a:spcPts val="480"/>
              </a:spcBef>
              <a:spcAft>
                <a:spcPts val="0"/>
              </a:spcAft>
              <a:buSzPts val="1000"/>
              <a:buFont typeface="Calibri"/>
              <a:buNone/>
              <a:defRPr sz="1000"/>
            </a:lvl3pPr>
            <a:lvl4pPr indent="-228600" lvl="3" marL="1828800" algn="l">
              <a:lnSpc>
                <a:spcPct val="100000"/>
              </a:lnSpc>
              <a:spcBef>
                <a:spcPts val="400"/>
              </a:spcBef>
              <a:spcAft>
                <a:spcPts val="0"/>
              </a:spcAft>
              <a:buSzPts val="900"/>
              <a:buFont typeface="Calibri"/>
              <a:buNone/>
              <a:defRPr sz="900"/>
            </a:lvl4pPr>
            <a:lvl5pPr indent="-228600" lvl="4" marL="2286000" algn="l">
              <a:lnSpc>
                <a:spcPct val="100000"/>
              </a:lnSpc>
              <a:spcBef>
                <a:spcPts val="400"/>
              </a:spcBef>
              <a:spcAft>
                <a:spcPts val="0"/>
              </a:spcAft>
              <a:buSzPts val="900"/>
              <a:buFont typeface="Calibri"/>
              <a:buNone/>
              <a:defRPr sz="900"/>
            </a:lvl5pPr>
            <a:lvl6pPr indent="-228600" lvl="5" marL="2743200" algn="l">
              <a:lnSpc>
                <a:spcPct val="100000"/>
              </a:lnSpc>
              <a:spcBef>
                <a:spcPts val="400"/>
              </a:spcBef>
              <a:spcAft>
                <a:spcPts val="0"/>
              </a:spcAft>
              <a:buSzPts val="900"/>
              <a:buFont typeface="Calibri"/>
              <a:buNone/>
              <a:defRPr sz="900"/>
            </a:lvl6pPr>
            <a:lvl7pPr indent="-228600" lvl="6" marL="3200400" algn="l">
              <a:lnSpc>
                <a:spcPct val="100000"/>
              </a:lnSpc>
              <a:spcBef>
                <a:spcPts val="400"/>
              </a:spcBef>
              <a:spcAft>
                <a:spcPts val="0"/>
              </a:spcAft>
              <a:buSzPts val="900"/>
              <a:buFont typeface="Calibri"/>
              <a:buNone/>
              <a:defRPr sz="900"/>
            </a:lvl7pPr>
            <a:lvl8pPr indent="-228600" lvl="7" marL="3657600" algn="l">
              <a:lnSpc>
                <a:spcPct val="100000"/>
              </a:lnSpc>
              <a:spcBef>
                <a:spcPts val="400"/>
              </a:spcBef>
              <a:spcAft>
                <a:spcPts val="0"/>
              </a:spcAft>
              <a:buSzPts val="900"/>
              <a:buFont typeface="Calibri"/>
              <a:buNone/>
              <a:defRPr sz="900"/>
            </a:lvl8pPr>
            <a:lvl9pPr indent="-228600" lvl="8" marL="4114800" algn="l">
              <a:lnSpc>
                <a:spcPct val="100000"/>
              </a:lnSpc>
              <a:spcBef>
                <a:spcPts val="400"/>
              </a:spcBef>
              <a:spcAft>
                <a:spcPts val="0"/>
              </a:spcAft>
              <a:buSzPts val="900"/>
              <a:buFont typeface="Calibri"/>
              <a:buNone/>
              <a:defRPr sz="900"/>
            </a:lvl9pPr>
          </a:lstStyle>
          <a:p/>
        </p:txBody>
      </p:sp>
      <p:sp>
        <p:nvSpPr>
          <p:cNvPr id="145" name="Google Shape;145;ga58333112d_2_49"/>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6" name="Google Shape;146;ga58333112d_2_49"/>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ga58333112d_2_49"/>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8" name="Shape 148"/>
        <p:cNvGrpSpPr/>
        <p:nvPr/>
      </p:nvGrpSpPr>
      <p:grpSpPr>
        <a:xfrm>
          <a:off x="0" y="0"/>
          <a:ext cx="0" cy="0"/>
          <a:chOff x="0" y="0"/>
          <a:chExt cx="0" cy="0"/>
        </a:xfrm>
      </p:grpSpPr>
      <p:sp>
        <p:nvSpPr>
          <p:cNvPr id="149" name="Google Shape;149;ga58333112d_2_6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0" name="Google Shape;150;ga58333112d_2_6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151" name="Google Shape;151;ga58333112d_2_6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8" name="Shape 158"/>
        <p:cNvGrpSpPr/>
        <p:nvPr/>
      </p:nvGrpSpPr>
      <p:grpSpPr>
        <a:xfrm>
          <a:off x="0" y="0"/>
          <a:ext cx="0" cy="0"/>
          <a:chOff x="0" y="0"/>
          <a:chExt cx="0" cy="0"/>
        </a:xfrm>
      </p:grpSpPr>
      <p:sp>
        <p:nvSpPr>
          <p:cNvPr id="159" name="Google Shape;159;p45"/>
          <p:cNvSpPr txBox="1"/>
          <p:nvPr>
            <p:ph type="title"/>
          </p:nvPr>
        </p:nvSpPr>
        <p:spPr>
          <a:xfrm>
            <a:off x="628650" y="365134"/>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45"/>
          <p:cNvSpPr txBox="1"/>
          <p:nvPr>
            <p:ph idx="1" type="body"/>
          </p:nvPr>
        </p:nvSpPr>
        <p:spPr>
          <a:xfrm>
            <a:off x="628650" y="1825625"/>
            <a:ext cx="7886700" cy="435133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1" name="Google Shape;161;p45"/>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45"/>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45"/>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4" name="Shape 164"/>
        <p:cNvGrpSpPr/>
        <p:nvPr/>
      </p:nvGrpSpPr>
      <p:grpSpPr>
        <a:xfrm>
          <a:off x="0" y="0"/>
          <a:ext cx="0" cy="0"/>
          <a:chOff x="0" y="0"/>
          <a:chExt cx="0" cy="0"/>
        </a:xfrm>
      </p:grpSpPr>
      <p:sp>
        <p:nvSpPr>
          <p:cNvPr id="165" name="Google Shape;165;p53"/>
          <p:cNvSpPr txBox="1"/>
          <p:nvPr>
            <p:ph type="title"/>
          </p:nvPr>
        </p:nvSpPr>
        <p:spPr>
          <a:xfrm>
            <a:off x="628650" y="365134"/>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53"/>
          <p:cNvSpPr txBox="1"/>
          <p:nvPr>
            <p:ph idx="1" type="body"/>
          </p:nvPr>
        </p:nvSpPr>
        <p:spPr>
          <a:xfrm>
            <a:off x="628650" y="1825625"/>
            <a:ext cx="3886200" cy="435133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53"/>
          <p:cNvSpPr txBox="1"/>
          <p:nvPr>
            <p:ph idx="2" type="body"/>
          </p:nvPr>
        </p:nvSpPr>
        <p:spPr>
          <a:xfrm>
            <a:off x="4629153" y="1825625"/>
            <a:ext cx="3886200" cy="435133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8" name="Google Shape;168;p53"/>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53"/>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53"/>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p86"/>
          <p:cNvSpPr txBox="1"/>
          <p:nvPr>
            <p:ph type="ctrTitle"/>
          </p:nvPr>
        </p:nvSpPr>
        <p:spPr>
          <a:xfrm>
            <a:off x="1143000" y="1122363"/>
            <a:ext cx="6858000" cy="2387600"/>
          </a:xfrm>
          <a:prstGeom prst="rect">
            <a:avLst/>
          </a:prstGeom>
          <a:noFill/>
          <a:ln>
            <a:noFill/>
          </a:ln>
        </p:spPr>
        <p:txBody>
          <a:bodyPr anchorCtr="0" anchor="b" bIns="45700" lIns="91400" spcFirstLastPara="1" rIns="91400"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86"/>
          <p:cNvSpPr txBox="1"/>
          <p:nvPr>
            <p:ph idx="1" type="subTitle"/>
          </p:nvPr>
        </p:nvSpPr>
        <p:spPr>
          <a:xfrm>
            <a:off x="1143000" y="3602038"/>
            <a:ext cx="6858000" cy="1655762"/>
          </a:xfrm>
          <a:prstGeom prst="rect">
            <a:avLst/>
          </a:prstGeom>
          <a:noFill/>
          <a:ln>
            <a:noFill/>
          </a:ln>
        </p:spPr>
        <p:txBody>
          <a:bodyPr anchorCtr="0" anchor="t" bIns="45700" lIns="91400" spcFirstLastPara="1" rIns="91400"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400"/>
              <a:buNone/>
              <a:defRPr sz="140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74" name="Google Shape;174;p86"/>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86"/>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86"/>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87"/>
          <p:cNvSpPr txBox="1"/>
          <p:nvPr>
            <p:ph type="title"/>
          </p:nvPr>
        </p:nvSpPr>
        <p:spPr>
          <a:xfrm>
            <a:off x="623888" y="1709750"/>
            <a:ext cx="7886700" cy="2852737"/>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87"/>
          <p:cNvSpPr txBox="1"/>
          <p:nvPr>
            <p:ph idx="1" type="body"/>
          </p:nvPr>
        </p:nvSpPr>
        <p:spPr>
          <a:xfrm>
            <a:off x="623888" y="4589478"/>
            <a:ext cx="7886700" cy="1500187"/>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400"/>
              <a:buNone/>
              <a:defRPr sz="140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80" name="Google Shape;180;p87"/>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87"/>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87"/>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3" name="Shape 183"/>
        <p:cNvGrpSpPr/>
        <p:nvPr/>
      </p:nvGrpSpPr>
      <p:grpSpPr>
        <a:xfrm>
          <a:off x="0" y="0"/>
          <a:ext cx="0" cy="0"/>
          <a:chOff x="0" y="0"/>
          <a:chExt cx="0" cy="0"/>
        </a:xfrm>
      </p:grpSpPr>
      <p:sp>
        <p:nvSpPr>
          <p:cNvPr id="184" name="Google Shape;184;p88"/>
          <p:cNvSpPr txBox="1"/>
          <p:nvPr>
            <p:ph type="title"/>
          </p:nvPr>
        </p:nvSpPr>
        <p:spPr>
          <a:xfrm>
            <a:off x="629841" y="365134"/>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88"/>
          <p:cNvSpPr txBox="1"/>
          <p:nvPr>
            <p:ph idx="1" type="body"/>
          </p:nvPr>
        </p:nvSpPr>
        <p:spPr>
          <a:xfrm>
            <a:off x="629842" y="1681163"/>
            <a:ext cx="3868340" cy="823912"/>
          </a:xfrm>
          <a:prstGeom prst="rect">
            <a:avLst/>
          </a:prstGeom>
          <a:noFill/>
          <a:ln>
            <a:noFill/>
          </a:ln>
        </p:spPr>
        <p:txBody>
          <a:bodyPr anchorCtr="0" anchor="b" bIns="45700" lIns="91400" spcFirstLastPara="1" rIns="91400"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400"/>
              <a:buNone/>
              <a:defRPr b="1" sz="140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6" name="Google Shape;186;p88"/>
          <p:cNvSpPr txBox="1"/>
          <p:nvPr>
            <p:ph idx="2" type="body"/>
          </p:nvPr>
        </p:nvSpPr>
        <p:spPr>
          <a:xfrm>
            <a:off x="629842" y="2505075"/>
            <a:ext cx="3868340" cy="368458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7" name="Google Shape;187;p88"/>
          <p:cNvSpPr txBox="1"/>
          <p:nvPr>
            <p:ph idx="3" type="body"/>
          </p:nvPr>
        </p:nvSpPr>
        <p:spPr>
          <a:xfrm>
            <a:off x="4629152" y="1681163"/>
            <a:ext cx="3887391" cy="823912"/>
          </a:xfrm>
          <a:prstGeom prst="rect">
            <a:avLst/>
          </a:prstGeom>
          <a:noFill/>
          <a:ln>
            <a:noFill/>
          </a:ln>
        </p:spPr>
        <p:txBody>
          <a:bodyPr anchorCtr="0" anchor="b" bIns="45700" lIns="91400" spcFirstLastPara="1" rIns="91400"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400"/>
              <a:buNone/>
              <a:defRPr b="1" sz="140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8" name="Google Shape;188;p88"/>
          <p:cNvSpPr txBox="1"/>
          <p:nvPr>
            <p:ph idx="4" type="body"/>
          </p:nvPr>
        </p:nvSpPr>
        <p:spPr>
          <a:xfrm>
            <a:off x="4629152" y="2505075"/>
            <a:ext cx="3887391" cy="3684588"/>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9" name="Google Shape;189;p88"/>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88"/>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88"/>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2" name="Shape 192"/>
        <p:cNvGrpSpPr/>
        <p:nvPr/>
      </p:nvGrpSpPr>
      <p:grpSpPr>
        <a:xfrm>
          <a:off x="0" y="0"/>
          <a:ext cx="0" cy="0"/>
          <a:chOff x="0" y="0"/>
          <a:chExt cx="0" cy="0"/>
        </a:xfrm>
      </p:grpSpPr>
      <p:sp>
        <p:nvSpPr>
          <p:cNvPr id="193" name="Google Shape;193;p89"/>
          <p:cNvSpPr txBox="1"/>
          <p:nvPr>
            <p:ph type="title"/>
          </p:nvPr>
        </p:nvSpPr>
        <p:spPr>
          <a:xfrm>
            <a:off x="628650" y="365134"/>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89"/>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89"/>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89"/>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04"/>
          <p:cNvSpPr txBox="1"/>
          <p:nvPr>
            <p:ph type="ctrTitle"/>
          </p:nvPr>
        </p:nvSpPr>
        <p:spPr>
          <a:xfrm>
            <a:off x="685800" y="2130425"/>
            <a:ext cx="7772400" cy="1470024"/>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a:lvl1pPr>
            <a:lvl2pPr lvl="1" marR="0" algn="l">
              <a:lnSpc>
                <a:spcPct val="100000"/>
              </a:lnSpc>
              <a:spcBef>
                <a:spcPts val="0"/>
              </a:spcBef>
              <a:spcAft>
                <a:spcPts val="0"/>
              </a:spcAft>
              <a:buClr>
                <a:srgbClr val="000000"/>
              </a:buClr>
              <a:buSzPts val="1400"/>
              <a:buFont typeface="Arial"/>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29" name="Google Shape;29;p104"/>
          <p:cNvSpPr txBox="1"/>
          <p:nvPr>
            <p:ph idx="1" type="subTitle"/>
          </p:nvPr>
        </p:nvSpPr>
        <p:spPr>
          <a:xfrm>
            <a:off x="1371605" y="3886200"/>
            <a:ext cx="6400799"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1400"/>
              <a:buFont typeface="Calibri"/>
              <a:buNone/>
              <a:defRPr/>
            </a:lvl1pPr>
            <a:lvl2pPr lvl="1" marR="0" algn="ctr">
              <a:lnSpc>
                <a:spcPct val="100000"/>
              </a:lnSpc>
              <a:spcBef>
                <a:spcPts val="560"/>
              </a:spcBef>
              <a:spcAft>
                <a:spcPts val="0"/>
              </a:spcAft>
              <a:buClr>
                <a:srgbClr val="888888"/>
              </a:buClr>
              <a:buSzPts val="1400"/>
              <a:buFont typeface="Calibri"/>
              <a:buNone/>
              <a:defRPr/>
            </a:lvl2pPr>
            <a:lvl3pPr lvl="2" marR="0" algn="ctr">
              <a:lnSpc>
                <a:spcPct val="100000"/>
              </a:lnSpc>
              <a:spcBef>
                <a:spcPts val="480"/>
              </a:spcBef>
              <a:spcAft>
                <a:spcPts val="0"/>
              </a:spcAft>
              <a:buClr>
                <a:srgbClr val="888888"/>
              </a:buClr>
              <a:buSzPts val="1400"/>
              <a:buFont typeface="Calibri"/>
              <a:buNone/>
              <a:defRPr/>
            </a:lvl3pPr>
            <a:lvl4pPr lvl="3" marR="0" algn="ctr">
              <a:lnSpc>
                <a:spcPct val="100000"/>
              </a:lnSpc>
              <a:spcBef>
                <a:spcPts val="400"/>
              </a:spcBef>
              <a:spcAft>
                <a:spcPts val="0"/>
              </a:spcAft>
              <a:buClr>
                <a:srgbClr val="888888"/>
              </a:buClr>
              <a:buSzPts val="1400"/>
              <a:buFont typeface="Calibri"/>
              <a:buNone/>
              <a:defRPr/>
            </a:lvl4pPr>
            <a:lvl5pPr lvl="4" marR="0" algn="ctr">
              <a:lnSpc>
                <a:spcPct val="100000"/>
              </a:lnSpc>
              <a:spcBef>
                <a:spcPts val="400"/>
              </a:spcBef>
              <a:spcAft>
                <a:spcPts val="0"/>
              </a:spcAft>
              <a:buClr>
                <a:srgbClr val="888888"/>
              </a:buClr>
              <a:buSzPts val="1400"/>
              <a:buFont typeface="Calibri"/>
              <a:buNone/>
              <a:defRPr/>
            </a:lvl5pPr>
            <a:lvl6pPr lvl="5" marR="0" algn="ctr">
              <a:lnSpc>
                <a:spcPct val="100000"/>
              </a:lnSpc>
              <a:spcBef>
                <a:spcPts val="400"/>
              </a:spcBef>
              <a:spcAft>
                <a:spcPts val="0"/>
              </a:spcAft>
              <a:buClr>
                <a:srgbClr val="888888"/>
              </a:buClr>
              <a:buSzPts val="1400"/>
              <a:buFont typeface="Calibri"/>
              <a:buNone/>
              <a:defRPr/>
            </a:lvl6pPr>
            <a:lvl7pPr lvl="6" marR="0" algn="ctr">
              <a:lnSpc>
                <a:spcPct val="100000"/>
              </a:lnSpc>
              <a:spcBef>
                <a:spcPts val="400"/>
              </a:spcBef>
              <a:spcAft>
                <a:spcPts val="0"/>
              </a:spcAft>
              <a:buClr>
                <a:srgbClr val="888888"/>
              </a:buClr>
              <a:buSzPts val="1400"/>
              <a:buFont typeface="Calibri"/>
              <a:buNone/>
              <a:defRPr/>
            </a:lvl7pPr>
            <a:lvl8pPr lvl="7" marR="0" algn="ctr">
              <a:lnSpc>
                <a:spcPct val="100000"/>
              </a:lnSpc>
              <a:spcBef>
                <a:spcPts val="400"/>
              </a:spcBef>
              <a:spcAft>
                <a:spcPts val="0"/>
              </a:spcAft>
              <a:buClr>
                <a:srgbClr val="888888"/>
              </a:buClr>
              <a:buSzPts val="1400"/>
              <a:buFont typeface="Calibri"/>
              <a:buNone/>
              <a:defRPr/>
            </a:lvl8pPr>
            <a:lvl9pPr lvl="8" marR="0" algn="ctr">
              <a:lnSpc>
                <a:spcPct val="100000"/>
              </a:lnSpc>
              <a:spcBef>
                <a:spcPts val="400"/>
              </a:spcBef>
              <a:spcAft>
                <a:spcPts val="0"/>
              </a:spcAft>
              <a:buClr>
                <a:srgbClr val="888888"/>
              </a:buClr>
              <a:buSzPts val="1400"/>
              <a:buFont typeface="Calibri"/>
              <a:buNone/>
              <a:defRPr/>
            </a:lvl9pPr>
          </a:lstStyle>
          <a:p/>
        </p:txBody>
      </p:sp>
      <p:sp>
        <p:nvSpPr>
          <p:cNvPr id="30" name="Google Shape;30;p104"/>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31" name="Google Shape;31;p104"/>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32" name="Google Shape;32;p104"/>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7" name="Shape 197"/>
        <p:cNvGrpSpPr/>
        <p:nvPr/>
      </p:nvGrpSpPr>
      <p:grpSpPr>
        <a:xfrm>
          <a:off x="0" y="0"/>
          <a:ext cx="0" cy="0"/>
          <a:chOff x="0" y="0"/>
          <a:chExt cx="0" cy="0"/>
        </a:xfrm>
      </p:grpSpPr>
      <p:sp>
        <p:nvSpPr>
          <p:cNvPr id="198" name="Google Shape;198;p90"/>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90"/>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90"/>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1" name="Shape 201"/>
        <p:cNvGrpSpPr/>
        <p:nvPr/>
      </p:nvGrpSpPr>
      <p:grpSpPr>
        <a:xfrm>
          <a:off x="0" y="0"/>
          <a:ext cx="0" cy="0"/>
          <a:chOff x="0" y="0"/>
          <a:chExt cx="0" cy="0"/>
        </a:xfrm>
      </p:grpSpPr>
      <p:sp>
        <p:nvSpPr>
          <p:cNvPr id="202" name="Google Shape;202;p91"/>
          <p:cNvSpPr txBox="1"/>
          <p:nvPr>
            <p:ph type="title"/>
          </p:nvPr>
        </p:nvSpPr>
        <p:spPr>
          <a:xfrm>
            <a:off x="629841" y="457200"/>
            <a:ext cx="2949178" cy="16002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91"/>
          <p:cNvSpPr txBox="1"/>
          <p:nvPr>
            <p:ph idx="1" type="body"/>
          </p:nvPr>
        </p:nvSpPr>
        <p:spPr>
          <a:xfrm>
            <a:off x="3887391" y="987437"/>
            <a:ext cx="4629150" cy="4873625"/>
          </a:xfrm>
          <a:prstGeom prst="rect">
            <a:avLst/>
          </a:prstGeom>
          <a:noFill/>
          <a:ln>
            <a:noFill/>
          </a:ln>
        </p:spPr>
        <p:txBody>
          <a:bodyPr anchorCtr="0" anchor="t" bIns="45700" lIns="91400" spcFirstLastPara="1" rIns="91400"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04" name="Google Shape;204;p91"/>
          <p:cNvSpPr txBox="1"/>
          <p:nvPr>
            <p:ph idx="2" type="body"/>
          </p:nvPr>
        </p:nvSpPr>
        <p:spPr>
          <a:xfrm>
            <a:off x="629841" y="2057400"/>
            <a:ext cx="2949178" cy="3811588"/>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100"/>
              <a:buNone/>
              <a:defRPr sz="110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00"/>
              <a:buNone/>
              <a:defRPr sz="700"/>
            </a:lvl4pPr>
            <a:lvl5pPr indent="-228600" lvl="4" marL="2286000" algn="l">
              <a:lnSpc>
                <a:spcPct val="90000"/>
              </a:lnSpc>
              <a:spcBef>
                <a:spcPts val="375"/>
              </a:spcBef>
              <a:spcAft>
                <a:spcPts val="0"/>
              </a:spcAft>
              <a:buClr>
                <a:schemeClr val="dk1"/>
              </a:buClr>
              <a:buSzPts val="700"/>
              <a:buNone/>
              <a:defRPr sz="700"/>
            </a:lvl5pPr>
            <a:lvl6pPr indent="-228600" lvl="5" marL="2743200" algn="l">
              <a:lnSpc>
                <a:spcPct val="90000"/>
              </a:lnSpc>
              <a:spcBef>
                <a:spcPts val="375"/>
              </a:spcBef>
              <a:spcAft>
                <a:spcPts val="0"/>
              </a:spcAft>
              <a:buClr>
                <a:schemeClr val="dk1"/>
              </a:buClr>
              <a:buSzPts val="700"/>
              <a:buNone/>
              <a:defRPr sz="700"/>
            </a:lvl6pPr>
            <a:lvl7pPr indent="-228600" lvl="6" marL="3200400" algn="l">
              <a:lnSpc>
                <a:spcPct val="90000"/>
              </a:lnSpc>
              <a:spcBef>
                <a:spcPts val="375"/>
              </a:spcBef>
              <a:spcAft>
                <a:spcPts val="0"/>
              </a:spcAft>
              <a:buClr>
                <a:schemeClr val="dk1"/>
              </a:buClr>
              <a:buSzPts val="700"/>
              <a:buNone/>
              <a:defRPr sz="700"/>
            </a:lvl7pPr>
            <a:lvl8pPr indent="-228600" lvl="7" marL="3657600" algn="l">
              <a:lnSpc>
                <a:spcPct val="90000"/>
              </a:lnSpc>
              <a:spcBef>
                <a:spcPts val="375"/>
              </a:spcBef>
              <a:spcAft>
                <a:spcPts val="0"/>
              </a:spcAft>
              <a:buClr>
                <a:schemeClr val="dk1"/>
              </a:buClr>
              <a:buSzPts val="700"/>
              <a:buNone/>
              <a:defRPr sz="700"/>
            </a:lvl8pPr>
            <a:lvl9pPr indent="-228600" lvl="8" marL="4114800" algn="l">
              <a:lnSpc>
                <a:spcPct val="90000"/>
              </a:lnSpc>
              <a:spcBef>
                <a:spcPts val="375"/>
              </a:spcBef>
              <a:spcAft>
                <a:spcPts val="0"/>
              </a:spcAft>
              <a:buClr>
                <a:schemeClr val="dk1"/>
              </a:buClr>
              <a:buSzPts val="700"/>
              <a:buNone/>
              <a:defRPr sz="700"/>
            </a:lvl9pPr>
          </a:lstStyle>
          <a:p/>
        </p:txBody>
      </p:sp>
      <p:sp>
        <p:nvSpPr>
          <p:cNvPr id="205" name="Google Shape;205;p91"/>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91"/>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91"/>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8" name="Shape 208"/>
        <p:cNvGrpSpPr/>
        <p:nvPr/>
      </p:nvGrpSpPr>
      <p:grpSpPr>
        <a:xfrm>
          <a:off x="0" y="0"/>
          <a:ext cx="0" cy="0"/>
          <a:chOff x="0" y="0"/>
          <a:chExt cx="0" cy="0"/>
        </a:xfrm>
      </p:grpSpPr>
      <p:sp>
        <p:nvSpPr>
          <p:cNvPr id="209" name="Google Shape;209;p92"/>
          <p:cNvSpPr txBox="1"/>
          <p:nvPr>
            <p:ph type="title"/>
          </p:nvPr>
        </p:nvSpPr>
        <p:spPr>
          <a:xfrm>
            <a:off x="629841" y="457200"/>
            <a:ext cx="2949178" cy="1600200"/>
          </a:xfrm>
          <a:prstGeom prst="rect">
            <a:avLst/>
          </a:prstGeom>
          <a:noFill/>
          <a:ln>
            <a:noFill/>
          </a:ln>
        </p:spPr>
        <p:txBody>
          <a:bodyPr anchorCtr="0" anchor="b" bIns="45700" lIns="91400" spcFirstLastPara="1" rIns="91400"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92"/>
          <p:cNvSpPr/>
          <p:nvPr>
            <p:ph idx="2" type="pic"/>
          </p:nvPr>
        </p:nvSpPr>
        <p:spPr>
          <a:xfrm>
            <a:off x="3887391" y="987437"/>
            <a:ext cx="4629150" cy="4873625"/>
          </a:xfrm>
          <a:prstGeom prst="rect">
            <a:avLst/>
          </a:prstGeom>
          <a:noFill/>
          <a:ln>
            <a:noFill/>
          </a:ln>
        </p:spPr>
      </p:sp>
      <p:sp>
        <p:nvSpPr>
          <p:cNvPr id="211" name="Google Shape;211;p92"/>
          <p:cNvSpPr txBox="1"/>
          <p:nvPr>
            <p:ph idx="1" type="body"/>
          </p:nvPr>
        </p:nvSpPr>
        <p:spPr>
          <a:xfrm>
            <a:off x="629841" y="2057400"/>
            <a:ext cx="2949178" cy="3811588"/>
          </a:xfrm>
          <a:prstGeom prst="rect">
            <a:avLst/>
          </a:prstGeom>
          <a:noFill/>
          <a:ln>
            <a:noFill/>
          </a:ln>
        </p:spPr>
        <p:txBody>
          <a:bodyPr anchorCtr="0" anchor="t" bIns="45700" lIns="91400" spcFirstLastPara="1" rIns="91400"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100"/>
              <a:buNone/>
              <a:defRPr sz="110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00"/>
              <a:buNone/>
              <a:defRPr sz="700"/>
            </a:lvl4pPr>
            <a:lvl5pPr indent="-228600" lvl="4" marL="2286000" algn="l">
              <a:lnSpc>
                <a:spcPct val="90000"/>
              </a:lnSpc>
              <a:spcBef>
                <a:spcPts val="375"/>
              </a:spcBef>
              <a:spcAft>
                <a:spcPts val="0"/>
              </a:spcAft>
              <a:buClr>
                <a:schemeClr val="dk1"/>
              </a:buClr>
              <a:buSzPts val="700"/>
              <a:buNone/>
              <a:defRPr sz="700"/>
            </a:lvl5pPr>
            <a:lvl6pPr indent="-228600" lvl="5" marL="2743200" algn="l">
              <a:lnSpc>
                <a:spcPct val="90000"/>
              </a:lnSpc>
              <a:spcBef>
                <a:spcPts val="375"/>
              </a:spcBef>
              <a:spcAft>
                <a:spcPts val="0"/>
              </a:spcAft>
              <a:buClr>
                <a:schemeClr val="dk1"/>
              </a:buClr>
              <a:buSzPts val="700"/>
              <a:buNone/>
              <a:defRPr sz="700"/>
            </a:lvl6pPr>
            <a:lvl7pPr indent="-228600" lvl="6" marL="3200400" algn="l">
              <a:lnSpc>
                <a:spcPct val="90000"/>
              </a:lnSpc>
              <a:spcBef>
                <a:spcPts val="375"/>
              </a:spcBef>
              <a:spcAft>
                <a:spcPts val="0"/>
              </a:spcAft>
              <a:buClr>
                <a:schemeClr val="dk1"/>
              </a:buClr>
              <a:buSzPts val="700"/>
              <a:buNone/>
              <a:defRPr sz="700"/>
            </a:lvl7pPr>
            <a:lvl8pPr indent="-228600" lvl="7" marL="3657600" algn="l">
              <a:lnSpc>
                <a:spcPct val="90000"/>
              </a:lnSpc>
              <a:spcBef>
                <a:spcPts val="375"/>
              </a:spcBef>
              <a:spcAft>
                <a:spcPts val="0"/>
              </a:spcAft>
              <a:buClr>
                <a:schemeClr val="dk1"/>
              </a:buClr>
              <a:buSzPts val="700"/>
              <a:buNone/>
              <a:defRPr sz="700"/>
            </a:lvl8pPr>
            <a:lvl9pPr indent="-228600" lvl="8" marL="4114800" algn="l">
              <a:lnSpc>
                <a:spcPct val="90000"/>
              </a:lnSpc>
              <a:spcBef>
                <a:spcPts val="375"/>
              </a:spcBef>
              <a:spcAft>
                <a:spcPts val="0"/>
              </a:spcAft>
              <a:buClr>
                <a:schemeClr val="dk1"/>
              </a:buClr>
              <a:buSzPts val="700"/>
              <a:buNone/>
              <a:defRPr sz="700"/>
            </a:lvl9pPr>
          </a:lstStyle>
          <a:p/>
        </p:txBody>
      </p:sp>
      <p:sp>
        <p:nvSpPr>
          <p:cNvPr id="212" name="Google Shape;212;p92"/>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92"/>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92"/>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5" name="Shape 215"/>
        <p:cNvGrpSpPr/>
        <p:nvPr/>
      </p:nvGrpSpPr>
      <p:grpSpPr>
        <a:xfrm>
          <a:off x="0" y="0"/>
          <a:ext cx="0" cy="0"/>
          <a:chOff x="0" y="0"/>
          <a:chExt cx="0" cy="0"/>
        </a:xfrm>
      </p:grpSpPr>
      <p:sp>
        <p:nvSpPr>
          <p:cNvPr id="216" name="Google Shape;216;p93"/>
          <p:cNvSpPr txBox="1"/>
          <p:nvPr>
            <p:ph type="title"/>
          </p:nvPr>
        </p:nvSpPr>
        <p:spPr>
          <a:xfrm>
            <a:off x="628650" y="365134"/>
            <a:ext cx="7886700" cy="1325563"/>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93"/>
          <p:cNvSpPr txBox="1"/>
          <p:nvPr>
            <p:ph idx="1" type="body"/>
          </p:nvPr>
        </p:nvSpPr>
        <p:spPr>
          <a:xfrm rot="5400000">
            <a:off x="2396331" y="57944"/>
            <a:ext cx="4351338" cy="7886700"/>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8" name="Google Shape;218;p93"/>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93"/>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93"/>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1" name="Shape 221"/>
        <p:cNvGrpSpPr/>
        <p:nvPr/>
      </p:nvGrpSpPr>
      <p:grpSpPr>
        <a:xfrm>
          <a:off x="0" y="0"/>
          <a:ext cx="0" cy="0"/>
          <a:chOff x="0" y="0"/>
          <a:chExt cx="0" cy="0"/>
        </a:xfrm>
      </p:grpSpPr>
      <p:sp>
        <p:nvSpPr>
          <p:cNvPr id="222" name="Google Shape;222;p94"/>
          <p:cNvSpPr txBox="1"/>
          <p:nvPr>
            <p:ph type="title"/>
          </p:nvPr>
        </p:nvSpPr>
        <p:spPr>
          <a:xfrm rot="5400000">
            <a:off x="4623594" y="2285206"/>
            <a:ext cx="5811838" cy="1971675"/>
          </a:xfrm>
          <a:prstGeom prst="rect">
            <a:avLst/>
          </a:prstGeom>
          <a:noFill/>
          <a:ln>
            <a:noFill/>
          </a:ln>
        </p:spPr>
        <p:txBody>
          <a:bodyPr anchorCtr="0" anchor="ctr" bIns="45700" lIns="91400" spcFirstLastPara="1" rIns="91400"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94"/>
          <p:cNvSpPr txBox="1"/>
          <p:nvPr>
            <p:ph idx="1" type="body"/>
          </p:nvPr>
        </p:nvSpPr>
        <p:spPr>
          <a:xfrm rot="5400000">
            <a:off x="623099" y="370681"/>
            <a:ext cx="5811838" cy="5800725"/>
          </a:xfrm>
          <a:prstGeom prst="rect">
            <a:avLst/>
          </a:prstGeom>
          <a:noFill/>
          <a:ln>
            <a:noFill/>
          </a:ln>
        </p:spPr>
        <p:txBody>
          <a:bodyPr anchorCtr="0" anchor="t" bIns="45700" lIns="91400" spcFirstLastPara="1" rIns="91400"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4" name="Google Shape;224;p94"/>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94"/>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94"/>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3" name="Shape 233"/>
        <p:cNvGrpSpPr/>
        <p:nvPr/>
      </p:nvGrpSpPr>
      <p:grpSpPr>
        <a:xfrm>
          <a:off x="0" y="0"/>
          <a:ext cx="0" cy="0"/>
          <a:chOff x="0" y="0"/>
          <a:chExt cx="0" cy="0"/>
        </a:xfrm>
      </p:grpSpPr>
      <p:sp>
        <p:nvSpPr>
          <p:cNvPr id="234" name="Google Shape;234;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5" name="Google Shape;235;p4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9" name="Shape 239"/>
        <p:cNvGrpSpPr/>
        <p:nvPr/>
      </p:nvGrpSpPr>
      <p:grpSpPr>
        <a:xfrm>
          <a:off x="0" y="0"/>
          <a:ext cx="0" cy="0"/>
          <a:chOff x="0" y="0"/>
          <a:chExt cx="0" cy="0"/>
        </a:xfrm>
      </p:grpSpPr>
      <p:sp>
        <p:nvSpPr>
          <p:cNvPr id="240" name="Google Shape;240;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3" name="Shape 243"/>
        <p:cNvGrpSpPr/>
        <p:nvPr/>
      </p:nvGrpSpPr>
      <p:grpSpPr>
        <a:xfrm>
          <a:off x="0" y="0"/>
          <a:ext cx="0" cy="0"/>
          <a:chOff x="0" y="0"/>
          <a:chExt cx="0" cy="0"/>
        </a:xfrm>
      </p:grpSpPr>
      <p:sp>
        <p:nvSpPr>
          <p:cNvPr id="244" name="Google Shape;244;p114"/>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5" name="Google Shape;245;p11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6" name="Google Shape;246;p1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1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1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9" name="Shape 249"/>
        <p:cNvGrpSpPr/>
        <p:nvPr/>
      </p:nvGrpSpPr>
      <p:grpSpPr>
        <a:xfrm>
          <a:off x="0" y="0"/>
          <a:ext cx="0" cy="0"/>
          <a:chOff x="0" y="0"/>
          <a:chExt cx="0" cy="0"/>
        </a:xfrm>
      </p:grpSpPr>
      <p:sp>
        <p:nvSpPr>
          <p:cNvPr id="250" name="Google Shape;250;p11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1" name="Google Shape;251;p11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2" name="Google Shape;252;p1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1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1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5" name="Shape 255"/>
        <p:cNvGrpSpPr/>
        <p:nvPr/>
      </p:nvGrpSpPr>
      <p:grpSpPr>
        <a:xfrm>
          <a:off x="0" y="0"/>
          <a:ext cx="0" cy="0"/>
          <a:chOff x="0" y="0"/>
          <a:chExt cx="0" cy="0"/>
        </a:xfrm>
      </p:grpSpPr>
      <p:sp>
        <p:nvSpPr>
          <p:cNvPr id="256" name="Google Shape;256;p1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7" name="Google Shape;257;p11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11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1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1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1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05"/>
          <p:cNvSpPr txBox="1"/>
          <p:nvPr>
            <p:ph type="title"/>
          </p:nvPr>
        </p:nvSpPr>
        <p:spPr>
          <a:xfrm>
            <a:off x="722312" y="4406910"/>
            <a:ext cx="7772400" cy="1362075"/>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5"/>
          <p:cNvSpPr txBox="1"/>
          <p:nvPr>
            <p:ph idx="1" type="body"/>
          </p:nvPr>
        </p:nvSpPr>
        <p:spPr>
          <a:xfrm>
            <a:off x="722312" y="2906713"/>
            <a:ext cx="7772400" cy="1500187"/>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Clr>
                <a:srgbClr val="888888"/>
              </a:buClr>
              <a:buSzPts val="1400"/>
              <a:buFont typeface="Calibri"/>
              <a:buNone/>
              <a:defRPr/>
            </a:lvl1pPr>
            <a:lvl2pPr indent="-228600" lvl="1" marL="914400" algn="l">
              <a:lnSpc>
                <a:spcPct val="100000"/>
              </a:lnSpc>
              <a:spcBef>
                <a:spcPts val="0"/>
              </a:spcBef>
              <a:spcAft>
                <a:spcPts val="0"/>
              </a:spcAft>
              <a:buClr>
                <a:srgbClr val="888888"/>
              </a:buClr>
              <a:buSzPts val="1400"/>
              <a:buFont typeface="Calibri"/>
              <a:buNone/>
              <a:defRPr/>
            </a:lvl2pPr>
            <a:lvl3pPr indent="-228600" lvl="2" marL="1371600" algn="l">
              <a:lnSpc>
                <a:spcPct val="100000"/>
              </a:lnSpc>
              <a:spcBef>
                <a:spcPts val="0"/>
              </a:spcBef>
              <a:spcAft>
                <a:spcPts val="0"/>
              </a:spcAft>
              <a:buClr>
                <a:srgbClr val="888888"/>
              </a:buClr>
              <a:buSzPts val="1400"/>
              <a:buFont typeface="Calibri"/>
              <a:buNone/>
              <a:defRPr/>
            </a:lvl3pPr>
            <a:lvl4pPr indent="-228600" lvl="3" marL="1828800" algn="l">
              <a:lnSpc>
                <a:spcPct val="100000"/>
              </a:lnSpc>
              <a:spcBef>
                <a:spcPts val="0"/>
              </a:spcBef>
              <a:spcAft>
                <a:spcPts val="0"/>
              </a:spcAft>
              <a:buClr>
                <a:srgbClr val="888888"/>
              </a:buClr>
              <a:buSzPts val="1400"/>
              <a:buFont typeface="Calibri"/>
              <a:buNone/>
              <a:defRPr/>
            </a:lvl4pPr>
            <a:lvl5pPr indent="-228600" lvl="4" marL="2286000" algn="l">
              <a:lnSpc>
                <a:spcPct val="100000"/>
              </a:lnSpc>
              <a:spcBef>
                <a:spcPts val="0"/>
              </a:spcBef>
              <a:spcAft>
                <a:spcPts val="0"/>
              </a:spcAft>
              <a:buClr>
                <a:srgbClr val="888888"/>
              </a:buClr>
              <a:buSzPts val="1400"/>
              <a:buFont typeface="Calibri"/>
              <a:buNone/>
              <a:defRPr/>
            </a:lvl5pPr>
            <a:lvl6pPr indent="-228600" lvl="5" marL="2743200" algn="l">
              <a:lnSpc>
                <a:spcPct val="100000"/>
              </a:lnSpc>
              <a:spcBef>
                <a:spcPts val="0"/>
              </a:spcBef>
              <a:spcAft>
                <a:spcPts val="0"/>
              </a:spcAft>
              <a:buClr>
                <a:srgbClr val="888888"/>
              </a:buClr>
              <a:buSzPts val="1400"/>
              <a:buFont typeface="Calibri"/>
              <a:buNone/>
              <a:defRPr/>
            </a:lvl6pPr>
            <a:lvl7pPr indent="-228600" lvl="6" marL="3200400" algn="l">
              <a:lnSpc>
                <a:spcPct val="100000"/>
              </a:lnSpc>
              <a:spcBef>
                <a:spcPts val="0"/>
              </a:spcBef>
              <a:spcAft>
                <a:spcPts val="0"/>
              </a:spcAft>
              <a:buClr>
                <a:srgbClr val="888888"/>
              </a:buClr>
              <a:buSzPts val="1400"/>
              <a:buFont typeface="Calibri"/>
              <a:buNone/>
              <a:defRPr/>
            </a:lvl7pPr>
            <a:lvl8pPr indent="-228600" lvl="7" marL="3657600" algn="l">
              <a:lnSpc>
                <a:spcPct val="100000"/>
              </a:lnSpc>
              <a:spcBef>
                <a:spcPts val="0"/>
              </a:spcBef>
              <a:spcAft>
                <a:spcPts val="0"/>
              </a:spcAft>
              <a:buClr>
                <a:srgbClr val="888888"/>
              </a:buClr>
              <a:buSzPts val="1400"/>
              <a:buFont typeface="Calibri"/>
              <a:buNone/>
              <a:defRPr/>
            </a:lvl8pPr>
            <a:lvl9pPr indent="-228600" lvl="8" marL="4114800" algn="l">
              <a:lnSpc>
                <a:spcPct val="100000"/>
              </a:lnSpc>
              <a:spcBef>
                <a:spcPts val="0"/>
              </a:spcBef>
              <a:spcAft>
                <a:spcPts val="0"/>
              </a:spcAft>
              <a:buClr>
                <a:srgbClr val="888888"/>
              </a:buClr>
              <a:buSzPts val="1400"/>
              <a:buFont typeface="Calibri"/>
              <a:buNone/>
              <a:defRPr/>
            </a:lvl9pPr>
          </a:lstStyle>
          <a:p/>
        </p:txBody>
      </p:sp>
      <p:sp>
        <p:nvSpPr>
          <p:cNvPr id="36" name="Google Shape;36;p105"/>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37" name="Google Shape;37;p105"/>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38" name="Google Shape;38;p105"/>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2" name="Shape 262"/>
        <p:cNvGrpSpPr/>
        <p:nvPr/>
      </p:nvGrpSpPr>
      <p:grpSpPr>
        <a:xfrm>
          <a:off x="0" y="0"/>
          <a:ext cx="0" cy="0"/>
          <a:chOff x="0" y="0"/>
          <a:chExt cx="0" cy="0"/>
        </a:xfrm>
      </p:grpSpPr>
      <p:sp>
        <p:nvSpPr>
          <p:cNvPr id="263" name="Google Shape;263;p11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4" name="Google Shape;264;p11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5" name="Google Shape;265;p11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11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7" name="Google Shape;267;p11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8" name="Google Shape;268;p1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1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1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1" name="Shape 271"/>
        <p:cNvGrpSpPr/>
        <p:nvPr/>
      </p:nvGrpSpPr>
      <p:grpSpPr>
        <a:xfrm>
          <a:off x="0" y="0"/>
          <a:ext cx="0" cy="0"/>
          <a:chOff x="0" y="0"/>
          <a:chExt cx="0" cy="0"/>
        </a:xfrm>
      </p:grpSpPr>
      <p:sp>
        <p:nvSpPr>
          <p:cNvPr id="272" name="Google Shape;272;p1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3" name="Google Shape;273;p1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1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1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6" name="Shape 276"/>
        <p:cNvGrpSpPr/>
        <p:nvPr/>
      </p:nvGrpSpPr>
      <p:grpSpPr>
        <a:xfrm>
          <a:off x="0" y="0"/>
          <a:ext cx="0" cy="0"/>
          <a:chOff x="0" y="0"/>
          <a:chExt cx="0" cy="0"/>
        </a:xfrm>
      </p:grpSpPr>
      <p:sp>
        <p:nvSpPr>
          <p:cNvPr id="277" name="Google Shape;277;p11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8" name="Google Shape;278;p11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9" name="Google Shape;279;p11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0" name="Google Shape;280;p1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1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1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3" name="Shape 283"/>
        <p:cNvGrpSpPr/>
        <p:nvPr/>
      </p:nvGrpSpPr>
      <p:grpSpPr>
        <a:xfrm>
          <a:off x="0" y="0"/>
          <a:ext cx="0" cy="0"/>
          <a:chOff x="0" y="0"/>
          <a:chExt cx="0" cy="0"/>
        </a:xfrm>
      </p:grpSpPr>
      <p:sp>
        <p:nvSpPr>
          <p:cNvPr id="284" name="Google Shape;284;p12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5" name="Google Shape;285;p120"/>
          <p:cNvSpPr/>
          <p:nvPr>
            <p:ph idx="2" type="pic"/>
          </p:nvPr>
        </p:nvSpPr>
        <p:spPr>
          <a:xfrm>
            <a:off x="3887391" y="987426"/>
            <a:ext cx="4629150" cy="4873625"/>
          </a:xfrm>
          <a:prstGeom prst="rect">
            <a:avLst/>
          </a:prstGeom>
          <a:noFill/>
          <a:ln>
            <a:noFill/>
          </a:ln>
        </p:spPr>
      </p:sp>
      <p:sp>
        <p:nvSpPr>
          <p:cNvPr id="286" name="Google Shape;286;p12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7" name="Google Shape;287;p1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1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1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0" name="Shape 290"/>
        <p:cNvGrpSpPr/>
        <p:nvPr/>
      </p:nvGrpSpPr>
      <p:grpSpPr>
        <a:xfrm>
          <a:off x="0" y="0"/>
          <a:ext cx="0" cy="0"/>
          <a:chOff x="0" y="0"/>
          <a:chExt cx="0" cy="0"/>
        </a:xfrm>
      </p:grpSpPr>
      <p:sp>
        <p:nvSpPr>
          <p:cNvPr id="291" name="Google Shape;291;p1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2" name="Google Shape;292;p12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1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1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1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6" name="Shape 296"/>
        <p:cNvGrpSpPr/>
        <p:nvPr/>
      </p:nvGrpSpPr>
      <p:grpSpPr>
        <a:xfrm>
          <a:off x="0" y="0"/>
          <a:ext cx="0" cy="0"/>
          <a:chOff x="0" y="0"/>
          <a:chExt cx="0" cy="0"/>
        </a:xfrm>
      </p:grpSpPr>
      <p:sp>
        <p:nvSpPr>
          <p:cNvPr id="297" name="Google Shape;297;p12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8" name="Google Shape;298;p12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1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1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1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Only" type="titleOnly">
  <p:cSld name="TITLE_ONLY">
    <p:spTree>
      <p:nvGrpSpPr>
        <p:cNvPr id="308" name="Shape 308"/>
        <p:cNvGrpSpPr/>
        <p:nvPr/>
      </p:nvGrpSpPr>
      <p:grpSpPr>
        <a:xfrm>
          <a:off x="0" y="0"/>
          <a:ext cx="0" cy="0"/>
          <a:chOff x="0" y="0"/>
          <a:chExt cx="0" cy="0"/>
        </a:xfrm>
      </p:grpSpPr>
      <p:sp>
        <p:nvSpPr>
          <p:cNvPr id="309" name="Google Shape;309;p50"/>
          <p:cNvSpPr txBox="1"/>
          <p:nvPr>
            <p:ph type="title"/>
          </p:nvPr>
        </p:nvSpPr>
        <p:spPr>
          <a:xfrm>
            <a:off x="457200" y="274636"/>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900"/>
              <a:buNone/>
              <a:defRPr sz="2900">
                <a:solidFill>
                  <a:schemeClr val="dk1"/>
                </a:solidFill>
                <a:latin typeface="Calibri"/>
                <a:ea typeface="Calibri"/>
                <a:cs typeface="Calibri"/>
                <a:sym typeface="Calibri"/>
              </a:defRPr>
            </a:lvl1pPr>
            <a:lvl2pPr lvl="1" algn="ctr">
              <a:lnSpc>
                <a:spcPct val="100000"/>
              </a:lnSpc>
              <a:spcBef>
                <a:spcPts val="0"/>
              </a:spcBef>
              <a:spcAft>
                <a:spcPts val="0"/>
              </a:spcAft>
              <a:buClr>
                <a:schemeClr val="dk1"/>
              </a:buClr>
              <a:buSzPts val="2900"/>
              <a:buFont typeface="Calibri"/>
              <a:buNone/>
              <a:defRPr sz="2900">
                <a:solidFill>
                  <a:schemeClr val="dk1"/>
                </a:solidFill>
                <a:latin typeface="Calibri"/>
                <a:ea typeface="Calibri"/>
                <a:cs typeface="Calibri"/>
                <a:sym typeface="Calibri"/>
              </a:defRPr>
            </a:lvl2pPr>
            <a:lvl3pPr lvl="2" algn="ctr">
              <a:lnSpc>
                <a:spcPct val="100000"/>
              </a:lnSpc>
              <a:spcBef>
                <a:spcPts val="0"/>
              </a:spcBef>
              <a:spcAft>
                <a:spcPts val="0"/>
              </a:spcAft>
              <a:buSzPts val="1400"/>
              <a:buNone/>
              <a:defRPr sz="2900">
                <a:solidFill>
                  <a:schemeClr val="dk1"/>
                </a:solidFill>
                <a:latin typeface="Calibri"/>
                <a:ea typeface="Calibri"/>
                <a:cs typeface="Calibri"/>
                <a:sym typeface="Calibri"/>
              </a:defRPr>
            </a:lvl3pPr>
            <a:lvl4pPr lvl="3" algn="ctr">
              <a:lnSpc>
                <a:spcPct val="100000"/>
              </a:lnSpc>
              <a:spcBef>
                <a:spcPts val="0"/>
              </a:spcBef>
              <a:spcAft>
                <a:spcPts val="0"/>
              </a:spcAft>
              <a:buSzPts val="1400"/>
              <a:buNone/>
              <a:defRPr sz="2900">
                <a:solidFill>
                  <a:schemeClr val="dk1"/>
                </a:solidFill>
                <a:latin typeface="Calibri"/>
                <a:ea typeface="Calibri"/>
                <a:cs typeface="Calibri"/>
                <a:sym typeface="Calibri"/>
              </a:defRPr>
            </a:lvl4pPr>
            <a:lvl5pPr lvl="4" algn="ctr">
              <a:lnSpc>
                <a:spcPct val="100000"/>
              </a:lnSpc>
              <a:spcBef>
                <a:spcPts val="0"/>
              </a:spcBef>
              <a:spcAft>
                <a:spcPts val="0"/>
              </a:spcAft>
              <a:buSzPts val="1400"/>
              <a:buNone/>
              <a:defRPr sz="2900">
                <a:solidFill>
                  <a:schemeClr val="dk1"/>
                </a:solidFill>
                <a:latin typeface="Calibri"/>
                <a:ea typeface="Calibri"/>
                <a:cs typeface="Calibri"/>
                <a:sym typeface="Calibri"/>
              </a:defRPr>
            </a:lvl5pPr>
            <a:lvl6pPr lvl="5" algn="ctr">
              <a:lnSpc>
                <a:spcPct val="100000"/>
              </a:lnSpc>
              <a:spcBef>
                <a:spcPts val="0"/>
              </a:spcBef>
              <a:spcAft>
                <a:spcPts val="0"/>
              </a:spcAft>
              <a:buSzPts val="1400"/>
              <a:buNone/>
              <a:defRPr sz="2900">
                <a:solidFill>
                  <a:schemeClr val="dk1"/>
                </a:solidFill>
                <a:latin typeface="Calibri"/>
                <a:ea typeface="Calibri"/>
                <a:cs typeface="Calibri"/>
                <a:sym typeface="Calibri"/>
              </a:defRPr>
            </a:lvl6pPr>
            <a:lvl7pPr lvl="6" algn="ctr">
              <a:lnSpc>
                <a:spcPct val="100000"/>
              </a:lnSpc>
              <a:spcBef>
                <a:spcPts val="0"/>
              </a:spcBef>
              <a:spcAft>
                <a:spcPts val="0"/>
              </a:spcAft>
              <a:buSzPts val="1400"/>
              <a:buNone/>
              <a:defRPr sz="2900">
                <a:solidFill>
                  <a:schemeClr val="dk1"/>
                </a:solidFill>
                <a:latin typeface="Calibri"/>
                <a:ea typeface="Calibri"/>
                <a:cs typeface="Calibri"/>
                <a:sym typeface="Calibri"/>
              </a:defRPr>
            </a:lvl7pPr>
            <a:lvl8pPr lvl="7" algn="ctr">
              <a:lnSpc>
                <a:spcPct val="100000"/>
              </a:lnSpc>
              <a:spcBef>
                <a:spcPts val="0"/>
              </a:spcBef>
              <a:spcAft>
                <a:spcPts val="0"/>
              </a:spcAft>
              <a:buSzPts val="1400"/>
              <a:buNone/>
              <a:defRPr sz="2900">
                <a:solidFill>
                  <a:schemeClr val="dk1"/>
                </a:solidFill>
                <a:latin typeface="Calibri"/>
                <a:ea typeface="Calibri"/>
                <a:cs typeface="Calibri"/>
                <a:sym typeface="Calibri"/>
              </a:defRPr>
            </a:lvl8pPr>
            <a:lvl9pPr lvl="8" algn="ctr">
              <a:lnSpc>
                <a:spcPct val="100000"/>
              </a:lnSpc>
              <a:spcBef>
                <a:spcPts val="0"/>
              </a:spcBef>
              <a:spcAft>
                <a:spcPts val="0"/>
              </a:spcAft>
              <a:buSzPts val="1400"/>
              <a:buNone/>
              <a:defRPr sz="2900">
                <a:solidFill>
                  <a:schemeClr val="dk1"/>
                </a:solidFill>
                <a:latin typeface="Calibri"/>
                <a:ea typeface="Calibri"/>
                <a:cs typeface="Calibri"/>
                <a:sym typeface="Calibri"/>
              </a:defRPr>
            </a:lvl9pPr>
          </a:lstStyle>
          <a:p/>
        </p:txBody>
      </p:sp>
      <p:sp>
        <p:nvSpPr>
          <p:cNvPr id="310" name="Google Shape;310;p50"/>
          <p:cNvSpPr txBox="1"/>
          <p:nvPr>
            <p:ph idx="10" type="dt"/>
          </p:nvPr>
        </p:nvSpPr>
        <p:spPr>
          <a:xfrm>
            <a:off x="457202" y="6356352"/>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311" name="Google Shape;311;p50"/>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1" i="0" sz="8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312" name="Google Shape;312;p50"/>
          <p:cNvSpPr txBox="1"/>
          <p:nvPr>
            <p:ph idx="12" type="sldNum"/>
          </p:nvPr>
        </p:nvSpPr>
        <p:spPr>
          <a:xfrm>
            <a:off x="655320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1"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9" name="Shape 319"/>
        <p:cNvGrpSpPr/>
        <p:nvPr/>
      </p:nvGrpSpPr>
      <p:grpSpPr>
        <a:xfrm>
          <a:off x="0" y="0"/>
          <a:ext cx="0" cy="0"/>
          <a:chOff x="0" y="0"/>
          <a:chExt cx="0" cy="0"/>
        </a:xfrm>
      </p:grpSpPr>
      <p:sp>
        <p:nvSpPr>
          <p:cNvPr id="320" name="Google Shape;320;ga07674f798_7_6"/>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ga07674f798_7_6"/>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ga07674f798_7_6"/>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3" name="Shape 323"/>
        <p:cNvGrpSpPr/>
        <p:nvPr/>
      </p:nvGrpSpPr>
      <p:grpSpPr>
        <a:xfrm>
          <a:off x="0" y="0"/>
          <a:ext cx="0" cy="0"/>
          <a:chOff x="0" y="0"/>
          <a:chExt cx="0" cy="0"/>
        </a:xfrm>
      </p:grpSpPr>
      <p:sp>
        <p:nvSpPr>
          <p:cNvPr id="324" name="Google Shape;324;ga07674f798_7_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ga07674f798_7_10"/>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6" name="Google Shape;326;ga07674f798_7_10"/>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ga07674f798_7_10"/>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ga07674f798_7_10"/>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9" name="Shape 329"/>
        <p:cNvGrpSpPr/>
        <p:nvPr/>
      </p:nvGrpSpPr>
      <p:grpSpPr>
        <a:xfrm>
          <a:off x="0" y="0"/>
          <a:ext cx="0" cy="0"/>
          <a:chOff x="0" y="0"/>
          <a:chExt cx="0" cy="0"/>
        </a:xfrm>
      </p:grpSpPr>
      <p:sp>
        <p:nvSpPr>
          <p:cNvPr id="330" name="Google Shape;330;ga07674f798_7_16"/>
          <p:cNvSpPr txBox="1"/>
          <p:nvPr>
            <p:ph type="ctrTitle"/>
          </p:nvPr>
        </p:nvSpPr>
        <p:spPr>
          <a:xfrm>
            <a:off x="685800" y="2130436"/>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ga07674f798_7_1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32" name="Google Shape;332;ga07674f798_7_16"/>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ga07674f798_7_16"/>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ga07674f798_7_16"/>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0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6"/>
          <p:cNvSpPr txBox="1"/>
          <p:nvPr>
            <p:ph idx="1" type="body"/>
          </p:nvPr>
        </p:nvSpPr>
        <p:spPr>
          <a:xfrm>
            <a:off x="457205" y="1600206"/>
            <a:ext cx="4038599" cy="4525963"/>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42" name="Google Shape;42;p106"/>
          <p:cNvSpPr txBox="1"/>
          <p:nvPr>
            <p:ph idx="2" type="body"/>
          </p:nvPr>
        </p:nvSpPr>
        <p:spPr>
          <a:xfrm>
            <a:off x="4648205" y="1600206"/>
            <a:ext cx="4038599" cy="4525963"/>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43" name="Google Shape;43;p106"/>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44" name="Google Shape;44;p106"/>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45" name="Google Shape;45;p106"/>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5" name="Shape 335"/>
        <p:cNvGrpSpPr/>
        <p:nvPr/>
      </p:nvGrpSpPr>
      <p:grpSpPr>
        <a:xfrm>
          <a:off x="0" y="0"/>
          <a:ext cx="0" cy="0"/>
          <a:chOff x="0" y="0"/>
          <a:chExt cx="0" cy="0"/>
        </a:xfrm>
      </p:grpSpPr>
      <p:sp>
        <p:nvSpPr>
          <p:cNvPr id="336" name="Google Shape;336;ga07674f798_7_22"/>
          <p:cNvSpPr txBox="1"/>
          <p:nvPr>
            <p:ph type="title"/>
          </p:nvPr>
        </p:nvSpPr>
        <p:spPr>
          <a:xfrm>
            <a:off x="722313" y="440691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ga07674f798_7_22"/>
          <p:cNvSpPr txBox="1"/>
          <p:nvPr>
            <p:ph idx="1" type="body"/>
          </p:nvPr>
        </p:nvSpPr>
        <p:spPr>
          <a:xfrm>
            <a:off x="722313" y="2906722"/>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8" name="Google Shape;338;ga07674f798_7_22"/>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ga07674f798_7_22"/>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0" name="Google Shape;340;ga07674f798_7_22"/>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1" name="Shape 341"/>
        <p:cNvGrpSpPr/>
        <p:nvPr/>
      </p:nvGrpSpPr>
      <p:grpSpPr>
        <a:xfrm>
          <a:off x="0" y="0"/>
          <a:ext cx="0" cy="0"/>
          <a:chOff x="0" y="0"/>
          <a:chExt cx="0" cy="0"/>
        </a:xfrm>
      </p:grpSpPr>
      <p:sp>
        <p:nvSpPr>
          <p:cNvPr id="342" name="Google Shape;342;ga07674f798_7_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ga07674f798_7_28"/>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4" name="Google Shape;344;ga07674f798_7_28"/>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5" name="Google Shape;345;ga07674f798_7_28"/>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ga07674f798_7_28"/>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ga07674f798_7_28"/>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8" name="Shape 348"/>
        <p:cNvGrpSpPr/>
        <p:nvPr/>
      </p:nvGrpSpPr>
      <p:grpSpPr>
        <a:xfrm>
          <a:off x="0" y="0"/>
          <a:ext cx="0" cy="0"/>
          <a:chOff x="0" y="0"/>
          <a:chExt cx="0" cy="0"/>
        </a:xfrm>
      </p:grpSpPr>
      <p:sp>
        <p:nvSpPr>
          <p:cNvPr id="349" name="Google Shape;349;ga07674f798_7_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ga07674f798_7_35"/>
          <p:cNvSpPr txBox="1"/>
          <p:nvPr>
            <p:ph idx="1" type="body"/>
          </p:nvPr>
        </p:nvSpPr>
        <p:spPr>
          <a:xfrm>
            <a:off x="457203"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51" name="Google Shape;351;ga07674f798_7_35"/>
          <p:cNvSpPr txBox="1"/>
          <p:nvPr>
            <p:ph idx="2" type="body"/>
          </p:nvPr>
        </p:nvSpPr>
        <p:spPr>
          <a:xfrm>
            <a:off x="457203"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52" name="Google Shape;352;ga07674f798_7_35"/>
          <p:cNvSpPr txBox="1"/>
          <p:nvPr>
            <p:ph idx="3" type="body"/>
          </p:nvPr>
        </p:nvSpPr>
        <p:spPr>
          <a:xfrm>
            <a:off x="4645031"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53" name="Google Shape;353;ga07674f798_7_35"/>
          <p:cNvSpPr txBox="1"/>
          <p:nvPr>
            <p:ph idx="4" type="body"/>
          </p:nvPr>
        </p:nvSpPr>
        <p:spPr>
          <a:xfrm>
            <a:off x="4645031"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54" name="Google Shape;354;ga07674f798_7_35"/>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ga07674f798_7_35"/>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ga07674f798_7_35"/>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7" name="Shape 357"/>
        <p:cNvGrpSpPr/>
        <p:nvPr/>
      </p:nvGrpSpPr>
      <p:grpSpPr>
        <a:xfrm>
          <a:off x="0" y="0"/>
          <a:ext cx="0" cy="0"/>
          <a:chOff x="0" y="0"/>
          <a:chExt cx="0" cy="0"/>
        </a:xfrm>
      </p:grpSpPr>
      <p:sp>
        <p:nvSpPr>
          <p:cNvPr id="358" name="Google Shape;358;ga07674f798_7_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ga07674f798_7_44"/>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ga07674f798_7_44"/>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ga07674f798_7_44"/>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2" name="Shape 362"/>
        <p:cNvGrpSpPr/>
        <p:nvPr/>
      </p:nvGrpSpPr>
      <p:grpSpPr>
        <a:xfrm>
          <a:off x="0" y="0"/>
          <a:ext cx="0" cy="0"/>
          <a:chOff x="0" y="0"/>
          <a:chExt cx="0" cy="0"/>
        </a:xfrm>
      </p:grpSpPr>
      <p:sp>
        <p:nvSpPr>
          <p:cNvPr id="363" name="Google Shape;363;ga07674f798_7_49"/>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ga07674f798_7_49"/>
          <p:cNvSpPr txBox="1"/>
          <p:nvPr>
            <p:ph idx="1" type="body"/>
          </p:nvPr>
        </p:nvSpPr>
        <p:spPr>
          <a:xfrm>
            <a:off x="3575051" y="273061"/>
            <a:ext cx="5111751"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5" name="Google Shape;365;ga07674f798_7_49"/>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66" name="Google Shape;366;ga07674f798_7_49"/>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ga07674f798_7_49"/>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ga07674f798_7_49"/>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9" name="Shape 369"/>
        <p:cNvGrpSpPr/>
        <p:nvPr/>
      </p:nvGrpSpPr>
      <p:grpSpPr>
        <a:xfrm>
          <a:off x="0" y="0"/>
          <a:ext cx="0" cy="0"/>
          <a:chOff x="0" y="0"/>
          <a:chExt cx="0" cy="0"/>
        </a:xfrm>
      </p:grpSpPr>
      <p:sp>
        <p:nvSpPr>
          <p:cNvPr id="370" name="Google Shape;370;ga07674f798_7_56"/>
          <p:cNvSpPr txBox="1"/>
          <p:nvPr>
            <p:ph type="title"/>
          </p:nvPr>
        </p:nvSpPr>
        <p:spPr>
          <a:xfrm>
            <a:off x="1792288" y="4800601"/>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ga07674f798_7_56"/>
          <p:cNvSpPr/>
          <p:nvPr>
            <p:ph idx="2" type="pic"/>
          </p:nvPr>
        </p:nvSpPr>
        <p:spPr>
          <a:xfrm>
            <a:off x="1792288" y="612775"/>
            <a:ext cx="5486400" cy="4114800"/>
          </a:xfrm>
          <a:prstGeom prst="rect">
            <a:avLst/>
          </a:prstGeom>
          <a:noFill/>
          <a:ln>
            <a:noFill/>
          </a:ln>
        </p:spPr>
      </p:sp>
      <p:sp>
        <p:nvSpPr>
          <p:cNvPr id="372" name="Google Shape;372;ga07674f798_7_56"/>
          <p:cNvSpPr txBox="1"/>
          <p:nvPr>
            <p:ph idx="1" type="body"/>
          </p:nvPr>
        </p:nvSpPr>
        <p:spPr>
          <a:xfrm>
            <a:off x="1792288" y="5367339"/>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3" name="Google Shape;373;ga07674f798_7_56"/>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ga07674f798_7_56"/>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ga07674f798_7_56"/>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6" name="Shape 376"/>
        <p:cNvGrpSpPr/>
        <p:nvPr/>
      </p:nvGrpSpPr>
      <p:grpSpPr>
        <a:xfrm>
          <a:off x="0" y="0"/>
          <a:ext cx="0" cy="0"/>
          <a:chOff x="0" y="0"/>
          <a:chExt cx="0" cy="0"/>
        </a:xfrm>
      </p:grpSpPr>
      <p:sp>
        <p:nvSpPr>
          <p:cNvPr id="377" name="Google Shape;377;ga07674f798_7_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ga07674f798_7_63"/>
          <p:cNvSpPr txBox="1"/>
          <p:nvPr>
            <p:ph idx="1" type="body"/>
          </p:nvPr>
        </p:nvSpPr>
        <p:spPr>
          <a:xfrm rot="5400000">
            <a:off x="2309018" y="-251613"/>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9" name="Google Shape;379;ga07674f798_7_63"/>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ga07674f798_7_63"/>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ga07674f798_7_63"/>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82" name="Shape 382"/>
        <p:cNvGrpSpPr/>
        <p:nvPr/>
      </p:nvGrpSpPr>
      <p:grpSpPr>
        <a:xfrm>
          <a:off x="0" y="0"/>
          <a:ext cx="0" cy="0"/>
          <a:chOff x="0" y="0"/>
          <a:chExt cx="0" cy="0"/>
        </a:xfrm>
      </p:grpSpPr>
      <p:sp>
        <p:nvSpPr>
          <p:cNvPr id="383" name="Google Shape;383;ga07674f798_7_69"/>
          <p:cNvSpPr txBox="1"/>
          <p:nvPr>
            <p:ph type="title"/>
          </p:nvPr>
        </p:nvSpPr>
        <p:spPr>
          <a:xfrm rot="5400000">
            <a:off x="4732337" y="2171712"/>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ga07674f798_7_69"/>
          <p:cNvSpPr txBox="1"/>
          <p:nvPr>
            <p:ph idx="1" type="body"/>
          </p:nvPr>
        </p:nvSpPr>
        <p:spPr>
          <a:xfrm rot="5400000">
            <a:off x="541338" y="190512"/>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5" name="Google Shape;385;ga07674f798_7_69"/>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ga07674f798_7_69"/>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ga07674f798_7_69"/>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4" name="Shape 394"/>
        <p:cNvGrpSpPr/>
        <p:nvPr/>
      </p:nvGrpSpPr>
      <p:grpSpPr>
        <a:xfrm>
          <a:off x="0" y="0"/>
          <a:ext cx="0" cy="0"/>
          <a:chOff x="0" y="0"/>
          <a:chExt cx="0" cy="0"/>
        </a:xfrm>
      </p:grpSpPr>
      <p:sp>
        <p:nvSpPr>
          <p:cNvPr id="395" name="Google Shape;395;p52"/>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52"/>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52"/>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8" name="Shape 398"/>
        <p:cNvGrpSpPr/>
        <p:nvPr/>
      </p:nvGrpSpPr>
      <p:grpSpPr>
        <a:xfrm>
          <a:off x="0" y="0"/>
          <a:ext cx="0" cy="0"/>
          <a:chOff x="0" y="0"/>
          <a:chExt cx="0" cy="0"/>
        </a:xfrm>
      </p:grpSpPr>
      <p:sp>
        <p:nvSpPr>
          <p:cNvPr id="399" name="Google Shape;399;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65"/>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01" name="Google Shape;401;p65"/>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p65"/>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p65"/>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07"/>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7"/>
          <p:cNvSpPr txBox="1"/>
          <p:nvPr>
            <p:ph idx="1" type="body"/>
          </p:nvPr>
        </p:nvSpPr>
        <p:spPr>
          <a:xfrm>
            <a:off x="457202" y="1535112"/>
            <a:ext cx="4040187"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400"/>
              <a:buFont typeface="Calibri"/>
              <a:buNone/>
              <a:defRPr/>
            </a:lvl1pPr>
            <a:lvl2pPr indent="-228600" lvl="1" marL="914400" algn="l">
              <a:lnSpc>
                <a:spcPct val="100000"/>
              </a:lnSpc>
              <a:spcBef>
                <a:spcPts val="0"/>
              </a:spcBef>
              <a:spcAft>
                <a:spcPts val="0"/>
              </a:spcAft>
              <a:buSzPts val="1400"/>
              <a:buFont typeface="Calibri"/>
              <a:buNone/>
              <a:defRPr/>
            </a:lvl2pPr>
            <a:lvl3pPr indent="-228600" lvl="2" marL="1371600" algn="l">
              <a:lnSpc>
                <a:spcPct val="100000"/>
              </a:lnSpc>
              <a:spcBef>
                <a:spcPts val="0"/>
              </a:spcBef>
              <a:spcAft>
                <a:spcPts val="0"/>
              </a:spcAft>
              <a:buSzPts val="1400"/>
              <a:buFont typeface="Calibri"/>
              <a:buNone/>
              <a:defRPr/>
            </a:lvl3pPr>
            <a:lvl4pPr indent="-228600" lvl="3" marL="1828800" algn="l">
              <a:lnSpc>
                <a:spcPct val="100000"/>
              </a:lnSpc>
              <a:spcBef>
                <a:spcPts val="0"/>
              </a:spcBef>
              <a:spcAft>
                <a:spcPts val="0"/>
              </a:spcAft>
              <a:buSzPts val="1400"/>
              <a:buFont typeface="Calibri"/>
              <a:buNone/>
              <a:defRPr/>
            </a:lvl4pPr>
            <a:lvl5pPr indent="-228600" lvl="4" marL="2286000" algn="l">
              <a:lnSpc>
                <a:spcPct val="100000"/>
              </a:lnSpc>
              <a:spcBef>
                <a:spcPts val="0"/>
              </a:spcBef>
              <a:spcAft>
                <a:spcPts val="0"/>
              </a:spcAft>
              <a:buSzPts val="1400"/>
              <a:buFont typeface="Calibri"/>
              <a:buNone/>
              <a:defRPr/>
            </a:lvl5pPr>
            <a:lvl6pPr indent="-228600" lvl="5" marL="2743200" algn="l">
              <a:lnSpc>
                <a:spcPct val="100000"/>
              </a:lnSpc>
              <a:spcBef>
                <a:spcPts val="0"/>
              </a:spcBef>
              <a:spcAft>
                <a:spcPts val="0"/>
              </a:spcAft>
              <a:buSzPts val="1400"/>
              <a:buFont typeface="Calibri"/>
              <a:buNone/>
              <a:defRPr/>
            </a:lvl6pPr>
            <a:lvl7pPr indent="-228600" lvl="6" marL="3200400" algn="l">
              <a:lnSpc>
                <a:spcPct val="100000"/>
              </a:lnSpc>
              <a:spcBef>
                <a:spcPts val="0"/>
              </a:spcBef>
              <a:spcAft>
                <a:spcPts val="0"/>
              </a:spcAft>
              <a:buSzPts val="1400"/>
              <a:buFont typeface="Calibri"/>
              <a:buNone/>
              <a:defRPr/>
            </a:lvl7pPr>
            <a:lvl8pPr indent="-228600" lvl="7" marL="3657600" algn="l">
              <a:lnSpc>
                <a:spcPct val="100000"/>
              </a:lnSpc>
              <a:spcBef>
                <a:spcPts val="0"/>
              </a:spcBef>
              <a:spcAft>
                <a:spcPts val="0"/>
              </a:spcAft>
              <a:buSzPts val="1400"/>
              <a:buFont typeface="Calibri"/>
              <a:buNone/>
              <a:defRPr/>
            </a:lvl8pPr>
            <a:lvl9pPr indent="-228600" lvl="8" marL="4114800" algn="l">
              <a:lnSpc>
                <a:spcPct val="100000"/>
              </a:lnSpc>
              <a:spcBef>
                <a:spcPts val="0"/>
              </a:spcBef>
              <a:spcAft>
                <a:spcPts val="0"/>
              </a:spcAft>
              <a:buSzPts val="1400"/>
              <a:buFont typeface="Calibri"/>
              <a:buNone/>
              <a:defRPr/>
            </a:lvl9pPr>
          </a:lstStyle>
          <a:p/>
        </p:txBody>
      </p:sp>
      <p:sp>
        <p:nvSpPr>
          <p:cNvPr id="49" name="Google Shape;49;p107"/>
          <p:cNvSpPr txBox="1"/>
          <p:nvPr>
            <p:ph idx="2" type="body"/>
          </p:nvPr>
        </p:nvSpPr>
        <p:spPr>
          <a:xfrm>
            <a:off x="457202" y="2174875"/>
            <a:ext cx="4040187" cy="3951287"/>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50" name="Google Shape;50;p107"/>
          <p:cNvSpPr txBox="1"/>
          <p:nvPr>
            <p:ph idx="3" type="body"/>
          </p:nvPr>
        </p:nvSpPr>
        <p:spPr>
          <a:xfrm>
            <a:off x="4645025" y="1535112"/>
            <a:ext cx="4041774" cy="639762"/>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400"/>
              <a:buFont typeface="Calibri"/>
              <a:buNone/>
              <a:defRPr/>
            </a:lvl1pPr>
            <a:lvl2pPr indent="-228600" lvl="1" marL="914400" algn="l">
              <a:lnSpc>
                <a:spcPct val="100000"/>
              </a:lnSpc>
              <a:spcBef>
                <a:spcPts val="0"/>
              </a:spcBef>
              <a:spcAft>
                <a:spcPts val="0"/>
              </a:spcAft>
              <a:buSzPts val="1400"/>
              <a:buFont typeface="Calibri"/>
              <a:buNone/>
              <a:defRPr/>
            </a:lvl2pPr>
            <a:lvl3pPr indent="-228600" lvl="2" marL="1371600" algn="l">
              <a:lnSpc>
                <a:spcPct val="100000"/>
              </a:lnSpc>
              <a:spcBef>
                <a:spcPts val="0"/>
              </a:spcBef>
              <a:spcAft>
                <a:spcPts val="0"/>
              </a:spcAft>
              <a:buSzPts val="1400"/>
              <a:buFont typeface="Calibri"/>
              <a:buNone/>
              <a:defRPr/>
            </a:lvl3pPr>
            <a:lvl4pPr indent="-228600" lvl="3" marL="1828800" algn="l">
              <a:lnSpc>
                <a:spcPct val="100000"/>
              </a:lnSpc>
              <a:spcBef>
                <a:spcPts val="0"/>
              </a:spcBef>
              <a:spcAft>
                <a:spcPts val="0"/>
              </a:spcAft>
              <a:buSzPts val="1400"/>
              <a:buFont typeface="Calibri"/>
              <a:buNone/>
              <a:defRPr/>
            </a:lvl4pPr>
            <a:lvl5pPr indent="-228600" lvl="4" marL="2286000" algn="l">
              <a:lnSpc>
                <a:spcPct val="100000"/>
              </a:lnSpc>
              <a:spcBef>
                <a:spcPts val="0"/>
              </a:spcBef>
              <a:spcAft>
                <a:spcPts val="0"/>
              </a:spcAft>
              <a:buSzPts val="1400"/>
              <a:buFont typeface="Calibri"/>
              <a:buNone/>
              <a:defRPr/>
            </a:lvl5pPr>
            <a:lvl6pPr indent="-228600" lvl="5" marL="2743200" algn="l">
              <a:lnSpc>
                <a:spcPct val="100000"/>
              </a:lnSpc>
              <a:spcBef>
                <a:spcPts val="0"/>
              </a:spcBef>
              <a:spcAft>
                <a:spcPts val="0"/>
              </a:spcAft>
              <a:buSzPts val="1400"/>
              <a:buFont typeface="Calibri"/>
              <a:buNone/>
              <a:defRPr/>
            </a:lvl6pPr>
            <a:lvl7pPr indent="-228600" lvl="6" marL="3200400" algn="l">
              <a:lnSpc>
                <a:spcPct val="100000"/>
              </a:lnSpc>
              <a:spcBef>
                <a:spcPts val="0"/>
              </a:spcBef>
              <a:spcAft>
                <a:spcPts val="0"/>
              </a:spcAft>
              <a:buSzPts val="1400"/>
              <a:buFont typeface="Calibri"/>
              <a:buNone/>
              <a:defRPr/>
            </a:lvl7pPr>
            <a:lvl8pPr indent="-228600" lvl="7" marL="3657600" algn="l">
              <a:lnSpc>
                <a:spcPct val="100000"/>
              </a:lnSpc>
              <a:spcBef>
                <a:spcPts val="0"/>
              </a:spcBef>
              <a:spcAft>
                <a:spcPts val="0"/>
              </a:spcAft>
              <a:buSzPts val="1400"/>
              <a:buFont typeface="Calibri"/>
              <a:buNone/>
              <a:defRPr/>
            </a:lvl8pPr>
            <a:lvl9pPr indent="-228600" lvl="8" marL="4114800" algn="l">
              <a:lnSpc>
                <a:spcPct val="100000"/>
              </a:lnSpc>
              <a:spcBef>
                <a:spcPts val="0"/>
              </a:spcBef>
              <a:spcAft>
                <a:spcPts val="0"/>
              </a:spcAft>
              <a:buSzPts val="1400"/>
              <a:buFont typeface="Calibri"/>
              <a:buNone/>
              <a:defRPr/>
            </a:lvl9pPr>
          </a:lstStyle>
          <a:p/>
        </p:txBody>
      </p:sp>
      <p:sp>
        <p:nvSpPr>
          <p:cNvPr id="51" name="Google Shape;51;p107"/>
          <p:cNvSpPr txBox="1"/>
          <p:nvPr>
            <p:ph idx="4" type="body"/>
          </p:nvPr>
        </p:nvSpPr>
        <p:spPr>
          <a:xfrm>
            <a:off x="4645025" y="2174875"/>
            <a:ext cx="4041774" cy="3951287"/>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52" name="Google Shape;52;p107"/>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53" name="Google Shape;53;p107"/>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54" name="Google Shape;54;p107"/>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4" name="Shape 404"/>
        <p:cNvGrpSpPr/>
        <p:nvPr/>
      </p:nvGrpSpPr>
      <p:grpSpPr>
        <a:xfrm>
          <a:off x="0" y="0"/>
          <a:ext cx="0" cy="0"/>
          <a:chOff x="0" y="0"/>
          <a:chExt cx="0" cy="0"/>
        </a:xfrm>
      </p:grpSpPr>
      <p:sp>
        <p:nvSpPr>
          <p:cNvPr id="405" name="Google Shape;405;p95"/>
          <p:cNvSpPr txBox="1"/>
          <p:nvPr>
            <p:ph type="ctrTitle"/>
          </p:nvPr>
        </p:nvSpPr>
        <p:spPr>
          <a:xfrm>
            <a:off x="685800" y="2130436"/>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9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407" name="Google Shape;407;p95"/>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8" name="Google Shape;408;p95"/>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95"/>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0" name="Shape 410"/>
        <p:cNvGrpSpPr/>
        <p:nvPr/>
      </p:nvGrpSpPr>
      <p:grpSpPr>
        <a:xfrm>
          <a:off x="0" y="0"/>
          <a:ext cx="0" cy="0"/>
          <a:chOff x="0" y="0"/>
          <a:chExt cx="0" cy="0"/>
        </a:xfrm>
      </p:grpSpPr>
      <p:sp>
        <p:nvSpPr>
          <p:cNvPr id="411" name="Google Shape;411;p96"/>
          <p:cNvSpPr txBox="1"/>
          <p:nvPr>
            <p:ph type="title"/>
          </p:nvPr>
        </p:nvSpPr>
        <p:spPr>
          <a:xfrm>
            <a:off x="722313" y="440691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96"/>
          <p:cNvSpPr txBox="1"/>
          <p:nvPr>
            <p:ph idx="1" type="body"/>
          </p:nvPr>
        </p:nvSpPr>
        <p:spPr>
          <a:xfrm>
            <a:off x="722313" y="2906722"/>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13" name="Google Shape;413;p96"/>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p96"/>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96"/>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6" name="Shape 416"/>
        <p:cNvGrpSpPr/>
        <p:nvPr/>
      </p:nvGrpSpPr>
      <p:grpSpPr>
        <a:xfrm>
          <a:off x="0" y="0"/>
          <a:ext cx="0" cy="0"/>
          <a:chOff x="0" y="0"/>
          <a:chExt cx="0" cy="0"/>
        </a:xfrm>
      </p:grpSpPr>
      <p:sp>
        <p:nvSpPr>
          <p:cNvPr id="417" name="Google Shape;417;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p97"/>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9" name="Google Shape;419;p97"/>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20" name="Google Shape;420;p97"/>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p97"/>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p97"/>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3" name="Shape 423"/>
        <p:cNvGrpSpPr/>
        <p:nvPr/>
      </p:nvGrpSpPr>
      <p:grpSpPr>
        <a:xfrm>
          <a:off x="0" y="0"/>
          <a:ext cx="0" cy="0"/>
          <a:chOff x="0" y="0"/>
          <a:chExt cx="0" cy="0"/>
        </a:xfrm>
      </p:grpSpPr>
      <p:sp>
        <p:nvSpPr>
          <p:cNvPr id="424" name="Google Shape;424;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5" name="Google Shape;425;p98"/>
          <p:cNvSpPr txBox="1"/>
          <p:nvPr>
            <p:ph idx="1" type="body"/>
          </p:nvPr>
        </p:nvSpPr>
        <p:spPr>
          <a:xfrm>
            <a:off x="457203"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6" name="Google Shape;426;p98"/>
          <p:cNvSpPr txBox="1"/>
          <p:nvPr>
            <p:ph idx="2" type="body"/>
          </p:nvPr>
        </p:nvSpPr>
        <p:spPr>
          <a:xfrm>
            <a:off x="457203"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7" name="Google Shape;427;p98"/>
          <p:cNvSpPr txBox="1"/>
          <p:nvPr>
            <p:ph idx="3" type="body"/>
          </p:nvPr>
        </p:nvSpPr>
        <p:spPr>
          <a:xfrm>
            <a:off x="4645031"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8" name="Google Shape;428;p98"/>
          <p:cNvSpPr txBox="1"/>
          <p:nvPr>
            <p:ph idx="4" type="body"/>
          </p:nvPr>
        </p:nvSpPr>
        <p:spPr>
          <a:xfrm>
            <a:off x="4645031"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29" name="Google Shape;429;p98"/>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p98"/>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p98"/>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2" name="Shape 432"/>
        <p:cNvGrpSpPr/>
        <p:nvPr/>
      </p:nvGrpSpPr>
      <p:grpSpPr>
        <a:xfrm>
          <a:off x="0" y="0"/>
          <a:ext cx="0" cy="0"/>
          <a:chOff x="0" y="0"/>
          <a:chExt cx="0" cy="0"/>
        </a:xfrm>
      </p:grpSpPr>
      <p:sp>
        <p:nvSpPr>
          <p:cNvPr id="433" name="Google Shape;433;p9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p99"/>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5" name="Google Shape;435;p99"/>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99"/>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7" name="Shape 437"/>
        <p:cNvGrpSpPr/>
        <p:nvPr/>
      </p:nvGrpSpPr>
      <p:grpSpPr>
        <a:xfrm>
          <a:off x="0" y="0"/>
          <a:ext cx="0" cy="0"/>
          <a:chOff x="0" y="0"/>
          <a:chExt cx="0" cy="0"/>
        </a:xfrm>
      </p:grpSpPr>
      <p:sp>
        <p:nvSpPr>
          <p:cNvPr id="438" name="Google Shape;438;p100"/>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9" name="Google Shape;439;p100"/>
          <p:cNvSpPr txBox="1"/>
          <p:nvPr>
            <p:ph idx="1" type="body"/>
          </p:nvPr>
        </p:nvSpPr>
        <p:spPr>
          <a:xfrm>
            <a:off x="3575051" y="273061"/>
            <a:ext cx="5111751"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40" name="Google Shape;440;p100"/>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41" name="Google Shape;441;p100"/>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100"/>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100"/>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4" name="Shape 444"/>
        <p:cNvGrpSpPr/>
        <p:nvPr/>
      </p:nvGrpSpPr>
      <p:grpSpPr>
        <a:xfrm>
          <a:off x="0" y="0"/>
          <a:ext cx="0" cy="0"/>
          <a:chOff x="0" y="0"/>
          <a:chExt cx="0" cy="0"/>
        </a:xfrm>
      </p:grpSpPr>
      <p:sp>
        <p:nvSpPr>
          <p:cNvPr id="445" name="Google Shape;445;p101"/>
          <p:cNvSpPr txBox="1"/>
          <p:nvPr>
            <p:ph type="title"/>
          </p:nvPr>
        </p:nvSpPr>
        <p:spPr>
          <a:xfrm>
            <a:off x="1792288" y="4800601"/>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6" name="Google Shape;446;p101"/>
          <p:cNvSpPr/>
          <p:nvPr>
            <p:ph idx="2" type="pic"/>
          </p:nvPr>
        </p:nvSpPr>
        <p:spPr>
          <a:xfrm>
            <a:off x="1792288" y="612775"/>
            <a:ext cx="5486400" cy="4114800"/>
          </a:xfrm>
          <a:prstGeom prst="rect">
            <a:avLst/>
          </a:prstGeom>
          <a:noFill/>
          <a:ln>
            <a:noFill/>
          </a:ln>
        </p:spPr>
      </p:sp>
      <p:sp>
        <p:nvSpPr>
          <p:cNvPr id="447" name="Google Shape;447;p101"/>
          <p:cNvSpPr txBox="1"/>
          <p:nvPr>
            <p:ph idx="1" type="body"/>
          </p:nvPr>
        </p:nvSpPr>
        <p:spPr>
          <a:xfrm>
            <a:off x="1792288" y="5367339"/>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48" name="Google Shape;448;p101"/>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101"/>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0" name="Google Shape;450;p101"/>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1" name="Shape 451"/>
        <p:cNvGrpSpPr/>
        <p:nvPr/>
      </p:nvGrpSpPr>
      <p:grpSpPr>
        <a:xfrm>
          <a:off x="0" y="0"/>
          <a:ext cx="0" cy="0"/>
          <a:chOff x="0" y="0"/>
          <a:chExt cx="0" cy="0"/>
        </a:xfrm>
      </p:grpSpPr>
      <p:sp>
        <p:nvSpPr>
          <p:cNvPr id="452" name="Google Shape;452;p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3" name="Google Shape;453;p102"/>
          <p:cNvSpPr txBox="1"/>
          <p:nvPr>
            <p:ph idx="1" type="body"/>
          </p:nvPr>
        </p:nvSpPr>
        <p:spPr>
          <a:xfrm rot="5400000">
            <a:off x="2309018" y="-251613"/>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54" name="Google Shape;454;p102"/>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5" name="Google Shape;455;p102"/>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p102"/>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7" name="Shape 457"/>
        <p:cNvGrpSpPr/>
        <p:nvPr/>
      </p:nvGrpSpPr>
      <p:grpSpPr>
        <a:xfrm>
          <a:off x="0" y="0"/>
          <a:ext cx="0" cy="0"/>
          <a:chOff x="0" y="0"/>
          <a:chExt cx="0" cy="0"/>
        </a:xfrm>
      </p:grpSpPr>
      <p:sp>
        <p:nvSpPr>
          <p:cNvPr id="458" name="Google Shape;458;p103"/>
          <p:cNvSpPr txBox="1"/>
          <p:nvPr>
            <p:ph type="title"/>
          </p:nvPr>
        </p:nvSpPr>
        <p:spPr>
          <a:xfrm rot="5400000">
            <a:off x="4732337" y="2171712"/>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103"/>
          <p:cNvSpPr txBox="1"/>
          <p:nvPr>
            <p:ph idx="1" type="body"/>
          </p:nvPr>
        </p:nvSpPr>
        <p:spPr>
          <a:xfrm rot="5400000">
            <a:off x="541338" y="190512"/>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60" name="Google Shape;460;p103"/>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103"/>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2" name="Google Shape;462;p103"/>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9" name="Shape 469"/>
        <p:cNvGrpSpPr/>
        <p:nvPr/>
      </p:nvGrpSpPr>
      <p:grpSpPr>
        <a:xfrm>
          <a:off x="0" y="0"/>
          <a:ext cx="0" cy="0"/>
          <a:chOff x="0" y="0"/>
          <a:chExt cx="0" cy="0"/>
        </a:xfrm>
      </p:grpSpPr>
      <p:sp>
        <p:nvSpPr>
          <p:cNvPr id="470" name="Google Shape;470;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58"/>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72" name="Google Shape;472;p58"/>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58"/>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4" name="Google Shape;474;p58"/>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0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8"/>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58" name="Google Shape;58;p108"/>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59" name="Google Shape;59;p108"/>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5" name="Shape 475"/>
        <p:cNvGrpSpPr/>
        <p:nvPr/>
      </p:nvGrpSpPr>
      <p:grpSpPr>
        <a:xfrm>
          <a:off x="0" y="0"/>
          <a:ext cx="0" cy="0"/>
          <a:chOff x="0" y="0"/>
          <a:chExt cx="0" cy="0"/>
        </a:xfrm>
      </p:grpSpPr>
      <p:sp>
        <p:nvSpPr>
          <p:cNvPr id="476" name="Google Shape;476;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5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8" name="Google Shape;478;p5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9" name="Google Shape;479;p55"/>
          <p:cNvSpPr txBox="1"/>
          <p:nvPr>
            <p:ph idx="3" type="body"/>
          </p:nvPr>
        </p:nvSpPr>
        <p:spPr>
          <a:xfrm>
            <a:off x="4645030"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80" name="Google Shape;480;p55"/>
          <p:cNvSpPr txBox="1"/>
          <p:nvPr>
            <p:ph idx="4" type="body"/>
          </p:nvPr>
        </p:nvSpPr>
        <p:spPr>
          <a:xfrm>
            <a:off x="4645030"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1" name="Google Shape;481;p55"/>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2" name="Google Shape;482;p55"/>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55"/>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4" name="Shape 484"/>
        <p:cNvGrpSpPr/>
        <p:nvPr/>
      </p:nvGrpSpPr>
      <p:grpSpPr>
        <a:xfrm>
          <a:off x="0" y="0"/>
          <a:ext cx="0" cy="0"/>
          <a:chOff x="0" y="0"/>
          <a:chExt cx="0" cy="0"/>
        </a:xfrm>
      </p:grpSpPr>
      <p:sp>
        <p:nvSpPr>
          <p:cNvPr id="485" name="Google Shape;485;p62"/>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62"/>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7" name="Google Shape;487;p62"/>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488" name="Shape 488"/>
        <p:cNvGrpSpPr/>
        <p:nvPr/>
      </p:nvGrpSpPr>
      <p:grpSpPr>
        <a:xfrm>
          <a:off x="0" y="0"/>
          <a:ext cx="0" cy="0"/>
          <a:chOff x="0" y="0"/>
          <a:chExt cx="0" cy="0"/>
        </a:xfrm>
      </p:grpSpPr>
      <p:sp>
        <p:nvSpPr>
          <p:cNvPr id="489" name="Google Shape;489;p66"/>
          <p:cNvSpPr txBox="1"/>
          <p:nvPr>
            <p:ph type="title"/>
          </p:nvPr>
        </p:nvSpPr>
        <p:spPr>
          <a:xfrm>
            <a:off x="457200" y="274320"/>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0" name="Google Shape;490;p66"/>
          <p:cNvSpPr txBox="1"/>
          <p:nvPr>
            <p:ph idx="1" type="body"/>
          </p:nvPr>
        </p:nvSpPr>
        <p:spPr>
          <a:xfrm>
            <a:off x="457200" y="1600200"/>
            <a:ext cx="4046220" cy="452628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91" name="Google Shape;491;p66"/>
          <p:cNvSpPr/>
          <p:nvPr>
            <p:ph idx="2" type="clipArt"/>
          </p:nvPr>
        </p:nvSpPr>
        <p:spPr>
          <a:xfrm>
            <a:off x="4640580" y="1600200"/>
            <a:ext cx="4046220" cy="452628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2" name="Shape 492"/>
        <p:cNvGrpSpPr/>
        <p:nvPr/>
      </p:nvGrpSpPr>
      <p:grpSpPr>
        <a:xfrm>
          <a:off x="0" y="0"/>
          <a:ext cx="0" cy="0"/>
          <a:chOff x="0" y="0"/>
          <a:chExt cx="0" cy="0"/>
        </a:xfrm>
      </p:grpSpPr>
      <p:sp>
        <p:nvSpPr>
          <p:cNvPr id="493" name="Google Shape;493;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4" name="Google Shape;494;p67"/>
          <p:cNvSpPr txBox="1"/>
          <p:nvPr>
            <p:ph idx="1" type="body"/>
          </p:nvPr>
        </p:nvSpPr>
        <p:spPr>
          <a:xfrm>
            <a:off x="457200" y="1600206"/>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95" name="Google Shape;495;p67"/>
          <p:cNvSpPr txBox="1"/>
          <p:nvPr>
            <p:ph idx="2" type="body"/>
          </p:nvPr>
        </p:nvSpPr>
        <p:spPr>
          <a:xfrm>
            <a:off x="4648200" y="1600206"/>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96" name="Google Shape;496;p67"/>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7" name="Google Shape;497;p67"/>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8" name="Google Shape;498;p67"/>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9" name="Shape 499"/>
        <p:cNvGrpSpPr/>
        <p:nvPr/>
      </p:nvGrpSpPr>
      <p:grpSpPr>
        <a:xfrm>
          <a:off x="0" y="0"/>
          <a:ext cx="0" cy="0"/>
          <a:chOff x="0" y="0"/>
          <a:chExt cx="0" cy="0"/>
        </a:xfrm>
      </p:grpSpPr>
      <p:sp>
        <p:nvSpPr>
          <p:cNvPr id="500" name="Google Shape;500;p72"/>
          <p:cNvSpPr txBox="1"/>
          <p:nvPr>
            <p:ph type="title"/>
          </p:nvPr>
        </p:nvSpPr>
        <p:spPr>
          <a:xfrm>
            <a:off x="457200" y="274637"/>
            <a:ext cx="8229600" cy="1143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FFA711"/>
              </a:buClr>
              <a:buSzPts val="4400"/>
              <a:buFont typeface="Calibri"/>
              <a:buNone/>
              <a:defRPr>
                <a:solidFill>
                  <a:srgbClr val="FFA711"/>
                </a:solidFill>
              </a:defRPr>
            </a:lvl1pPr>
            <a:lvl2pPr lvl="1" algn="l">
              <a:lnSpc>
                <a:spcPct val="100000"/>
              </a:lnSpc>
              <a:spcBef>
                <a:spcPts val="0"/>
              </a:spcBef>
              <a:spcAft>
                <a:spcPts val="0"/>
              </a:spcAft>
              <a:buClr>
                <a:srgbClr val="FFA711"/>
              </a:buClr>
              <a:buSzPts val="1800"/>
              <a:buNone/>
              <a:defRPr>
                <a:solidFill>
                  <a:srgbClr val="FFA711"/>
                </a:solidFill>
              </a:defRPr>
            </a:lvl2pPr>
            <a:lvl3pPr lvl="2" algn="l">
              <a:lnSpc>
                <a:spcPct val="100000"/>
              </a:lnSpc>
              <a:spcBef>
                <a:spcPts val="0"/>
              </a:spcBef>
              <a:spcAft>
                <a:spcPts val="0"/>
              </a:spcAft>
              <a:buClr>
                <a:srgbClr val="FFA711"/>
              </a:buClr>
              <a:buSzPts val="1800"/>
              <a:buNone/>
              <a:defRPr>
                <a:solidFill>
                  <a:srgbClr val="FFA711"/>
                </a:solidFill>
              </a:defRPr>
            </a:lvl3pPr>
            <a:lvl4pPr lvl="3" algn="l">
              <a:lnSpc>
                <a:spcPct val="100000"/>
              </a:lnSpc>
              <a:spcBef>
                <a:spcPts val="0"/>
              </a:spcBef>
              <a:spcAft>
                <a:spcPts val="0"/>
              </a:spcAft>
              <a:buClr>
                <a:srgbClr val="FFA711"/>
              </a:buClr>
              <a:buSzPts val="1800"/>
              <a:buNone/>
              <a:defRPr>
                <a:solidFill>
                  <a:srgbClr val="FFA711"/>
                </a:solidFill>
              </a:defRPr>
            </a:lvl4pPr>
            <a:lvl5pPr lvl="4" algn="l">
              <a:lnSpc>
                <a:spcPct val="100000"/>
              </a:lnSpc>
              <a:spcBef>
                <a:spcPts val="0"/>
              </a:spcBef>
              <a:spcAft>
                <a:spcPts val="0"/>
              </a:spcAft>
              <a:buClr>
                <a:srgbClr val="FFA711"/>
              </a:buClr>
              <a:buSzPts val="1800"/>
              <a:buNone/>
              <a:defRPr>
                <a:solidFill>
                  <a:srgbClr val="FFA711"/>
                </a:solidFill>
              </a:defRPr>
            </a:lvl5pPr>
            <a:lvl6pPr lvl="5" algn="l">
              <a:lnSpc>
                <a:spcPct val="100000"/>
              </a:lnSpc>
              <a:spcBef>
                <a:spcPts val="0"/>
              </a:spcBef>
              <a:spcAft>
                <a:spcPts val="0"/>
              </a:spcAft>
              <a:buClr>
                <a:srgbClr val="FFA711"/>
              </a:buClr>
              <a:buSzPts val="1800"/>
              <a:buNone/>
              <a:defRPr>
                <a:solidFill>
                  <a:srgbClr val="FFA711"/>
                </a:solidFill>
              </a:defRPr>
            </a:lvl6pPr>
            <a:lvl7pPr lvl="6" algn="l">
              <a:lnSpc>
                <a:spcPct val="100000"/>
              </a:lnSpc>
              <a:spcBef>
                <a:spcPts val="0"/>
              </a:spcBef>
              <a:spcAft>
                <a:spcPts val="0"/>
              </a:spcAft>
              <a:buClr>
                <a:srgbClr val="FFA711"/>
              </a:buClr>
              <a:buSzPts val="1800"/>
              <a:buNone/>
              <a:defRPr>
                <a:solidFill>
                  <a:srgbClr val="FFA711"/>
                </a:solidFill>
              </a:defRPr>
            </a:lvl7pPr>
            <a:lvl8pPr lvl="7" algn="l">
              <a:lnSpc>
                <a:spcPct val="100000"/>
              </a:lnSpc>
              <a:spcBef>
                <a:spcPts val="0"/>
              </a:spcBef>
              <a:spcAft>
                <a:spcPts val="0"/>
              </a:spcAft>
              <a:buClr>
                <a:srgbClr val="FFA711"/>
              </a:buClr>
              <a:buSzPts val="1800"/>
              <a:buNone/>
              <a:defRPr>
                <a:solidFill>
                  <a:srgbClr val="FFA711"/>
                </a:solidFill>
              </a:defRPr>
            </a:lvl8pPr>
            <a:lvl9pPr lvl="8" algn="l">
              <a:lnSpc>
                <a:spcPct val="100000"/>
              </a:lnSpc>
              <a:spcBef>
                <a:spcPts val="0"/>
              </a:spcBef>
              <a:spcAft>
                <a:spcPts val="0"/>
              </a:spcAft>
              <a:buClr>
                <a:srgbClr val="FFA711"/>
              </a:buClr>
              <a:buSzPts val="1800"/>
              <a:buNone/>
              <a:defRPr>
                <a:solidFill>
                  <a:srgbClr val="FFA711"/>
                </a:solidFill>
              </a:defRPr>
            </a:lvl9pPr>
          </a:lstStyle>
          <a:p/>
        </p:txBody>
      </p:sp>
      <p:sp>
        <p:nvSpPr>
          <p:cNvPr id="501" name="Google Shape;501;p72"/>
          <p:cNvSpPr txBox="1"/>
          <p:nvPr>
            <p:ph idx="1" type="body"/>
          </p:nvPr>
        </p:nvSpPr>
        <p:spPr>
          <a:xfrm>
            <a:off x="457200" y="1600207"/>
            <a:ext cx="8229600" cy="4355999"/>
          </a:xfrm>
          <a:prstGeom prst="rect">
            <a:avLst/>
          </a:prstGeom>
          <a:noFill/>
          <a:ln>
            <a:noFill/>
          </a:ln>
        </p:spPr>
        <p:txBody>
          <a:bodyPr anchorCtr="0" anchor="t" bIns="91425" lIns="91425" spcFirstLastPara="1" rIns="91425" wrap="square" tIns="91425">
            <a:normAutofit/>
          </a:bodyPr>
          <a:lstStyle>
            <a:lvl1pPr indent="-431800" lvl="0" marL="457200" algn="l">
              <a:lnSpc>
                <a:spcPct val="100000"/>
              </a:lnSpc>
              <a:spcBef>
                <a:spcPts val="0"/>
              </a:spcBef>
              <a:spcAft>
                <a:spcPts val="0"/>
              </a:spcAft>
              <a:buClr>
                <a:schemeClr val="lt2"/>
              </a:buClr>
              <a:buSzPts val="3200"/>
              <a:buFont typeface="Arial"/>
              <a:buChar char="●"/>
              <a:defRPr sz="3200">
                <a:solidFill>
                  <a:schemeClr val="lt2"/>
                </a:solidFill>
                <a:latin typeface="Georgia"/>
                <a:ea typeface="Georgia"/>
                <a:cs typeface="Georgia"/>
                <a:sym typeface="Georgia"/>
              </a:defRPr>
            </a:lvl1pPr>
            <a:lvl2pPr indent="-406400" lvl="1" marL="914400" algn="l">
              <a:lnSpc>
                <a:spcPct val="100000"/>
              </a:lnSpc>
              <a:spcBef>
                <a:spcPts val="560"/>
              </a:spcBef>
              <a:spcAft>
                <a:spcPts val="0"/>
              </a:spcAft>
              <a:buClr>
                <a:schemeClr val="lt2"/>
              </a:buClr>
              <a:buSzPts val="2800"/>
              <a:buFont typeface="Courier New"/>
              <a:buChar char="o"/>
              <a:defRPr sz="2800">
                <a:solidFill>
                  <a:schemeClr val="lt2"/>
                </a:solidFill>
                <a:latin typeface="Georgia"/>
                <a:ea typeface="Georgia"/>
                <a:cs typeface="Georgia"/>
                <a:sym typeface="Georgia"/>
              </a:defRPr>
            </a:lvl2pPr>
            <a:lvl3pPr indent="-381000" lvl="2" marL="1371600" algn="l">
              <a:lnSpc>
                <a:spcPct val="100000"/>
              </a:lnSpc>
              <a:spcBef>
                <a:spcPts val="480"/>
              </a:spcBef>
              <a:spcAft>
                <a:spcPts val="0"/>
              </a:spcAft>
              <a:buClr>
                <a:schemeClr val="lt2"/>
              </a:buClr>
              <a:buSzPts val="2400"/>
              <a:buFont typeface="Noto Sans Symbols"/>
              <a:buChar char="▪"/>
              <a:defRPr sz="2400">
                <a:solidFill>
                  <a:schemeClr val="lt2"/>
                </a:solidFill>
                <a:latin typeface="Georgia"/>
                <a:ea typeface="Georgia"/>
                <a:cs typeface="Georgia"/>
                <a:sym typeface="Georgia"/>
              </a:defRPr>
            </a:lvl3pPr>
            <a:lvl4pPr indent="-355600" lvl="3" marL="1828800" algn="l">
              <a:lnSpc>
                <a:spcPct val="100000"/>
              </a:lnSpc>
              <a:spcBef>
                <a:spcPts val="400"/>
              </a:spcBef>
              <a:spcAft>
                <a:spcPts val="0"/>
              </a:spcAft>
              <a:buClr>
                <a:schemeClr val="lt2"/>
              </a:buClr>
              <a:buSzPts val="2000"/>
              <a:buFont typeface="Arial"/>
              <a:buChar char="●"/>
              <a:defRPr sz="2000">
                <a:solidFill>
                  <a:schemeClr val="lt2"/>
                </a:solidFill>
                <a:latin typeface="Georgia"/>
                <a:ea typeface="Georgia"/>
                <a:cs typeface="Georgia"/>
                <a:sym typeface="Georgia"/>
              </a:defRPr>
            </a:lvl4pPr>
            <a:lvl5pPr indent="-355600" lvl="4" marL="2286000" algn="l">
              <a:lnSpc>
                <a:spcPct val="100000"/>
              </a:lnSpc>
              <a:spcBef>
                <a:spcPts val="400"/>
              </a:spcBef>
              <a:spcAft>
                <a:spcPts val="0"/>
              </a:spcAft>
              <a:buClr>
                <a:schemeClr val="lt2"/>
              </a:buClr>
              <a:buSzPts val="2000"/>
              <a:buFont typeface="Courier New"/>
              <a:buChar char="o"/>
              <a:defRPr sz="2000">
                <a:solidFill>
                  <a:schemeClr val="lt2"/>
                </a:solidFill>
                <a:latin typeface="Georgia"/>
                <a:ea typeface="Georgia"/>
                <a:cs typeface="Georgia"/>
                <a:sym typeface="Georgia"/>
              </a:defRPr>
            </a:lvl5pPr>
            <a:lvl6pPr indent="-355600" lvl="5" marL="2743200" algn="l">
              <a:lnSpc>
                <a:spcPct val="100000"/>
              </a:lnSpc>
              <a:spcBef>
                <a:spcPts val="400"/>
              </a:spcBef>
              <a:spcAft>
                <a:spcPts val="0"/>
              </a:spcAft>
              <a:buClr>
                <a:schemeClr val="lt2"/>
              </a:buClr>
              <a:buSzPts val="2000"/>
              <a:buFont typeface="Noto Sans Symbols"/>
              <a:buChar char="▪"/>
              <a:defRPr sz="2000">
                <a:solidFill>
                  <a:schemeClr val="lt2"/>
                </a:solidFill>
                <a:latin typeface="Georgia"/>
                <a:ea typeface="Georgia"/>
                <a:cs typeface="Georgia"/>
                <a:sym typeface="Georgia"/>
              </a:defRPr>
            </a:lvl6pPr>
            <a:lvl7pPr indent="-355600" lvl="6" marL="3200400" algn="l">
              <a:lnSpc>
                <a:spcPct val="100000"/>
              </a:lnSpc>
              <a:spcBef>
                <a:spcPts val="400"/>
              </a:spcBef>
              <a:spcAft>
                <a:spcPts val="0"/>
              </a:spcAft>
              <a:buClr>
                <a:schemeClr val="lt2"/>
              </a:buClr>
              <a:buSzPts val="2000"/>
              <a:buFont typeface="Arial"/>
              <a:buChar char="●"/>
              <a:defRPr sz="2000">
                <a:solidFill>
                  <a:schemeClr val="lt2"/>
                </a:solidFill>
                <a:latin typeface="Georgia"/>
                <a:ea typeface="Georgia"/>
                <a:cs typeface="Georgia"/>
                <a:sym typeface="Georgia"/>
              </a:defRPr>
            </a:lvl7pPr>
            <a:lvl8pPr indent="-355600" lvl="7" marL="3657600" algn="l">
              <a:lnSpc>
                <a:spcPct val="100000"/>
              </a:lnSpc>
              <a:spcBef>
                <a:spcPts val="400"/>
              </a:spcBef>
              <a:spcAft>
                <a:spcPts val="0"/>
              </a:spcAft>
              <a:buClr>
                <a:schemeClr val="lt2"/>
              </a:buClr>
              <a:buSzPts val="2000"/>
              <a:buFont typeface="Courier New"/>
              <a:buChar char="o"/>
              <a:defRPr sz="2000">
                <a:solidFill>
                  <a:schemeClr val="lt2"/>
                </a:solidFill>
                <a:latin typeface="Georgia"/>
                <a:ea typeface="Georgia"/>
                <a:cs typeface="Georgia"/>
                <a:sym typeface="Georgia"/>
              </a:defRPr>
            </a:lvl8pPr>
            <a:lvl9pPr indent="-355600" lvl="8" marL="4114800" algn="l">
              <a:lnSpc>
                <a:spcPct val="100000"/>
              </a:lnSpc>
              <a:spcBef>
                <a:spcPts val="400"/>
              </a:spcBef>
              <a:spcAft>
                <a:spcPts val="0"/>
              </a:spcAft>
              <a:buClr>
                <a:schemeClr val="lt2"/>
              </a:buClr>
              <a:buSzPts val="2000"/>
              <a:buFont typeface="Noto Sans Symbols"/>
              <a:buChar char="▪"/>
              <a:defRPr sz="2000">
                <a:solidFill>
                  <a:schemeClr val="lt2"/>
                </a:solidFill>
                <a:latin typeface="Georgia"/>
                <a:ea typeface="Georgia"/>
                <a:cs typeface="Georgia"/>
                <a:sym typeface="Georgia"/>
              </a:defRPr>
            </a:lvl9pPr>
          </a:lstStyle>
          <a:p/>
        </p:txBody>
      </p:sp>
      <p:grpSp>
        <p:nvGrpSpPr>
          <p:cNvPr id="502" name="Google Shape;502;p72"/>
          <p:cNvGrpSpPr/>
          <p:nvPr/>
        </p:nvGrpSpPr>
        <p:grpSpPr>
          <a:xfrm>
            <a:off x="0" y="6078816"/>
            <a:ext cx="9144000" cy="779381"/>
            <a:chOff x="0" y="3690482"/>
            <a:chExt cx="9144000" cy="301556"/>
          </a:xfrm>
        </p:grpSpPr>
        <p:sp>
          <p:nvSpPr>
            <p:cNvPr id="503" name="Google Shape;503;p72"/>
            <p:cNvSpPr/>
            <p:nvPr/>
          </p:nvSpPr>
          <p:spPr>
            <a:xfrm>
              <a:off x="0" y="3774403"/>
              <a:ext cx="9144000" cy="1185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Franklin Gothic"/>
                <a:ea typeface="Franklin Gothic"/>
                <a:cs typeface="Franklin Gothic"/>
                <a:sym typeface="Franklin Gothic"/>
              </a:endParaRPr>
            </a:p>
          </p:txBody>
        </p:sp>
        <p:sp>
          <p:nvSpPr>
            <p:cNvPr id="504" name="Google Shape;504;p72"/>
            <p:cNvSpPr/>
            <p:nvPr/>
          </p:nvSpPr>
          <p:spPr>
            <a:xfrm>
              <a:off x="0" y="3875339"/>
              <a:ext cx="9144000" cy="1166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Franklin Gothic"/>
                <a:ea typeface="Franklin Gothic"/>
                <a:cs typeface="Franklin Gothic"/>
                <a:sym typeface="Franklin Gothic"/>
              </a:endParaRPr>
            </a:p>
          </p:txBody>
        </p:sp>
        <p:sp>
          <p:nvSpPr>
            <p:cNvPr id="505" name="Google Shape;505;p72"/>
            <p:cNvSpPr/>
            <p:nvPr/>
          </p:nvSpPr>
          <p:spPr>
            <a:xfrm>
              <a:off x="0" y="3690482"/>
              <a:ext cx="9144000" cy="45600"/>
            </a:xfrm>
            <a:prstGeom prst="rect">
              <a:avLst/>
            </a:prstGeom>
            <a:solidFill>
              <a:srgbClr val="FF64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Franklin Gothic"/>
                <a:ea typeface="Franklin Gothic"/>
                <a:cs typeface="Franklin Gothic"/>
                <a:sym typeface="Franklin Gothic"/>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6" name="Shape 506"/>
        <p:cNvGrpSpPr/>
        <p:nvPr/>
      </p:nvGrpSpPr>
      <p:grpSpPr>
        <a:xfrm>
          <a:off x="0" y="0"/>
          <a:ext cx="0" cy="0"/>
          <a:chOff x="0" y="0"/>
          <a:chExt cx="0" cy="0"/>
        </a:xfrm>
      </p:grpSpPr>
      <p:sp>
        <p:nvSpPr>
          <p:cNvPr id="507" name="Google Shape;507;p73"/>
          <p:cNvSpPr txBox="1"/>
          <p:nvPr>
            <p:ph type="ctrTitle"/>
          </p:nvPr>
        </p:nvSpPr>
        <p:spPr>
          <a:xfrm>
            <a:off x="685800" y="213043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7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509" name="Google Shape;509;p73"/>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73"/>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1" name="Google Shape;511;p73"/>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2" name="Shape 512"/>
        <p:cNvGrpSpPr/>
        <p:nvPr/>
      </p:nvGrpSpPr>
      <p:grpSpPr>
        <a:xfrm>
          <a:off x="0" y="0"/>
          <a:ext cx="0" cy="0"/>
          <a:chOff x="0" y="0"/>
          <a:chExt cx="0" cy="0"/>
        </a:xfrm>
      </p:grpSpPr>
      <p:sp>
        <p:nvSpPr>
          <p:cNvPr id="513" name="Google Shape;513;p74"/>
          <p:cNvSpPr txBox="1"/>
          <p:nvPr>
            <p:ph type="title"/>
          </p:nvPr>
        </p:nvSpPr>
        <p:spPr>
          <a:xfrm>
            <a:off x="722313" y="440691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4" name="Google Shape;514;p7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515" name="Google Shape;515;p74"/>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6" name="Google Shape;516;p74"/>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7" name="Google Shape;517;p74"/>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8" name="Shape 518"/>
        <p:cNvGrpSpPr/>
        <p:nvPr/>
      </p:nvGrpSpPr>
      <p:grpSpPr>
        <a:xfrm>
          <a:off x="0" y="0"/>
          <a:ext cx="0" cy="0"/>
          <a:chOff x="0" y="0"/>
          <a:chExt cx="0" cy="0"/>
        </a:xfrm>
      </p:grpSpPr>
      <p:sp>
        <p:nvSpPr>
          <p:cNvPr id="519" name="Google Shape;519;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0" name="Google Shape;520;p75"/>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1" name="Google Shape;521;p75"/>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2" name="Google Shape;522;p75"/>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3" name="Shape 523"/>
        <p:cNvGrpSpPr/>
        <p:nvPr/>
      </p:nvGrpSpPr>
      <p:grpSpPr>
        <a:xfrm>
          <a:off x="0" y="0"/>
          <a:ext cx="0" cy="0"/>
          <a:chOff x="0" y="0"/>
          <a:chExt cx="0" cy="0"/>
        </a:xfrm>
      </p:grpSpPr>
      <p:sp>
        <p:nvSpPr>
          <p:cNvPr id="524" name="Google Shape;524;p76"/>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5" name="Google Shape;525;p76"/>
          <p:cNvSpPr txBox="1"/>
          <p:nvPr>
            <p:ph idx="1" type="body"/>
          </p:nvPr>
        </p:nvSpPr>
        <p:spPr>
          <a:xfrm>
            <a:off x="3575050" y="27306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26" name="Google Shape;526;p76"/>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27" name="Google Shape;527;p76"/>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8" name="Google Shape;528;p76"/>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9" name="Google Shape;529;p76"/>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30" name="Shape 530"/>
        <p:cNvGrpSpPr/>
        <p:nvPr/>
      </p:nvGrpSpPr>
      <p:grpSpPr>
        <a:xfrm>
          <a:off x="0" y="0"/>
          <a:ext cx="0" cy="0"/>
          <a:chOff x="0" y="0"/>
          <a:chExt cx="0" cy="0"/>
        </a:xfrm>
      </p:grpSpPr>
      <p:sp>
        <p:nvSpPr>
          <p:cNvPr id="531" name="Google Shape;531;p7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2" name="Google Shape;532;p77"/>
          <p:cNvSpPr/>
          <p:nvPr>
            <p:ph idx="2" type="pic"/>
          </p:nvPr>
        </p:nvSpPr>
        <p:spPr>
          <a:xfrm>
            <a:off x="1792288" y="612775"/>
            <a:ext cx="5486400" cy="4114800"/>
          </a:xfrm>
          <a:prstGeom prst="rect">
            <a:avLst/>
          </a:prstGeom>
          <a:noFill/>
          <a:ln>
            <a:noFill/>
          </a:ln>
        </p:spPr>
      </p:sp>
      <p:sp>
        <p:nvSpPr>
          <p:cNvPr id="533" name="Google Shape;533;p7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34" name="Google Shape;534;p77"/>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5" name="Google Shape;535;p77"/>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6" name="Google Shape;536;p77"/>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09"/>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62" name="Google Shape;62;p109"/>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63" name="Google Shape;63;p109"/>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7" name="Shape 537"/>
        <p:cNvGrpSpPr/>
        <p:nvPr/>
      </p:nvGrpSpPr>
      <p:grpSpPr>
        <a:xfrm>
          <a:off x="0" y="0"/>
          <a:ext cx="0" cy="0"/>
          <a:chOff x="0" y="0"/>
          <a:chExt cx="0" cy="0"/>
        </a:xfrm>
      </p:grpSpPr>
      <p:sp>
        <p:nvSpPr>
          <p:cNvPr id="538" name="Google Shape;538;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9" name="Google Shape;539;p78"/>
          <p:cNvSpPr txBox="1"/>
          <p:nvPr>
            <p:ph idx="1" type="body"/>
          </p:nvPr>
        </p:nvSpPr>
        <p:spPr>
          <a:xfrm rot="5400000">
            <a:off x="2309018" y="-251613"/>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40" name="Google Shape;540;p78"/>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p78"/>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2" name="Google Shape;542;p78"/>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43" name="Shape 543"/>
        <p:cNvGrpSpPr/>
        <p:nvPr/>
      </p:nvGrpSpPr>
      <p:grpSpPr>
        <a:xfrm>
          <a:off x="0" y="0"/>
          <a:ext cx="0" cy="0"/>
          <a:chOff x="0" y="0"/>
          <a:chExt cx="0" cy="0"/>
        </a:xfrm>
      </p:grpSpPr>
      <p:sp>
        <p:nvSpPr>
          <p:cNvPr id="544" name="Google Shape;544;p79"/>
          <p:cNvSpPr txBox="1"/>
          <p:nvPr>
            <p:ph type="title"/>
          </p:nvPr>
        </p:nvSpPr>
        <p:spPr>
          <a:xfrm rot="5400000">
            <a:off x="4732337" y="217171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p79"/>
          <p:cNvSpPr txBox="1"/>
          <p:nvPr>
            <p:ph idx="1" type="body"/>
          </p:nvPr>
        </p:nvSpPr>
        <p:spPr>
          <a:xfrm rot="5400000">
            <a:off x="541338" y="19051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46" name="Google Shape;546;p79"/>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7" name="Google Shape;547;p79"/>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8" name="Google Shape;548;p79"/>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7" name="Shape 557"/>
        <p:cNvGrpSpPr/>
        <p:nvPr/>
      </p:nvGrpSpPr>
      <p:grpSpPr>
        <a:xfrm>
          <a:off x="0" y="0"/>
          <a:ext cx="0" cy="0"/>
          <a:chOff x="0" y="0"/>
          <a:chExt cx="0" cy="0"/>
        </a:xfrm>
      </p:grpSpPr>
      <p:sp>
        <p:nvSpPr>
          <p:cNvPr id="558" name="Google Shape;558;p57"/>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9" name="Google Shape;559;p57"/>
          <p:cNvSpPr txBox="1"/>
          <p:nvPr>
            <p:ph idx="1" type="body"/>
          </p:nvPr>
        </p:nvSpPr>
        <p:spPr>
          <a:xfrm>
            <a:off x="457200" y="1752601"/>
            <a:ext cx="7620000" cy="43735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60" name="Google Shape;560;p5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1" name="Google Shape;561;p57"/>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2" name="Google Shape;562;p57"/>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3" name="Shape 563"/>
        <p:cNvGrpSpPr/>
        <p:nvPr/>
      </p:nvGrpSpPr>
      <p:grpSpPr>
        <a:xfrm>
          <a:off x="0" y="0"/>
          <a:ext cx="0" cy="0"/>
          <a:chOff x="0" y="0"/>
          <a:chExt cx="0" cy="0"/>
        </a:xfrm>
      </p:grpSpPr>
      <p:sp>
        <p:nvSpPr>
          <p:cNvPr id="564" name="Google Shape;564;p133"/>
          <p:cNvSpPr txBox="1"/>
          <p:nvPr>
            <p:ph type="ctrTitle"/>
          </p:nvPr>
        </p:nvSpPr>
        <p:spPr>
          <a:xfrm>
            <a:off x="457200" y="228601"/>
            <a:ext cx="7772400" cy="457199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sz="8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5" name="Google Shape;565;p133"/>
          <p:cNvSpPr txBox="1"/>
          <p:nvPr>
            <p:ph idx="1" type="subTitle"/>
          </p:nvPr>
        </p:nvSpPr>
        <p:spPr>
          <a:xfrm>
            <a:off x="457200" y="48006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lnSpc>
                <a:spcPct val="100000"/>
              </a:lnSpc>
              <a:spcBef>
                <a:spcPts val="600"/>
              </a:spcBef>
              <a:spcAft>
                <a:spcPts val="0"/>
              </a:spcAft>
              <a:buSzPts val="20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p:txBody>
      </p:sp>
      <p:sp>
        <p:nvSpPr>
          <p:cNvPr id="566" name="Google Shape;566;p13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7" name="Google Shape;567;p133"/>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8" name="Google Shape;568;p133"/>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9" name="Google Shape;569;p133"/>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0" name="Google Shape;570;p133"/>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1" name="Shape 571"/>
        <p:cNvGrpSpPr/>
        <p:nvPr/>
      </p:nvGrpSpPr>
      <p:grpSpPr>
        <a:xfrm>
          <a:off x="0" y="0"/>
          <a:ext cx="0" cy="0"/>
          <a:chOff x="0" y="0"/>
          <a:chExt cx="0" cy="0"/>
        </a:xfrm>
      </p:grpSpPr>
      <p:sp>
        <p:nvSpPr>
          <p:cNvPr id="572" name="Google Shape;572;p134"/>
          <p:cNvSpPr txBox="1"/>
          <p:nvPr>
            <p:ph type="title"/>
          </p:nvPr>
        </p:nvSpPr>
        <p:spPr>
          <a:xfrm>
            <a:off x="457200" y="1447802"/>
            <a:ext cx="7772400" cy="4321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8800"/>
              <a:buFont typeface="Arial Black"/>
              <a:buNone/>
              <a:defRPr b="0" sz="88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134"/>
          <p:cNvSpPr txBox="1"/>
          <p:nvPr>
            <p:ph idx="1" type="body"/>
          </p:nvPr>
        </p:nvSpPr>
        <p:spPr>
          <a:xfrm>
            <a:off x="457200" y="228601"/>
            <a:ext cx="7772400" cy="1066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574" name="Google Shape;574;p13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5" name="Google Shape;575;p134"/>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576" name="Google Shape;576;p134"/>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7" name="Shape 577"/>
        <p:cNvGrpSpPr/>
        <p:nvPr/>
      </p:nvGrpSpPr>
      <p:grpSpPr>
        <a:xfrm>
          <a:off x="0" y="0"/>
          <a:ext cx="0" cy="0"/>
          <a:chOff x="0" y="0"/>
          <a:chExt cx="0" cy="0"/>
        </a:xfrm>
      </p:grpSpPr>
      <p:sp>
        <p:nvSpPr>
          <p:cNvPr id="578" name="Google Shape;578;p135"/>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9" name="Google Shape;579;p135"/>
          <p:cNvSpPr txBox="1"/>
          <p:nvPr>
            <p:ph idx="1" type="body"/>
          </p:nvPr>
        </p:nvSpPr>
        <p:spPr>
          <a:xfrm>
            <a:off x="1630680" y="1574801"/>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80" name="Google Shape;580;p135"/>
          <p:cNvSpPr txBox="1"/>
          <p:nvPr>
            <p:ph idx="2" type="body"/>
          </p:nvPr>
        </p:nvSpPr>
        <p:spPr>
          <a:xfrm>
            <a:off x="5090160" y="1574801"/>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81" name="Google Shape;581;p13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2" name="Google Shape;582;p135"/>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3" name="Google Shape;583;p135"/>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4" name="Shape 584"/>
        <p:cNvGrpSpPr/>
        <p:nvPr/>
      </p:nvGrpSpPr>
      <p:grpSpPr>
        <a:xfrm>
          <a:off x="0" y="0"/>
          <a:ext cx="0" cy="0"/>
          <a:chOff x="0" y="0"/>
          <a:chExt cx="0" cy="0"/>
        </a:xfrm>
      </p:grpSpPr>
      <p:sp>
        <p:nvSpPr>
          <p:cNvPr id="585" name="Google Shape;585;p136"/>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36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6" name="Google Shape;586;p136"/>
          <p:cNvSpPr txBox="1"/>
          <p:nvPr>
            <p:ph idx="1" type="body"/>
          </p:nvPr>
        </p:nvSpPr>
        <p:spPr>
          <a:xfrm>
            <a:off x="1627632" y="1572768"/>
            <a:ext cx="3291840" cy="6397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87" name="Google Shape;587;p136"/>
          <p:cNvSpPr txBox="1"/>
          <p:nvPr>
            <p:ph idx="2" type="body"/>
          </p:nvPr>
        </p:nvSpPr>
        <p:spPr>
          <a:xfrm>
            <a:off x="1627632" y="2259367"/>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88" name="Google Shape;588;p136"/>
          <p:cNvSpPr txBox="1"/>
          <p:nvPr>
            <p:ph idx="3" type="body"/>
          </p:nvPr>
        </p:nvSpPr>
        <p:spPr>
          <a:xfrm>
            <a:off x="5093208" y="1572768"/>
            <a:ext cx="3291840" cy="6397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89" name="Google Shape;589;p136"/>
          <p:cNvSpPr txBox="1"/>
          <p:nvPr>
            <p:ph idx="4" type="body"/>
          </p:nvPr>
        </p:nvSpPr>
        <p:spPr>
          <a:xfrm>
            <a:off x="5093208" y="2259367"/>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90" name="Google Shape;590;p13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1" name="Google Shape;591;p136"/>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2" name="Google Shape;592;p136"/>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3" name="Shape 593"/>
        <p:cNvGrpSpPr/>
        <p:nvPr/>
      </p:nvGrpSpPr>
      <p:grpSpPr>
        <a:xfrm>
          <a:off x="0" y="0"/>
          <a:ext cx="0" cy="0"/>
          <a:chOff x="0" y="0"/>
          <a:chExt cx="0" cy="0"/>
        </a:xfrm>
      </p:grpSpPr>
      <p:sp>
        <p:nvSpPr>
          <p:cNvPr id="594" name="Google Shape;594;p137"/>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5" name="Google Shape;595;p13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6" name="Google Shape;596;p137"/>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137"/>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138"/>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0" name="Google Shape;600;p138"/>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1" name="Google Shape;601;p138"/>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139"/>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sz="3200"/>
            </a:lvl1pPr>
            <a:lvl2pPr indent="-406400" lvl="1" marL="914400" algn="l">
              <a:lnSpc>
                <a:spcPct val="100000"/>
              </a:lnSpc>
              <a:spcBef>
                <a:spcPts val="60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04" name="Google Shape;604;p139"/>
          <p:cNvSpPr txBox="1"/>
          <p:nvPr>
            <p:ph idx="2" type="body"/>
          </p:nvPr>
        </p:nvSpPr>
        <p:spPr>
          <a:xfrm>
            <a:off x="457202"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05" name="Google Shape;605;p13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6" name="Google Shape;606;p139"/>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7" name="Google Shape;607;p139"/>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608" name="Google Shape;608;p139"/>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10"/>
          <p:cNvSpPr txBox="1"/>
          <p:nvPr>
            <p:ph type="title"/>
          </p:nvPr>
        </p:nvSpPr>
        <p:spPr>
          <a:xfrm>
            <a:off x="457202" y="273060"/>
            <a:ext cx="3008313" cy="1162049"/>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0"/>
          <p:cNvSpPr txBox="1"/>
          <p:nvPr>
            <p:ph idx="1" type="body"/>
          </p:nvPr>
        </p:nvSpPr>
        <p:spPr>
          <a:xfrm>
            <a:off x="3575050" y="273050"/>
            <a:ext cx="5111750" cy="5853112"/>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67" name="Google Shape;67;p110"/>
          <p:cNvSpPr txBox="1"/>
          <p:nvPr>
            <p:ph idx="2" type="body"/>
          </p:nvPr>
        </p:nvSpPr>
        <p:spPr>
          <a:xfrm>
            <a:off x="457202" y="1435103"/>
            <a:ext cx="3008313" cy="4691063"/>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400"/>
              <a:buFont typeface="Calibri"/>
              <a:buNone/>
              <a:defRPr/>
            </a:lvl1pPr>
            <a:lvl2pPr indent="-228600" lvl="1" marL="914400" algn="l">
              <a:lnSpc>
                <a:spcPct val="100000"/>
              </a:lnSpc>
              <a:spcBef>
                <a:spcPts val="0"/>
              </a:spcBef>
              <a:spcAft>
                <a:spcPts val="0"/>
              </a:spcAft>
              <a:buSzPts val="1400"/>
              <a:buFont typeface="Calibri"/>
              <a:buNone/>
              <a:defRPr/>
            </a:lvl2pPr>
            <a:lvl3pPr indent="-228600" lvl="2" marL="1371600" algn="l">
              <a:lnSpc>
                <a:spcPct val="100000"/>
              </a:lnSpc>
              <a:spcBef>
                <a:spcPts val="0"/>
              </a:spcBef>
              <a:spcAft>
                <a:spcPts val="0"/>
              </a:spcAft>
              <a:buSzPts val="1400"/>
              <a:buFont typeface="Calibri"/>
              <a:buNone/>
              <a:defRPr/>
            </a:lvl3pPr>
            <a:lvl4pPr indent="-228600" lvl="3" marL="1828800" algn="l">
              <a:lnSpc>
                <a:spcPct val="100000"/>
              </a:lnSpc>
              <a:spcBef>
                <a:spcPts val="0"/>
              </a:spcBef>
              <a:spcAft>
                <a:spcPts val="0"/>
              </a:spcAft>
              <a:buSzPts val="1400"/>
              <a:buFont typeface="Calibri"/>
              <a:buNone/>
              <a:defRPr/>
            </a:lvl4pPr>
            <a:lvl5pPr indent="-228600" lvl="4" marL="2286000" algn="l">
              <a:lnSpc>
                <a:spcPct val="100000"/>
              </a:lnSpc>
              <a:spcBef>
                <a:spcPts val="0"/>
              </a:spcBef>
              <a:spcAft>
                <a:spcPts val="0"/>
              </a:spcAft>
              <a:buSzPts val="1400"/>
              <a:buFont typeface="Calibri"/>
              <a:buNone/>
              <a:defRPr/>
            </a:lvl5pPr>
            <a:lvl6pPr indent="-228600" lvl="5" marL="2743200" algn="l">
              <a:lnSpc>
                <a:spcPct val="100000"/>
              </a:lnSpc>
              <a:spcBef>
                <a:spcPts val="0"/>
              </a:spcBef>
              <a:spcAft>
                <a:spcPts val="0"/>
              </a:spcAft>
              <a:buSzPts val="1400"/>
              <a:buFont typeface="Calibri"/>
              <a:buNone/>
              <a:defRPr/>
            </a:lvl6pPr>
            <a:lvl7pPr indent="-228600" lvl="6" marL="3200400" algn="l">
              <a:lnSpc>
                <a:spcPct val="100000"/>
              </a:lnSpc>
              <a:spcBef>
                <a:spcPts val="0"/>
              </a:spcBef>
              <a:spcAft>
                <a:spcPts val="0"/>
              </a:spcAft>
              <a:buSzPts val="1400"/>
              <a:buFont typeface="Calibri"/>
              <a:buNone/>
              <a:defRPr/>
            </a:lvl7pPr>
            <a:lvl8pPr indent="-228600" lvl="7" marL="3657600" algn="l">
              <a:lnSpc>
                <a:spcPct val="100000"/>
              </a:lnSpc>
              <a:spcBef>
                <a:spcPts val="0"/>
              </a:spcBef>
              <a:spcAft>
                <a:spcPts val="0"/>
              </a:spcAft>
              <a:buSzPts val="1400"/>
              <a:buFont typeface="Calibri"/>
              <a:buNone/>
              <a:defRPr/>
            </a:lvl8pPr>
            <a:lvl9pPr indent="-228600" lvl="8" marL="4114800" algn="l">
              <a:lnSpc>
                <a:spcPct val="100000"/>
              </a:lnSpc>
              <a:spcBef>
                <a:spcPts val="0"/>
              </a:spcBef>
              <a:spcAft>
                <a:spcPts val="0"/>
              </a:spcAft>
              <a:buSzPts val="1400"/>
              <a:buFont typeface="Calibri"/>
              <a:buNone/>
              <a:defRPr/>
            </a:lvl9pPr>
          </a:lstStyle>
          <a:p/>
        </p:txBody>
      </p:sp>
      <p:sp>
        <p:nvSpPr>
          <p:cNvPr id="68" name="Google Shape;68;p110"/>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69" name="Google Shape;69;p110"/>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a:lvl1pPr>
            <a:lvl2pPr lvl="1" marR="0" algn="l">
              <a:lnSpc>
                <a:spcPct val="100000"/>
              </a:lnSpc>
              <a:spcBef>
                <a:spcPts val="0"/>
              </a:spcBef>
              <a:spcAft>
                <a:spcPts val="0"/>
              </a:spcAft>
              <a:buSzPts val="1400"/>
              <a:buNone/>
              <a:defRPr/>
            </a:lvl2pPr>
            <a:lvl3pPr lvl="2" marR="0" algn="l">
              <a:lnSpc>
                <a:spcPct val="100000"/>
              </a:lnSpc>
              <a:spcBef>
                <a:spcPts val="0"/>
              </a:spcBef>
              <a:spcAft>
                <a:spcPts val="0"/>
              </a:spcAft>
              <a:buSzPts val="1400"/>
              <a:buNone/>
              <a:defRPr/>
            </a:lvl3pPr>
            <a:lvl4pPr lvl="3" marR="0" algn="l">
              <a:lnSpc>
                <a:spcPct val="100000"/>
              </a:lnSpc>
              <a:spcBef>
                <a:spcPts val="0"/>
              </a:spcBef>
              <a:spcAft>
                <a:spcPts val="0"/>
              </a:spcAft>
              <a:buSzPts val="1400"/>
              <a:buNone/>
              <a:defRPr/>
            </a:lvl4pPr>
            <a:lvl5pPr lvl="4" marR="0" algn="l">
              <a:lnSpc>
                <a:spcPct val="100000"/>
              </a:lnSpc>
              <a:spcBef>
                <a:spcPts val="0"/>
              </a:spcBef>
              <a:spcAft>
                <a:spcPts val="0"/>
              </a:spcAft>
              <a:buSzPts val="1400"/>
              <a:buNone/>
              <a:defRPr/>
            </a:lvl5pPr>
            <a:lvl6pPr lvl="5" marR="0" algn="l">
              <a:lnSpc>
                <a:spcPct val="100000"/>
              </a:lnSpc>
              <a:spcBef>
                <a:spcPts val="0"/>
              </a:spcBef>
              <a:spcAft>
                <a:spcPts val="0"/>
              </a:spcAft>
              <a:buSzPts val="1400"/>
              <a:buNone/>
              <a:defRPr/>
            </a:lvl6pPr>
            <a:lvl7pPr lvl="6" marR="0" algn="l">
              <a:lnSpc>
                <a:spcPct val="100000"/>
              </a:lnSpc>
              <a:spcBef>
                <a:spcPts val="0"/>
              </a:spcBef>
              <a:spcAft>
                <a:spcPts val="0"/>
              </a:spcAft>
              <a:buSzPts val="1400"/>
              <a:buNone/>
              <a:defRPr/>
            </a:lvl7pPr>
            <a:lvl8pPr lvl="7" marR="0" algn="l">
              <a:lnSpc>
                <a:spcPct val="100000"/>
              </a:lnSpc>
              <a:spcBef>
                <a:spcPts val="0"/>
              </a:spcBef>
              <a:spcAft>
                <a:spcPts val="0"/>
              </a:spcAft>
              <a:buSzPts val="1400"/>
              <a:buNone/>
              <a:defRPr/>
            </a:lvl8pPr>
            <a:lvl9pPr lvl="8" marR="0" algn="l">
              <a:lnSpc>
                <a:spcPct val="100000"/>
              </a:lnSpc>
              <a:spcBef>
                <a:spcPts val="0"/>
              </a:spcBef>
              <a:spcAft>
                <a:spcPts val="0"/>
              </a:spcAft>
              <a:buSzPts val="1400"/>
              <a:buNone/>
              <a:defRPr/>
            </a:lvl9pPr>
          </a:lstStyle>
          <a:p/>
        </p:txBody>
      </p:sp>
      <p:sp>
        <p:nvSpPr>
          <p:cNvPr id="70" name="Google Shape;70;p110"/>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9" name="Shape 609"/>
        <p:cNvGrpSpPr/>
        <p:nvPr/>
      </p:nvGrpSpPr>
      <p:grpSpPr>
        <a:xfrm>
          <a:off x="0" y="0"/>
          <a:ext cx="0" cy="0"/>
          <a:chOff x="0" y="0"/>
          <a:chExt cx="0" cy="0"/>
        </a:xfrm>
      </p:grpSpPr>
      <p:sp>
        <p:nvSpPr>
          <p:cNvPr id="610" name="Google Shape;610;p140"/>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1" name="Google Shape;611;p140"/>
          <p:cNvSpPr/>
          <p:nvPr>
            <p:ph idx="2" type="pic"/>
          </p:nvPr>
        </p:nvSpPr>
        <p:spPr>
          <a:xfrm>
            <a:off x="-1" y="0"/>
            <a:ext cx="9000877" cy="4846320"/>
          </a:xfrm>
          <a:prstGeom prst="rect">
            <a:avLst/>
          </a:prstGeom>
          <a:solidFill>
            <a:srgbClr val="BFBFBF"/>
          </a:solidFill>
          <a:ln>
            <a:noFill/>
          </a:ln>
        </p:spPr>
      </p:sp>
      <p:sp>
        <p:nvSpPr>
          <p:cNvPr id="612" name="Google Shape;612;p140"/>
          <p:cNvSpPr txBox="1"/>
          <p:nvPr>
            <p:ph idx="1" type="body"/>
          </p:nvPr>
        </p:nvSpPr>
        <p:spPr>
          <a:xfrm>
            <a:off x="457200" y="5715000"/>
            <a:ext cx="81534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13" name="Google Shape;613;p14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4" name="Google Shape;614;p140"/>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5" name="Google Shape;615;p140"/>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616" name="Google Shape;616;p140"/>
          <p:cNvSpPr txBox="1"/>
          <p:nvPr>
            <p:ph type="title"/>
          </p:nvPr>
        </p:nvSpPr>
        <p:spPr>
          <a:xfrm>
            <a:off x="457200" y="4953000"/>
            <a:ext cx="8153400" cy="7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7" name="Google Shape;617;p140"/>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8" name="Shape 618"/>
        <p:cNvGrpSpPr/>
        <p:nvPr/>
      </p:nvGrpSpPr>
      <p:grpSpPr>
        <a:xfrm>
          <a:off x="0" y="0"/>
          <a:ext cx="0" cy="0"/>
          <a:chOff x="0" y="0"/>
          <a:chExt cx="0" cy="0"/>
        </a:xfrm>
      </p:grpSpPr>
      <p:sp>
        <p:nvSpPr>
          <p:cNvPr id="619" name="Google Shape;619;p141"/>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0" name="Google Shape;620;p141"/>
          <p:cNvSpPr txBox="1"/>
          <p:nvPr>
            <p:ph idx="1" type="body"/>
          </p:nvPr>
        </p:nvSpPr>
        <p:spPr>
          <a:xfrm rot="5400000">
            <a:off x="2080418" y="129383"/>
            <a:ext cx="4373563" cy="7620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21" name="Google Shape;621;p14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2" name="Google Shape;622;p141"/>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3" name="Google Shape;623;p141"/>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24" name="Shape 624"/>
        <p:cNvGrpSpPr/>
        <p:nvPr/>
      </p:nvGrpSpPr>
      <p:grpSpPr>
        <a:xfrm>
          <a:off x="0" y="0"/>
          <a:ext cx="0" cy="0"/>
          <a:chOff x="0" y="0"/>
          <a:chExt cx="0" cy="0"/>
        </a:xfrm>
      </p:grpSpPr>
      <p:sp>
        <p:nvSpPr>
          <p:cNvPr id="625" name="Google Shape;625;p142"/>
          <p:cNvSpPr txBox="1"/>
          <p:nvPr>
            <p:ph type="title"/>
          </p:nvPr>
        </p:nvSpPr>
        <p:spPr>
          <a:xfrm rot="5400000">
            <a:off x="4732337" y="2171701"/>
            <a:ext cx="5851525"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6" name="Google Shape;626;p142"/>
          <p:cNvSpPr txBox="1"/>
          <p:nvPr>
            <p:ph idx="1" type="body"/>
          </p:nvPr>
        </p:nvSpPr>
        <p:spPr>
          <a:xfrm rot="5400000">
            <a:off x="541338" y="190502"/>
            <a:ext cx="5851525" cy="6019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27" name="Google Shape;627;p14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8" name="Google Shape;628;p142"/>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9" name="Google Shape;629;p142"/>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r>
              <a:t/>
            </a:r>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6" name="Shape 636"/>
        <p:cNvGrpSpPr/>
        <p:nvPr/>
      </p:nvGrpSpPr>
      <p:grpSpPr>
        <a:xfrm>
          <a:off x="0" y="0"/>
          <a:ext cx="0" cy="0"/>
          <a:chOff x="0" y="0"/>
          <a:chExt cx="0" cy="0"/>
        </a:xfrm>
      </p:grpSpPr>
      <p:sp>
        <p:nvSpPr>
          <p:cNvPr id="637" name="Google Shape;637;p6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8" name="Google Shape;638;p60"/>
          <p:cNvSpPr txBox="1"/>
          <p:nvPr>
            <p:ph idx="1" type="body"/>
          </p:nvPr>
        </p:nvSpPr>
        <p:spPr>
          <a:xfrm>
            <a:off x="457200" y="1600201"/>
            <a:ext cx="8229600" cy="4525963"/>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40"/>
              </a:spcBef>
              <a:spcAft>
                <a:spcPts val="0"/>
              </a:spcAft>
              <a:buSzPts val="1800"/>
              <a:buChar char="•"/>
              <a:defRPr/>
            </a:lvl1pPr>
            <a:lvl2pPr indent="-342900" lvl="1" marL="914400" algn="l">
              <a:lnSpc>
                <a:spcPct val="100000"/>
              </a:lnSpc>
              <a:spcBef>
                <a:spcPts val="560"/>
              </a:spcBef>
              <a:spcAft>
                <a:spcPts val="0"/>
              </a:spcAft>
              <a:buSzPts val="1800"/>
              <a:buChar char="•"/>
              <a:defRPr/>
            </a:lvl2pPr>
            <a:lvl3pPr indent="-342900" lvl="2" marL="1371600" algn="l">
              <a:lnSpc>
                <a:spcPct val="100000"/>
              </a:lnSpc>
              <a:spcBef>
                <a:spcPts val="480"/>
              </a:spcBef>
              <a:spcAft>
                <a:spcPts val="0"/>
              </a:spcAft>
              <a:buSzPts val="1800"/>
              <a:buChar char="•"/>
              <a:defRPr/>
            </a:lvl3pPr>
            <a:lvl4pPr indent="-342900" lvl="3" marL="1828800" algn="l">
              <a:lnSpc>
                <a:spcPct val="100000"/>
              </a:lnSpc>
              <a:spcBef>
                <a:spcPts val="400"/>
              </a:spcBef>
              <a:spcAft>
                <a:spcPts val="0"/>
              </a:spcAft>
              <a:buSzPts val="1800"/>
              <a:buChar char="•"/>
              <a:defRPr/>
            </a:lvl4pPr>
            <a:lvl5pPr indent="-342900" lvl="4" marL="2286000" algn="l">
              <a:lnSpc>
                <a:spcPct val="100000"/>
              </a:lnSpc>
              <a:spcBef>
                <a:spcPts val="400"/>
              </a:spcBef>
              <a:spcAft>
                <a:spcPts val="0"/>
              </a:spcAft>
              <a:buSzPts val="1800"/>
              <a:buChar char="•"/>
              <a:defRPr/>
            </a:lvl5pPr>
            <a:lvl6pPr indent="-342900" lvl="5" marL="2743200" algn="l">
              <a:lnSpc>
                <a:spcPct val="100000"/>
              </a:lnSpc>
              <a:spcBef>
                <a:spcPts val="400"/>
              </a:spcBef>
              <a:spcAft>
                <a:spcPts val="0"/>
              </a:spcAft>
              <a:buSzPts val="1800"/>
              <a:buChar char="•"/>
              <a:defRPr/>
            </a:lvl6pPr>
            <a:lvl7pPr indent="-342900" lvl="6" marL="3200400" algn="l">
              <a:lnSpc>
                <a:spcPct val="100000"/>
              </a:lnSpc>
              <a:spcBef>
                <a:spcPts val="400"/>
              </a:spcBef>
              <a:spcAft>
                <a:spcPts val="0"/>
              </a:spcAft>
              <a:buSzPts val="1800"/>
              <a:buChar char="•"/>
              <a:defRPr/>
            </a:lvl7pPr>
            <a:lvl8pPr indent="-342900" lvl="7" marL="3657600" algn="l">
              <a:lnSpc>
                <a:spcPct val="100000"/>
              </a:lnSpc>
              <a:spcBef>
                <a:spcPts val="400"/>
              </a:spcBef>
              <a:spcAft>
                <a:spcPts val="0"/>
              </a:spcAft>
              <a:buSzPts val="1800"/>
              <a:buChar char="•"/>
              <a:defRPr/>
            </a:lvl8pPr>
            <a:lvl9pPr indent="-342900" lvl="8" marL="4114800" algn="l">
              <a:lnSpc>
                <a:spcPct val="100000"/>
              </a:lnSpc>
              <a:spcBef>
                <a:spcPts val="400"/>
              </a:spcBef>
              <a:spcAft>
                <a:spcPts val="0"/>
              </a:spcAft>
              <a:buSzPts val="1800"/>
              <a:buChar char="•"/>
              <a:defRPr/>
            </a:lvl9pPr>
          </a:lstStyle>
          <a:p/>
        </p:txBody>
      </p:sp>
      <p:sp>
        <p:nvSpPr>
          <p:cNvPr id="639" name="Google Shape;639;p60"/>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0" name="Google Shape;640;p60"/>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1" name="Google Shape;641;p60"/>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2" name="Shape 642"/>
        <p:cNvGrpSpPr/>
        <p:nvPr/>
      </p:nvGrpSpPr>
      <p:grpSpPr>
        <a:xfrm>
          <a:off x="0" y="0"/>
          <a:ext cx="0" cy="0"/>
          <a:chOff x="0" y="0"/>
          <a:chExt cx="0" cy="0"/>
        </a:xfrm>
      </p:grpSpPr>
      <p:sp>
        <p:nvSpPr>
          <p:cNvPr id="643" name="Google Shape;643;p61"/>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4" name="Google Shape;644;p61"/>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5" name="Google Shape;645;p61"/>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2" name="Shape 652"/>
        <p:cNvGrpSpPr/>
        <p:nvPr/>
      </p:nvGrpSpPr>
      <p:grpSpPr>
        <a:xfrm>
          <a:off x="0" y="0"/>
          <a:ext cx="0" cy="0"/>
          <a:chOff x="0" y="0"/>
          <a:chExt cx="0" cy="0"/>
        </a:xfrm>
      </p:grpSpPr>
      <p:sp>
        <p:nvSpPr>
          <p:cNvPr id="653" name="Google Shape;653;g9bd6529fd0_3_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4" name="Google Shape;654;g9bd6529fd0_3_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5" name="Google Shape;655;g9bd6529fd0_3_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6" name="Shape 656"/>
        <p:cNvGrpSpPr/>
        <p:nvPr/>
      </p:nvGrpSpPr>
      <p:grpSpPr>
        <a:xfrm>
          <a:off x="0" y="0"/>
          <a:ext cx="0" cy="0"/>
          <a:chOff x="0" y="0"/>
          <a:chExt cx="0" cy="0"/>
        </a:xfrm>
      </p:grpSpPr>
      <p:sp>
        <p:nvSpPr>
          <p:cNvPr id="657" name="Google Shape;657;g9bd6529fd0_3_1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8" name="Google Shape;658;g9bd6529fd0_3_1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59" name="Google Shape;659;g9bd6529fd0_3_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g9bd6529fd0_3_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1" name="Google Shape;661;g9bd6529fd0_3_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2" name="Shape 662"/>
        <p:cNvGrpSpPr/>
        <p:nvPr/>
      </p:nvGrpSpPr>
      <p:grpSpPr>
        <a:xfrm>
          <a:off x="0" y="0"/>
          <a:ext cx="0" cy="0"/>
          <a:chOff x="0" y="0"/>
          <a:chExt cx="0" cy="0"/>
        </a:xfrm>
      </p:grpSpPr>
      <p:sp>
        <p:nvSpPr>
          <p:cNvPr id="663" name="Google Shape;663;g9bd6529fd0_3_1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4" name="Google Shape;664;g9bd6529fd0_3_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g9bd6529fd0_3_1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6" name="Google Shape;666;g9bd6529fd0_3_1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7" name="Google Shape;667;g9bd6529fd0_3_1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8" name="Shape 668"/>
        <p:cNvGrpSpPr/>
        <p:nvPr/>
      </p:nvGrpSpPr>
      <p:grpSpPr>
        <a:xfrm>
          <a:off x="0" y="0"/>
          <a:ext cx="0" cy="0"/>
          <a:chOff x="0" y="0"/>
          <a:chExt cx="0" cy="0"/>
        </a:xfrm>
      </p:grpSpPr>
      <p:sp>
        <p:nvSpPr>
          <p:cNvPr id="669" name="Google Shape;669;g9bd6529fd0_3_22"/>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0" name="Google Shape;670;g9bd6529fd0_3_22"/>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1" name="Google Shape;671;g9bd6529fd0_3_2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2" name="Google Shape;672;g9bd6529fd0_3_2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g9bd6529fd0_3_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4" name="Shape 674"/>
        <p:cNvGrpSpPr/>
        <p:nvPr/>
      </p:nvGrpSpPr>
      <p:grpSpPr>
        <a:xfrm>
          <a:off x="0" y="0"/>
          <a:ext cx="0" cy="0"/>
          <a:chOff x="0" y="0"/>
          <a:chExt cx="0" cy="0"/>
        </a:xfrm>
      </p:grpSpPr>
      <p:sp>
        <p:nvSpPr>
          <p:cNvPr id="675" name="Google Shape;675;g9bd6529fd0_3_2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6" name="Google Shape;676;g9bd6529fd0_3_2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7" name="Google Shape;677;g9bd6529fd0_3_2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g9bd6529fd0_3_2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9" name="Google Shape;679;g9bd6529fd0_3_2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0" name="Google Shape;680;g9bd6529fd0_3_2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theme" Target="../theme/theme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5.xml"/><Relationship Id="rId10" Type="http://schemas.openxmlformats.org/officeDocument/2006/relationships/slideLayout" Target="../slideLayouts/slideLayout104.xml"/><Relationship Id="rId12" Type="http://schemas.openxmlformats.org/officeDocument/2006/relationships/theme" Target="../theme/theme18.xml"/><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06.xml"/><Relationship Id="rId3" Type="http://schemas.openxmlformats.org/officeDocument/2006/relationships/theme" Target="../theme/theme9.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16.xml"/><Relationship Id="rId10" Type="http://schemas.openxmlformats.org/officeDocument/2006/relationships/slideLayout" Target="../slideLayouts/slideLayout115.xml"/><Relationship Id="rId13" Type="http://schemas.openxmlformats.org/officeDocument/2006/relationships/slideLayout" Target="../slideLayouts/slideLayout118.xml"/><Relationship Id="rId12" Type="http://schemas.openxmlformats.org/officeDocument/2006/relationships/slideLayout" Target="../slideLayouts/slideLayout117.xml"/><Relationship Id="rId1" Type="http://schemas.openxmlformats.org/officeDocument/2006/relationships/image" Target="../media/image1.jpg"/><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5" Type="http://schemas.openxmlformats.org/officeDocument/2006/relationships/theme" Target="../theme/theme11.xml"/><Relationship Id="rId14" Type="http://schemas.openxmlformats.org/officeDocument/2006/relationships/slideLayout" Target="../slideLayouts/slideLayout11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29.xml"/><Relationship Id="rId10" Type="http://schemas.openxmlformats.org/officeDocument/2006/relationships/slideLayout" Target="../slideLayouts/slideLayout128.xml"/><Relationship Id="rId13" Type="http://schemas.openxmlformats.org/officeDocument/2006/relationships/theme" Target="../theme/theme16.xml"/><Relationship Id="rId12" Type="http://schemas.openxmlformats.org/officeDocument/2006/relationships/slideLayout" Target="../slideLayouts/slideLayout130.xml"/><Relationship Id="rId1" Type="http://schemas.openxmlformats.org/officeDocument/2006/relationships/image" Target="../media/image1.jpg"/><Relationship Id="rId2" Type="http://schemas.openxmlformats.org/officeDocument/2006/relationships/slideLayout" Target="../slideLayouts/slideLayout120.xml"/><Relationship Id="rId3" Type="http://schemas.openxmlformats.org/officeDocument/2006/relationships/slideLayout" Target="../slideLayouts/slideLayout121.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31.xml"/><Relationship Id="rId3" Type="http://schemas.openxmlformats.org/officeDocument/2006/relationships/slideLayout" Target="../slideLayouts/slideLayout132.xml"/><Relationship Id="rId4" Type="http://schemas.openxmlformats.org/officeDocument/2006/relationships/slideLayout" Target="../slideLayouts/slideLayout133.xml"/><Relationship Id="rId9" Type="http://schemas.openxmlformats.org/officeDocument/2006/relationships/theme" Target="../theme/theme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47.xml"/><Relationship Id="rId10" Type="http://schemas.openxmlformats.org/officeDocument/2006/relationships/slideLayout" Target="../slideLayouts/slideLayout146.xml"/><Relationship Id="rId13" Type="http://schemas.openxmlformats.org/officeDocument/2006/relationships/slideLayout" Target="../slideLayouts/slideLayout149.xml"/><Relationship Id="rId12" Type="http://schemas.openxmlformats.org/officeDocument/2006/relationships/slideLayout" Target="../slideLayouts/slideLayout148.xml"/><Relationship Id="rId1" Type="http://schemas.openxmlformats.org/officeDocument/2006/relationships/image" Target="../media/image14.jpg"/><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5" Type="http://schemas.openxmlformats.org/officeDocument/2006/relationships/slideLayout" Target="../slideLayouts/slideLayout151.xml"/><Relationship Id="rId14" Type="http://schemas.openxmlformats.org/officeDocument/2006/relationships/slideLayout" Target="../slideLayouts/slideLayout150.xml"/><Relationship Id="rId16" Type="http://schemas.openxmlformats.org/officeDocument/2006/relationships/theme" Target="../theme/theme2.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152.xml"/><Relationship Id="rId2"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8.xml"/><Relationship Id="rId12" Type="http://schemas.openxmlformats.org/officeDocument/2006/relationships/slideLayout" Target="../slideLayouts/slideLayout23.xml"/><Relationship Id="rId1" Type="http://schemas.openxmlformats.org/officeDocument/2006/relationships/image" Target="../media/image4.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6.xml"/><Relationship Id="rId12" Type="http://schemas.openxmlformats.org/officeDocument/2006/relationships/slideLayout" Target="../slideLayouts/slideLayout34.xml"/><Relationship Id="rId1" Type="http://schemas.openxmlformats.org/officeDocument/2006/relationships/image" Target="../media/image1.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theme" Target="../theme/theme14.xml"/><Relationship Id="rId12" Type="http://schemas.openxmlformats.org/officeDocument/2006/relationships/slideLayout" Target="../slideLayouts/slideLayout45.xml"/><Relationship Id="rId1" Type="http://schemas.openxmlformats.org/officeDocument/2006/relationships/image" Target="../media/image1.jp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6.xml"/><Relationship Id="rId3" Type="http://schemas.openxmlformats.org/officeDocument/2006/relationships/theme" Target="../theme/theme1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theme" Target="../theme/theme15.xml"/><Relationship Id="rId12" Type="http://schemas.openxmlformats.org/officeDocument/2006/relationships/slideLayout" Target="../slideLayouts/slideLayout57.xml"/><Relationship Id="rId1" Type="http://schemas.openxmlformats.org/officeDocument/2006/relationships/image" Target="../media/image1.jp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0" Type="http://schemas.openxmlformats.org/officeDocument/2006/relationships/slideLayout" Target="../slideLayouts/slideLayout66.xml"/><Relationship Id="rId13" Type="http://schemas.openxmlformats.org/officeDocument/2006/relationships/theme" Target="../theme/theme12.xml"/><Relationship Id="rId12" Type="http://schemas.openxmlformats.org/officeDocument/2006/relationships/slideLayout" Target="../slideLayouts/slideLayout68.xml"/><Relationship Id="rId1" Type="http://schemas.openxmlformats.org/officeDocument/2006/relationships/image" Target="../media/image1.jpg"/><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0" Type="http://schemas.openxmlformats.org/officeDocument/2006/relationships/slideLayout" Target="../slideLayouts/slideLayout77.xml"/><Relationship Id="rId13" Type="http://schemas.openxmlformats.org/officeDocument/2006/relationships/slideLayout" Target="../slideLayouts/slideLayout80.xml"/><Relationship Id="rId12" Type="http://schemas.openxmlformats.org/officeDocument/2006/relationships/slideLayout" Target="../slideLayouts/slideLayout79.xml"/><Relationship Id="rId1" Type="http://schemas.openxmlformats.org/officeDocument/2006/relationships/image" Target="../media/image1.jpg"/><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5" Type="http://schemas.openxmlformats.org/officeDocument/2006/relationships/theme" Target="../theme/theme4.xml"/><Relationship Id="rId14" Type="http://schemas.openxmlformats.org/officeDocument/2006/relationships/slideLayout" Target="../slideLayouts/slideLayout8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theme" Target="../theme/theme10.xml"/><Relationship Id="rId12" Type="http://schemas.openxmlformats.org/officeDocument/2006/relationships/slideLayout" Target="../slideLayouts/slideLayout92.xml"/><Relationship Id="rId1" Type="http://schemas.openxmlformats.org/officeDocument/2006/relationships/image" Target="../media/image1.jp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457200" y="1600206"/>
            <a:ext cx="8229600" cy="4525963"/>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4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56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48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400"/>
              </a:spcBef>
              <a:spcAft>
                <a:spcPts val="0"/>
              </a:spcAft>
              <a:buClr>
                <a:schemeClr val="dk1"/>
              </a:buClr>
              <a:buSzPts val="1400"/>
              <a:buFont typeface="Calibri"/>
              <a:buChar char="•"/>
              <a:defRPr b="0" i="0" sz="1400" u="none" cap="none" strike="noStrike">
                <a:solidFill>
                  <a:srgbClr val="000000"/>
                </a:solidFill>
                <a:latin typeface="Arial"/>
                <a:ea typeface="Arial"/>
                <a:cs typeface="Arial"/>
                <a:sym typeface="Arial"/>
              </a:defRPr>
            </a:lvl9pPr>
          </a:lstStyle>
          <a:p/>
        </p:txBody>
      </p:sp>
      <p:sp>
        <p:nvSpPr>
          <p:cNvPr id="12" name="Google Shape;12;p42"/>
          <p:cNvSpPr txBox="1"/>
          <p:nvPr>
            <p:ph idx="10" type="dt"/>
          </p:nvPr>
        </p:nvSpPr>
        <p:spPr>
          <a:xfrm>
            <a:off x="457205" y="6356360"/>
            <a:ext cx="2133599"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42"/>
          <p:cNvSpPr txBox="1"/>
          <p:nvPr>
            <p:ph idx="11" type="ftr"/>
          </p:nvPr>
        </p:nvSpPr>
        <p:spPr>
          <a:xfrm>
            <a:off x="3124200" y="6356360"/>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42"/>
          <p:cNvSpPr txBox="1"/>
          <p:nvPr>
            <p:ph idx="12" type="sldNum"/>
          </p:nvPr>
        </p:nvSpPr>
        <p:spPr>
          <a:xfrm>
            <a:off x="6553205" y="6356360"/>
            <a:ext cx="2133599" cy="3651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30" name="Shape 630"/>
        <p:cNvGrpSpPr/>
        <p:nvPr/>
      </p:nvGrpSpPr>
      <p:grpSpPr>
        <a:xfrm>
          <a:off x="0" y="0"/>
          <a:ext cx="0" cy="0"/>
          <a:chOff x="0" y="0"/>
          <a:chExt cx="0" cy="0"/>
        </a:xfrm>
      </p:grpSpPr>
      <p:sp>
        <p:nvSpPr>
          <p:cNvPr id="631" name="Google Shape;631;p5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2" name="Google Shape;632;p59"/>
          <p:cNvSpPr txBox="1"/>
          <p:nvPr>
            <p:ph idx="1" type="body"/>
          </p:nvPr>
        </p:nvSpPr>
        <p:spPr>
          <a:xfrm>
            <a:off x="457200" y="1600201"/>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3" name="Google Shape;633;p59"/>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4" name="Google Shape;634;p59"/>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5" name="Google Shape;635;p59"/>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750" r:id="rId2"/>
    <p:sldLayoutId id="21474837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6" name="Shape 646"/>
        <p:cNvGrpSpPr/>
        <p:nvPr/>
      </p:nvGrpSpPr>
      <p:grpSpPr>
        <a:xfrm>
          <a:off x="0" y="0"/>
          <a:ext cx="0" cy="0"/>
          <a:chOff x="0" y="0"/>
          <a:chExt cx="0" cy="0"/>
        </a:xfrm>
      </p:grpSpPr>
      <p:sp>
        <p:nvSpPr>
          <p:cNvPr id="647" name="Google Shape;647;g9bd6529fd0_3_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8" name="Google Shape;648;g9bd6529fd0_3_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g9bd6529fd0_3_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0" name="Google Shape;650;g9bd6529fd0_3_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1" name="Google Shape;651;g9bd6529fd0_3_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1" name="Shape 721"/>
        <p:cNvGrpSpPr/>
        <p:nvPr/>
      </p:nvGrpSpPr>
      <p:grpSpPr>
        <a:xfrm>
          <a:off x="0" y="0"/>
          <a:ext cx="0" cy="0"/>
          <a:chOff x="0" y="0"/>
          <a:chExt cx="0" cy="0"/>
        </a:xfrm>
      </p:grpSpPr>
      <p:sp>
        <p:nvSpPr>
          <p:cNvPr id="722" name="Google Shape;722;p6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3" name="Google Shape;723;p6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4" name="Google Shape;724;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5" name="Google Shape;725;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6" name="Google Shape;726;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33" name="Shape 733"/>
        <p:cNvGrpSpPr/>
        <p:nvPr/>
      </p:nvGrpSpPr>
      <p:grpSpPr>
        <a:xfrm>
          <a:off x="0" y="0"/>
          <a:ext cx="0" cy="0"/>
          <a:chOff x="0" y="0"/>
          <a:chExt cx="0" cy="0"/>
        </a:xfrm>
      </p:grpSpPr>
      <p:sp>
        <p:nvSpPr>
          <p:cNvPr id="734" name="Google Shape;734;ga07674f798_2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5" name="Google Shape;735;ga07674f798_2_0"/>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36" name="Google Shape;736;ga07674f798_2_0"/>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37" name="Google Shape;737;ga07674f798_2_0"/>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38" name="Google Shape;738;ga07674f798_2_0"/>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19" name="Shape 819"/>
        <p:cNvGrpSpPr/>
        <p:nvPr/>
      </p:nvGrpSpPr>
      <p:grpSpPr>
        <a:xfrm>
          <a:off x="0" y="0"/>
          <a:ext cx="0" cy="0"/>
          <a:chOff x="0" y="0"/>
          <a:chExt cx="0" cy="0"/>
        </a:xfrm>
      </p:grpSpPr>
      <p:sp>
        <p:nvSpPr>
          <p:cNvPr id="820" name="Google Shape;820;p68"/>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Arial Black"/>
              <a:buNone/>
              <a:defRPr b="0" i="0" sz="3600" u="none" cap="none" strike="noStrike">
                <a:solidFill>
                  <a:schemeClr val="dk2"/>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1" name="Google Shape;821;p68"/>
          <p:cNvSpPr txBox="1"/>
          <p:nvPr>
            <p:ph idx="1" type="body"/>
          </p:nvPr>
        </p:nvSpPr>
        <p:spPr>
          <a:xfrm>
            <a:off x="457200" y="1752601"/>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lnSpc>
                <a:spcPct val="100000"/>
              </a:lnSpc>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22" name="Google Shape;822;p68"/>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23" name="Google Shape;823;p68"/>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24" name="Google Shape;824;p68"/>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solidFill>
                <a:srgbClr val="777777"/>
              </a:solidFill>
            </a:endParaRPr>
          </a:p>
        </p:txBody>
      </p:sp>
      <p:sp>
        <p:nvSpPr>
          <p:cNvPr id="825" name="Google Shape;825;p68"/>
          <p:cNvSpPr/>
          <p:nvPr/>
        </p:nvSpPr>
        <p:spPr>
          <a:xfrm>
            <a:off x="9001124" y="0"/>
            <a:ext cx="142876" cy="1371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26" name="Google Shape;826;p68"/>
          <p:cNvSpPr/>
          <p:nvPr/>
        </p:nvSpPr>
        <p:spPr>
          <a:xfrm>
            <a:off x="9001124" y="1371600"/>
            <a:ext cx="142876" cy="5486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00" name="Shape 900"/>
        <p:cNvGrpSpPr/>
        <p:nvPr/>
      </p:nvGrpSpPr>
      <p:grpSpPr>
        <a:xfrm>
          <a:off x="0" y="0"/>
          <a:ext cx="0" cy="0"/>
          <a:chOff x="0" y="0"/>
          <a:chExt cx="0" cy="0"/>
        </a:xfrm>
      </p:grpSpPr>
      <p:sp>
        <p:nvSpPr>
          <p:cNvPr id="901" name="Google Shape;901;p7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2" name="Google Shape;902;p70"/>
          <p:cNvSpPr txBox="1"/>
          <p:nvPr>
            <p:ph idx="1" type="body"/>
          </p:nvPr>
        </p:nvSpPr>
        <p:spPr>
          <a:xfrm>
            <a:off x="457200" y="1600206"/>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3" name="Google Shape;903;p70"/>
          <p:cNvSpPr txBox="1"/>
          <p:nvPr>
            <p:ph idx="10" type="dt"/>
          </p:nvPr>
        </p:nvSpPr>
        <p:spPr>
          <a:xfrm>
            <a:off x="457207" y="6356362"/>
            <a:ext cx="2133599"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4" name="Google Shape;904;p70"/>
          <p:cNvSpPr txBox="1"/>
          <p:nvPr>
            <p:ph idx="11" type="ftr"/>
          </p:nvPr>
        </p:nvSpPr>
        <p:spPr>
          <a:xfrm>
            <a:off x="3124200" y="6356362"/>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5" name="Google Shape;905;p70"/>
          <p:cNvSpPr txBox="1"/>
          <p:nvPr>
            <p:ph idx="12" type="sldNum"/>
          </p:nvPr>
        </p:nvSpPr>
        <p:spPr>
          <a:xfrm>
            <a:off x="6553207" y="6356362"/>
            <a:ext cx="2133599" cy="3651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793" r:id="rId2"/>
    <p:sldLayoutId id="2147483794" r:id="rId3"/>
    <p:sldLayoutId id="2147483795" r:id="rId4"/>
    <p:sldLayoutId id="2147483796" r:id="rId5"/>
    <p:sldLayoutId id="2147483797" r:id="rId6"/>
    <p:sldLayoutId id="2147483798" r:id="rId7"/>
    <p:sldLayoutId id="214748379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48" name="Shape 948"/>
        <p:cNvGrpSpPr/>
        <p:nvPr/>
      </p:nvGrpSpPr>
      <p:grpSpPr>
        <a:xfrm>
          <a:off x="0" y="0"/>
          <a:ext cx="0" cy="0"/>
          <a:chOff x="0" y="0"/>
          <a:chExt cx="0" cy="0"/>
        </a:xfrm>
      </p:grpSpPr>
      <p:sp>
        <p:nvSpPr>
          <p:cNvPr id="949" name="Google Shape;949;gab1d41fc70_7_0"/>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0" name="Google Shape;950;gab1d41fc70_7_0"/>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51" name="Google Shape;951;gab1d41fc70_7_0"/>
          <p:cNvSpPr txBox="1"/>
          <p:nvPr>
            <p:ph idx="10" type="dt"/>
          </p:nvPr>
        </p:nvSpPr>
        <p:spPr>
          <a:xfrm>
            <a:off x="457200" y="6356353"/>
            <a:ext cx="2133600" cy="365126"/>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52" name="Google Shape;952;gab1d41fc70_7_0"/>
          <p:cNvSpPr txBox="1"/>
          <p:nvPr>
            <p:ph idx="11" type="ftr"/>
          </p:nvPr>
        </p:nvSpPr>
        <p:spPr>
          <a:xfrm>
            <a:off x="3124204" y="6356353"/>
            <a:ext cx="2895600" cy="365126"/>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53" name="Google Shape;953;gab1d41fc70_7_0"/>
          <p:cNvSpPr txBox="1"/>
          <p:nvPr>
            <p:ph idx="12" type="sldNum"/>
          </p:nvPr>
        </p:nvSpPr>
        <p:spPr>
          <a:xfrm>
            <a:off x="6553200" y="6356353"/>
            <a:ext cx="2133600" cy="36512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5" name="Shape 1035"/>
        <p:cNvGrpSpPr/>
        <p:nvPr/>
      </p:nvGrpSpPr>
      <p:grpSpPr>
        <a:xfrm>
          <a:off x="0" y="0"/>
          <a:ext cx="0" cy="0"/>
          <a:chOff x="0" y="0"/>
          <a:chExt cx="0" cy="0"/>
        </a:xfrm>
      </p:grpSpPr>
      <p:sp>
        <p:nvSpPr>
          <p:cNvPr id="1036" name="Google Shape;1036;g144fccfe6cf_2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37" name="Google Shape;1037;g144fccfe6cf_2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38" name="Google Shape;1038;g144fccfe6cf_2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81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5" name="Shape 85"/>
        <p:cNvGrpSpPr/>
        <p:nvPr/>
      </p:nvGrpSpPr>
      <p:grpSpPr>
        <a:xfrm>
          <a:off x="0" y="0"/>
          <a:ext cx="0" cy="0"/>
          <a:chOff x="0" y="0"/>
          <a:chExt cx="0" cy="0"/>
        </a:xfrm>
      </p:grpSpPr>
      <p:sp>
        <p:nvSpPr>
          <p:cNvPr id="86" name="Google Shape;86;ga58333112d_2_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ga58333112d_2_0"/>
          <p:cNvSpPr txBox="1"/>
          <p:nvPr>
            <p:ph idx="1" type="body"/>
          </p:nvPr>
        </p:nvSpPr>
        <p:spPr>
          <a:xfrm>
            <a:off x="457200" y="1600201"/>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8" name="Google Shape;88;ga58333112d_2_0"/>
          <p:cNvSpPr txBox="1"/>
          <p:nvPr>
            <p:ph idx="10" type="dt"/>
          </p:nvPr>
        </p:nvSpPr>
        <p:spPr>
          <a:xfrm>
            <a:off x="457207" y="6356352"/>
            <a:ext cx="2133599"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a58333112d_2_0"/>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ga58333112d_2_0"/>
          <p:cNvSpPr txBox="1"/>
          <p:nvPr>
            <p:ph idx="12" type="sldNum"/>
          </p:nvPr>
        </p:nvSpPr>
        <p:spPr>
          <a:xfrm>
            <a:off x="6553212" y="6356352"/>
            <a:ext cx="2133599" cy="3651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2" name="Shape 152"/>
        <p:cNvGrpSpPr/>
        <p:nvPr/>
      </p:nvGrpSpPr>
      <p:grpSpPr>
        <a:xfrm>
          <a:off x="0" y="0"/>
          <a:ext cx="0" cy="0"/>
          <a:chOff x="0" y="0"/>
          <a:chExt cx="0" cy="0"/>
        </a:xfrm>
      </p:grpSpPr>
      <p:sp>
        <p:nvSpPr>
          <p:cNvPr id="153" name="Google Shape;153;p44"/>
          <p:cNvSpPr txBox="1"/>
          <p:nvPr>
            <p:ph type="title"/>
          </p:nvPr>
        </p:nvSpPr>
        <p:spPr>
          <a:xfrm>
            <a:off x="628650" y="365134"/>
            <a:ext cx="7886700" cy="1325563"/>
          </a:xfrm>
          <a:prstGeom prst="rect">
            <a:avLst/>
          </a:prstGeom>
          <a:noFill/>
          <a:ln>
            <a:noFill/>
          </a:ln>
        </p:spPr>
        <p:txBody>
          <a:bodyPr anchorCtr="0" anchor="ctr" bIns="45700" lIns="91400" spcFirstLastPara="1" rIns="91400"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4" name="Google Shape;154;p44"/>
          <p:cNvSpPr txBox="1"/>
          <p:nvPr>
            <p:ph idx="1" type="body"/>
          </p:nvPr>
        </p:nvSpPr>
        <p:spPr>
          <a:xfrm>
            <a:off x="628650" y="1825625"/>
            <a:ext cx="7886700" cy="4351338"/>
          </a:xfrm>
          <a:prstGeom prst="rect">
            <a:avLst/>
          </a:prstGeom>
          <a:noFill/>
          <a:ln>
            <a:noFill/>
          </a:ln>
        </p:spPr>
        <p:txBody>
          <a:bodyPr anchorCtr="0" anchor="t" bIns="45700" lIns="91400" spcFirstLastPara="1" rIns="91400"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5" name="Google Shape;155;p44"/>
          <p:cNvSpPr txBox="1"/>
          <p:nvPr>
            <p:ph idx="10" type="dt"/>
          </p:nvPr>
        </p:nvSpPr>
        <p:spPr>
          <a:xfrm>
            <a:off x="628650" y="6356362"/>
            <a:ext cx="2057400" cy="365125"/>
          </a:xfrm>
          <a:prstGeom prst="rect">
            <a:avLst/>
          </a:prstGeom>
          <a:noFill/>
          <a:ln>
            <a:noFill/>
          </a:ln>
        </p:spPr>
        <p:txBody>
          <a:bodyPr anchorCtr="0" anchor="ctr" bIns="45700" lIns="91400" spcFirstLastPara="1" rIns="91400"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6" name="Google Shape;156;p44"/>
          <p:cNvSpPr txBox="1"/>
          <p:nvPr>
            <p:ph idx="11" type="ftr"/>
          </p:nvPr>
        </p:nvSpPr>
        <p:spPr>
          <a:xfrm>
            <a:off x="3028954" y="6356362"/>
            <a:ext cx="3086100" cy="365125"/>
          </a:xfrm>
          <a:prstGeom prst="rect">
            <a:avLst/>
          </a:prstGeom>
          <a:noFill/>
          <a:ln>
            <a:noFill/>
          </a:ln>
        </p:spPr>
        <p:txBody>
          <a:bodyPr anchorCtr="0" anchor="ctr" bIns="45700" lIns="91400" spcFirstLastPara="1" rIns="91400"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7" name="Google Shape;157;p44"/>
          <p:cNvSpPr txBox="1"/>
          <p:nvPr>
            <p:ph idx="12" type="sldNum"/>
          </p:nvPr>
        </p:nvSpPr>
        <p:spPr>
          <a:xfrm>
            <a:off x="6457953" y="6356362"/>
            <a:ext cx="2057400" cy="365125"/>
          </a:xfrm>
          <a:prstGeom prst="rect">
            <a:avLst/>
          </a:prstGeom>
          <a:noFill/>
          <a:ln>
            <a:noFill/>
          </a:ln>
        </p:spPr>
        <p:txBody>
          <a:bodyPr anchorCtr="0" anchor="ctr" bIns="45700" lIns="91400" spcFirstLastPara="1" rIns="91400"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7" name="Shape 227"/>
        <p:cNvGrpSpPr/>
        <p:nvPr/>
      </p:nvGrpSpPr>
      <p:grpSpPr>
        <a:xfrm>
          <a:off x="0" y="0"/>
          <a:ext cx="0" cy="0"/>
          <a:chOff x="0" y="0"/>
          <a:chExt cx="0" cy="0"/>
        </a:xfrm>
      </p:grpSpPr>
      <p:sp>
        <p:nvSpPr>
          <p:cNvPr id="228" name="Google Shape;228;p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229" name="Google Shape;229;p4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0" name="Google Shape;230;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1" name="Google Shape;231;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2" name="Google Shape;232;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02" name="Shape 302"/>
        <p:cNvGrpSpPr/>
        <p:nvPr/>
      </p:nvGrpSpPr>
      <p:grpSpPr>
        <a:xfrm>
          <a:off x="0" y="0"/>
          <a:ext cx="0" cy="0"/>
          <a:chOff x="0" y="0"/>
          <a:chExt cx="0" cy="0"/>
        </a:xfrm>
      </p:grpSpPr>
      <p:sp>
        <p:nvSpPr>
          <p:cNvPr id="303" name="Google Shape;303;p4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4" name="Google Shape;304;p49"/>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5" name="Google Shape;305;p49"/>
          <p:cNvSpPr txBox="1"/>
          <p:nvPr>
            <p:ph idx="10" type="dt"/>
          </p:nvPr>
        </p:nvSpPr>
        <p:spPr>
          <a:xfrm>
            <a:off x="457202" y="6356352"/>
            <a:ext cx="2133599"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6" name="Google Shape;306;p49"/>
          <p:cNvSpPr txBox="1"/>
          <p:nvPr>
            <p:ph idx="11" type="ftr"/>
          </p:nvPr>
        </p:nvSpPr>
        <p:spPr>
          <a:xfrm>
            <a:off x="3124200" y="6356352"/>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7" name="Google Shape;307;p49"/>
          <p:cNvSpPr txBox="1"/>
          <p:nvPr>
            <p:ph idx="12" type="sldNum"/>
          </p:nvPr>
        </p:nvSpPr>
        <p:spPr>
          <a:xfrm>
            <a:off x="6553202" y="6356352"/>
            <a:ext cx="2133599" cy="365125"/>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9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3" name="Shape 313"/>
        <p:cNvGrpSpPr/>
        <p:nvPr/>
      </p:nvGrpSpPr>
      <p:grpSpPr>
        <a:xfrm>
          <a:off x="0" y="0"/>
          <a:ext cx="0" cy="0"/>
          <a:chOff x="0" y="0"/>
          <a:chExt cx="0" cy="0"/>
        </a:xfrm>
      </p:grpSpPr>
      <p:sp>
        <p:nvSpPr>
          <p:cNvPr id="314" name="Google Shape;314;ga07674f798_7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5" name="Google Shape;315;ga07674f798_7_0"/>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6" name="Google Shape;316;ga07674f798_7_0"/>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7" name="Google Shape;317;ga07674f798_7_0"/>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8" name="Google Shape;318;ga07674f798_7_0"/>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88" name="Shape 388"/>
        <p:cNvGrpSpPr/>
        <p:nvPr/>
      </p:nvGrpSpPr>
      <p:grpSpPr>
        <a:xfrm>
          <a:off x="0" y="0"/>
          <a:ext cx="0" cy="0"/>
          <a:chOff x="0" y="0"/>
          <a:chExt cx="0" cy="0"/>
        </a:xfrm>
      </p:grpSpPr>
      <p:sp>
        <p:nvSpPr>
          <p:cNvPr id="389" name="Google Shape;389;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0" name="Google Shape;390;p51"/>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1" name="Google Shape;391;p51"/>
          <p:cNvSpPr txBox="1"/>
          <p:nvPr>
            <p:ph idx="10" type="dt"/>
          </p:nvPr>
        </p:nvSpPr>
        <p:spPr>
          <a:xfrm>
            <a:off x="457200" y="6356361"/>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2" name="Google Shape;392;p51"/>
          <p:cNvSpPr txBox="1"/>
          <p:nvPr>
            <p:ph idx="11" type="ftr"/>
          </p:nvPr>
        </p:nvSpPr>
        <p:spPr>
          <a:xfrm>
            <a:off x="3124200" y="6356361"/>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3" name="Google Shape;393;p51"/>
          <p:cNvSpPr txBox="1"/>
          <p:nvPr>
            <p:ph idx="12" type="sldNum"/>
          </p:nvPr>
        </p:nvSpPr>
        <p:spPr>
          <a:xfrm>
            <a:off x="6553200" y="6356361"/>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63" name="Shape 463"/>
        <p:cNvGrpSpPr/>
        <p:nvPr/>
      </p:nvGrpSpPr>
      <p:grpSpPr>
        <a:xfrm>
          <a:off x="0" y="0"/>
          <a:ext cx="0" cy="0"/>
          <a:chOff x="0" y="0"/>
          <a:chExt cx="0" cy="0"/>
        </a:xfrm>
      </p:grpSpPr>
      <p:sp>
        <p:nvSpPr>
          <p:cNvPr id="464" name="Google Shape;464;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5" name="Google Shape;465;p54"/>
          <p:cNvSpPr txBox="1"/>
          <p:nvPr>
            <p:ph idx="1" type="body"/>
          </p:nvPr>
        </p:nvSpPr>
        <p:spPr>
          <a:xfrm>
            <a:off x="457200" y="1600206"/>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6" name="Google Shape;466;p54"/>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7" name="Google Shape;467;p54"/>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8" name="Google Shape;468;p54"/>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49" name="Shape 549"/>
        <p:cNvGrpSpPr/>
        <p:nvPr/>
      </p:nvGrpSpPr>
      <p:grpSpPr>
        <a:xfrm>
          <a:off x="0" y="0"/>
          <a:ext cx="0" cy="0"/>
          <a:chOff x="0" y="0"/>
          <a:chExt cx="0" cy="0"/>
        </a:xfrm>
      </p:grpSpPr>
      <p:sp>
        <p:nvSpPr>
          <p:cNvPr id="550" name="Google Shape;550;p56"/>
          <p:cNvSpPr txBox="1"/>
          <p:nvPr>
            <p:ph type="title"/>
          </p:nvPr>
        </p:nvSpPr>
        <p:spPr>
          <a:xfrm>
            <a:off x="457200" y="152719"/>
            <a:ext cx="5791200" cy="13716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Arial Black"/>
              <a:buNone/>
              <a:defRPr b="0" i="0" sz="3600" u="none" cap="none" strike="noStrike">
                <a:solidFill>
                  <a:schemeClr val="dk2"/>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1" name="Google Shape;551;p56"/>
          <p:cNvSpPr txBox="1"/>
          <p:nvPr>
            <p:ph idx="1" type="body"/>
          </p:nvPr>
        </p:nvSpPr>
        <p:spPr>
          <a:xfrm>
            <a:off x="457200" y="1752601"/>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lnSpc>
                <a:spcPct val="100000"/>
              </a:lnSpc>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52" name="Google Shape;552;p5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53" name="Google Shape;553;p56"/>
          <p:cNvSpPr txBox="1"/>
          <p:nvPr>
            <p:ph idx="11" type="ftr"/>
          </p:nvPr>
        </p:nvSpPr>
        <p:spPr>
          <a:xfrm>
            <a:off x="457200" y="6492876"/>
            <a:ext cx="3429000" cy="28384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54" name="Google Shape;554;p56"/>
          <p:cNvSpPr txBox="1"/>
          <p:nvPr>
            <p:ph idx="12" type="sldNum"/>
          </p:nvPr>
        </p:nvSpPr>
        <p:spPr>
          <a:xfrm rot="-5400000">
            <a:off x="8227379" y="5885499"/>
            <a:ext cx="1315721"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400"/>
              <a:buFont typeface="Arial"/>
              <a:buNone/>
              <a:defRPr b="1" i="0" sz="2400" u="none" cap="none" strike="noStrike">
                <a:solidFill>
                  <a:srgbClr val="D1282E"/>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solidFill>
                <a:srgbClr val="777777"/>
              </a:solidFill>
            </a:endParaRPr>
          </a:p>
        </p:txBody>
      </p:sp>
      <p:sp>
        <p:nvSpPr>
          <p:cNvPr id="555" name="Google Shape;555;p56"/>
          <p:cNvSpPr/>
          <p:nvPr/>
        </p:nvSpPr>
        <p:spPr>
          <a:xfrm>
            <a:off x="9001124" y="0"/>
            <a:ext cx="142876" cy="13716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6" name="Google Shape;556;p56"/>
          <p:cNvSpPr/>
          <p:nvPr/>
        </p:nvSpPr>
        <p:spPr>
          <a:xfrm>
            <a:off x="9001124" y="1371600"/>
            <a:ext cx="142876" cy="54864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 Id="rId3" Type="http://schemas.openxmlformats.org/officeDocument/2006/relationships/hyperlink" Target="http://www.youtube.com/watch?v=xl_VFIDPrXE"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27.xml"/><Relationship Id="rId3" Type="http://schemas.openxmlformats.org/officeDocument/2006/relationships/hyperlink" Target="http://www.youtube.com/watch?v=aBuINYW0rZ0" TargetMode="Externa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6.xml"/><Relationship Id="rId3" Type="http://schemas.openxmlformats.org/officeDocument/2006/relationships/image" Target="../media/image37.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42.xml"/><Relationship Id="rId3" Type="http://schemas.openxmlformats.org/officeDocument/2006/relationships/image" Target="../media/image35.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44.xml"/><Relationship Id="rId3" Type="http://schemas.openxmlformats.org/officeDocument/2006/relationships/image" Target="../media/image27.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1.xml"/><Relationship Id="rId2" Type="http://schemas.openxmlformats.org/officeDocument/2006/relationships/notesSlide" Target="../notesSlides/notesSlide47.xml"/><Relationship Id="rId3" Type="http://schemas.openxmlformats.org/officeDocument/2006/relationships/image" Target="../media/image3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48.xml"/><Relationship Id="rId3" Type="http://schemas.openxmlformats.org/officeDocument/2006/relationships/image" Target="../media/image3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50.xml"/><Relationship Id="rId3" Type="http://schemas.openxmlformats.org/officeDocument/2006/relationships/image" Target="../media/image43.png"/><Relationship Id="rId4" Type="http://schemas.openxmlformats.org/officeDocument/2006/relationships/image" Target="../media/image41.jpg"/><Relationship Id="rId5" Type="http://schemas.openxmlformats.org/officeDocument/2006/relationships/image" Target="../media/image40.png"/><Relationship Id="rId6"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51.xml"/><Relationship Id="rId3"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2.xml"/><Relationship Id="rId2" Type="http://schemas.openxmlformats.org/officeDocument/2006/relationships/notesSlide" Target="../notesSlides/notesSlide52.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
          <p:cNvSpPr txBox="1"/>
          <p:nvPr/>
        </p:nvSpPr>
        <p:spPr>
          <a:xfrm>
            <a:off x="1371605" y="5105401"/>
            <a:ext cx="2768599" cy="215444"/>
          </a:xfrm>
          <a:prstGeom prst="rect">
            <a:avLst/>
          </a:prstGeom>
          <a:noFill/>
          <a:ln>
            <a:noFill/>
          </a:ln>
        </p:spPr>
        <p:txBody>
          <a:bodyPr anchorCtr="0" anchor="t" bIns="0" lIns="0" spcFirstLastPara="1" rIns="40625"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
          <p:cNvSpPr txBox="1"/>
          <p:nvPr/>
        </p:nvSpPr>
        <p:spPr>
          <a:xfrm>
            <a:off x="7938" y="5943600"/>
            <a:ext cx="9136060" cy="215444"/>
          </a:xfrm>
          <a:prstGeom prst="rect">
            <a:avLst/>
          </a:prstGeom>
          <a:noFill/>
          <a:ln>
            <a:noFill/>
          </a:ln>
        </p:spPr>
        <p:txBody>
          <a:bodyPr anchorCtr="0" anchor="t" bIns="0" lIns="0" spcFirstLastPara="1" rIns="40625" wrap="square" tIns="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gres-3.jpg" id="1049" name="Google Shape;1049;p1"/>
          <p:cNvPicPr preferRelativeResize="0"/>
          <p:nvPr/>
        </p:nvPicPr>
        <p:blipFill rotWithShape="1">
          <a:blip r:embed="rId3">
            <a:alphaModFix/>
          </a:blip>
          <a:srcRect b="0" l="0" r="0" t="0"/>
          <a:stretch/>
        </p:blipFill>
        <p:spPr>
          <a:xfrm>
            <a:off x="5518727" y="2108201"/>
            <a:ext cx="3625271" cy="685800"/>
          </a:xfrm>
          <a:prstGeom prst="rect">
            <a:avLst/>
          </a:prstGeom>
          <a:noFill/>
          <a:ln>
            <a:noFill/>
          </a:ln>
        </p:spPr>
      </p:pic>
      <p:pic>
        <p:nvPicPr>
          <p:cNvPr id="1050" name="Google Shape;1050;p1"/>
          <p:cNvPicPr preferRelativeResize="0"/>
          <p:nvPr/>
        </p:nvPicPr>
        <p:blipFill rotWithShape="1">
          <a:blip r:embed="rId4">
            <a:alphaModFix/>
          </a:blip>
          <a:srcRect b="0" l="0" r="0" t="0"/>
          <a:stretch/>
        </p:blipFill>
        <p:spPr>
          <a:xfrm>
            <a:off x="0" y="0"/>
            <a:ext cx="9130937" cy="6858000"/>
          </a:xfrm>
          <a:prstGeom prst="rect">
            <a:avLst/>
          </a:prstGeom>
          <a:noFill/>
          <a:ln>
            <a:noFill/>
          </a:ln>
        </p:spPr>
      </p:pic>
      <p:sp>
        <p:nvSpPr>
          <p:cNvPr id="1051" name="Google Shape;1051;p1"/>
          <p:cNvSpPr txBox="1"/>
          <p:nvPr/>
        </p:nvSpPr>
        <p:spPr>
          <a:xfrm>
            <a:off x="5680543" y="2908400"/>
            <a:ext cx="3301637" cy="181588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Culturally Responsive Classroom Management</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59" name="Shape 1159"/>
        <p:cNvGrpSpPr/>
        <p:nvPr/>
      </p:nvGrpSpPr>
      <p:grpSpPr>
        <a:xfrm>
          <a:off x="0" y="0"/>
          <a:ext cx="0" cy="0"/>
          <a:chOff x="0" y="0"/>
          <a:chExt cx="0" cy="0"/>
        </a:xfrm>
      </p:grpSpPr>
      <p:pic>
        <p:nvPicPr>
          <p:cNvPr id="1160" name="Google Shape;1160;p8"/>
          <p:cNvPicPr preferRelativeResize="0"/>
          <p:nvPr/>
        </p:nvPicPr>
        <p:blipFill rotWithShape="1">
          <a:blip r:embed="rId3">
            <a:alphaModFix amt="50000"/>
          </a:blip>
          <a:srcRect b="0" l="0" r="0" t="0"/>
          <a:stretch/>
        </p:blipFill>
        <p:spPr>
          <a:xfrm>
            <a:off x="0" y="862111"/>
            <a:ext cx="9144000" cy="1500089"/>
          </a:xfrm>
          <a:prstGeom prst="rect">
            <a:avLst/>
          </a:prstGeom>
          <a:noFill/>
          <a:ln>
            <a:noFill/>
          </a:ln>
        </p:spPr>
      </p:pic>
      <p:sp>
        <p:nvSpPr>
          <p:cNvPr id="1161" name="Google Shape;1161;p8"/>
          <p:cNvSpPr txBox="1"/>
          <p:nvPr/>
        </p:nvSpPr>
        <p:spPr>
          <a:xfrm>
            <a:off x="762000" y="2283023"/>
            <a:ext cx="228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162" name="Google Shape;1162;p8"/>
          <p:cNvSpPr txBox="1"/>
          <p:nvPr/>
        </p:nvSpPr>
        <p:spPr>
          <a:xfrm>
            <a:off x="762000" y="4038600"/>
            <a:ext cx="228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163" name="Google Shape;1163;p8"/>
          <p:cNvSpPr txBox="1"/>
          <p:nvPr/>
        </p:nvSpPr>
        <p:spPr>
          <a:xfrm>
            <a:off x="4114800" y="2283023"/>
            <a:ext cx="228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164" name="Google Shape;1164;p8"/>
          <p:cNvSpPr txBox="1"/>
          <p:nvPr/>
        </p:nvSpPr>
        <p:spPr>
          <a:xfrm>
            <a:off x="4114800" y="4035623"/>
            <a:ext cx="228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165" name="Google Shape;1165;p8"/>
          <p:cNvSpPr/>
          <p:nvPr/>
        </p:nvSpPr>
        <p:spPr>
          <a:xfrm>
            <a:off x="304800" y="930581"/>
            <a:ext cx="8265403"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1F3864"/>
                </a:solidFill>
                <a:latin typeface="Calibri"/>
                <a:ea typeface="Calibri"/>
                <a:cs typeface="Calibri"/>
                <a:sym typeface="Calibri"/>
              </a:rPr>
              <a:t>Diving Into Pool of CLR Activities</a:t>
            </a:r>
            <a:endParaRPr b="0" i="0" sz="1400" u="none" cap="none" strike="noStrike">
              <a:solidFill>
                <a:srgbClr val="000000"/>
              </a:solidFill>
              <a:latin typeface="Arial"/>
              <a:ea typeface="Arial"/>
              <a:cs typeface="Arial"/>
              <a:sym typeface="Arial"/>
            </a:endParaRPr>
          </a:p>
        </p:txBody>
      </p:sp>
      <p:pic>
        <p:nvPicPr>
          <p:cNvPr id="1166" name="Google Shape;1166;p8"/>
          <p:cNvPicPr preferRelativeResize="0"/>
          <p:nvPr/>
        </p:nvPicPr>
        <p:blipFill rotWithShape="1">
          <a:blip r:embed="rId4">
            <a:alphaModFix/>
          </a:blip>
          <a:srcRect b="0" l="0" r="0" t="0"/>
          <a:stretch/>
        </p:blipFill>
        <p:spPr>
          <a:xfrm>
            <a:off x="0" y="1761578"/>
            <a:ext cx="9144000" cy="43203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9"/>
          <p:cNvSpPr txBox="1"/>
          <p:nvPr>
            <p:ph type="title"/>
          </p:nvPr>
        </p:nvSpPr>
        <p:spPr>
          <a:xfrm>
            <a:off x="-58882" y="776764"/>
            <a:ext cx="9144000" cy="6095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800"/>
              <a:buNone/>
            </a:pPr>
            <a:r>
              <a:rPr b="1" i="0" lang="en-US" sz="3200" u="none" cap="none" strike="noStrike">
                <a:solidFill>
                  <a:schemeClr val="dk1"/>
                </a:solidFill>
                <a:latin typeface="Calibri"/>
                <a:ea typeface="Calibri"/>
                <a:cs typeface="Calibri"/>
                <a:sym typeface="Calibri"/>
              </a:rPr>
              <a:t>Create</a:t>
            </a:r>
            <a:r>
              <a:rPr b="1" i="0" lang="en-US" sz="3600" u="none" cap="none" strike="noStrike">
                <a:solidFill>
                  <a:schemeClr val="dk1"/>
                </a:solidFill>
                <a:latin typeface="Calibri"/>
                <a:ea typeface="Calibri"/>
                <a:cs typeface="Calibri"/>
                <a:sym typeface="Calibri"/>
              </a:rPr>
              <a:t> </a:t>
            </a:r>
            <a:r>
              <a:rPr b="1" lang="en-US" sz="3200">
                <a:solidFill>
                  <a:schemeClr val="dk1"/>
                </a:solidFill>
                <a:latin typeface="Calibri"/>
                <a:ea typeface="Calibri"/>
                <a:cs typeface="Calibri"/>
                <a:sym typeface="Calibri"/>
              </a:rPr>
              <a:t>I</a:t>
            </a:r>
            <a:r>
              <a:rPr b="1" i="0" lang="en-US" sz="3200" u="none" cap="none" strike="noStrike">
                <a:solidFill>
                  <a:schemeClr val="dk1"/>
                </a:solidFill>
                <a:latin typeface="Calibri"/>
                <a:ea typeface="Calibri"/>
                <a:cs typeface="Calibri"/>
                <a:sym typeface="Calibri"/>
              </a:rPr>
              <a:t>nstructional Range</a:t>
            </a:r>
            <a:endParaRPr/>
          </a:p>
        </p:txBody>
      </p:sp>
      <p:sp>
        <p:nvSpPr>
          <p:cNvPr id="1172" name="Google Shape;1172;p9"/>
          <p:cNvSpPr txBox="1"/>
          <p:nvPr/>
        </p:nvSpPr>
        <p:spPr>
          <a:xfrm>
            <a:off x="-76487" y="1742662"/>
            <a:ext cx="1798088" cy="4616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4B0801"/>
              </a:buClr>
              <a:buSzPts val="450"/>
              <a:buFont typeface="Calibri"/>
              <a:buNone/>
            </a:pPr>
            <a:r>
              <a:rPr b="1" i="0" lang="en-US" sz="1800" u="none" cap="none" strike="noStrike">
                <a:solidFill>
                  <a:srgbClr val="4B0801"/>
                </a:solidFill>
                <a:latin typeface="Calibri"/>
                <a:ea typeface="Calibri"/>
                <a:cs typeface="Calibri"/>
                <a:sym typeface="Calibri"/>
              </a:rPr>
              <a:t>Traditional</a:t>
            </a:r>
            <a:endParaRPr b="0" i="0" sz="1400" u="none" cap="none" strike="noStrike">
              <a:solidFill>
                <a:srgbClr val="000000"/>
              </a:solidFill>
              <a:latin typeface="Arial"/>
              <a:ea typeface="Arial"/>
              <a:cs typeface="Arial"/>
              <a:sym typeface="Arial"/>
            </a:endParaRPr>
          </a:p>
        </p:txBody>
      </p:sp>
      <p:sp>
        <p:nvSpPr>
          <p:cNvPr id="1173" name="Google Shape;1173;p9"/>
          <p:cNvSpPr txBox="1"/>
          <p:nvPr/>
        </p:nvSpPr>
        <p:spPr>
          <a:xfrm>
            <a:off x="4114800" y="1724361"/>
            <a:ext cx="4970318" cy="43562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4B0801"/>
              </a:buClr>
              <a:buSzPts val="450"/>
              <a:buFont typeface="Calibri"/>
              <a:buNone/>
            </a:pPr>
            <a:r>
              <a:rPr b="1" i="0" lang="en-US" sz="1800" u="none" cap="none" strike="noStrike">
                <a:solidFill>
                  <a:srgbClr val="4B0801"/>
                </a:solidFill>
                <a:latin typeface="Calibri"/>
                <a:ea typeface="Calibri"/>
                <a:cs typeface="Calibri"/>
                <a:sym typeface="Calibri"/>
              </a:rPr>
              <a:t>Culturally  Responsive</a:t>
            </a:r>
            <a:endParaRPr b="1" i="0" sz="1800" u="none" cap="none" strike="noStrike">
              <a:solidFill>
                <a:srgbClr val="4B0801"/>
              </a:solidFill>
              <a:latin typeface="Calibri"/>
              <a:ea typeface="Calibri"/>
              <a:cs typeface="Calibri"/>
              <a:sym typeface="Calibri"/>
            </a:endParaRPr>
          </a:p>
        </p:txBody>
      </p:sp>
      <p:sp>
        <p:nvSpPr>
          <p:cNvPr id="1174" name="Google Shape;1174;p9"/>
          <p:cNvSpPr txBox="1"/>
          <p:nvPr/>
        </p:nvSpPr>
        <p:spPr>
          <a:xfrm>
            <a:off x="3263613" y="1728807"/>
            <a:ext cx="1981200" cy="46166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4B0801"/>
              </a:buClr>
              <a:buSzPts val="450"/>
              <a:buFont typeface="Calibri"/>
              <a:buNone/>
            </a:pPr>
            <a:r>
              <a:rPr b="1" i="0" lang="en-US" sz="1800" u="none" cap="none" strike="noStrike">
                <a:solidFill>
                  <a:srgbClr val="4B0801"/>
                </a:solidFill>
                <a:latin typeface="Calibri"/>
                <a:ea typeface="Calibri"/>
                <a:cs typeface="Calibri"/>
                <a:sym typeface="Calibri"/>
              </a:rPr>
              <a:t>Responsive</a:t>
            </a:r>
            <a:endParaRPr b="0" i="0" sz="1400" u="none" cap="none" strike="noStrike">
              <a:solidFill>
                <a:srgbClr val="000000"/>
              </a:solidFill>
              <a:latin typeface="Arial"/>
              <a:ea typeface="Arial"/>
              <a:cs typeface="Arial"/>
              <a:sym typeface="Arial"/>
            </a:endParaRPr>
          </a:p>
        </p:txBody>
      </p:sp>
      <p:sp>
        <p:nvSpPr>
          <p:cNvPr id="1175" name="Google Shape;1175;p9"/>
          <p:cNvSpPr/>
          <p:nvPr/>
        </p:nvSpPr>
        <p:spPr>
          <a:xfrm>
            <a:off x="-4904" y="2043548"/>
            <a:ext cx="9144000" cy="505854"/>
          </a:xfrm>
          <a:prstGeom prst="rect">
            <a:avLst/>
          </a:prstGeom>
          <a:gradFill>
            <a:gsLst>
              <a:gs pos="0">
                <a:srgbClr val="C2580F"/>
              </a:gs>
              <a:gs pos="50000">
                <a:srgbClr val="FFFF00"/>
              </a:gs>
              <a:gs pos="100000">
                <a:srgbClr val="00B050"/>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Franklin Gothic"/>
              <a:buNone/>
            </a:pPr>
            <a:r>
              <a:t/>
            </a:r>
            <a:endParaRPr b="0" i="0" sz="1400" u="none" cap="none" strike="noStrike">
              <a:solidFill>
                <a:srgbClr val="FFFFFF"/>
              </a:solidFill>
              <a:latin typeface="Franklin Gothic"/>
              <a:ea typeface="Franklin Gothic"/>
              <a:cs typeface="Franklin Gothic"/>
              <a:sym typeface="Franklin Gothic"/>
            </a:endParaRPr>
          </a:p>
        </p:txBody>
      </p:sp>
      <p:graphicFrame>
        <p:nvGraphicFramePr>
          <p:cNvPr id="1176" name="Google Shape;1176;p9"/>
          <p:cNvGraphicFramePr/>
          <p:nvPr/>
        </p:nvGraphicFramePr>
        <p:xfrm>
          <a:off x="1314393" y="2750226"/>
          <a:ext cx="3000000" cy="3000000"/>
        </p:xfrm>
        <a:graphic>
          <a:graphicData uri="http://schemas.openxmlformats.org/drawingml/2006/table">
            <a:tbl>
              <a:tblPr>
                <a:noFill/>
                <a:tableStyleId>{1F7B801C-E898-4CE4-A19B-D30D05A5682E}</a:tableStyleId>
              </a:tblPr>
              <a:tblGrid>
                <a:gridCol w="2124150"/>
                <a:gridCol w="2124150"/>
                <a:gridCol w="2124150"/>
              </a:tblGrid>
              <a:tr h="511775">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4B0801"/>
                          </a:solidFill>
                          <a:latin typeface="Calibri"/>
                          <a:ea typeface="Calibri"/>
                          <a:cs typeface="Calibri"/>
                          <a:sym typeface="Calibri"/>
                        </a:rPr>
                        <a:t>Traditional </a:t>
                      </a:r>
                      <a:endParaRPr sz="1400" u="none" cap="none" strike="noStrike"/>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FF0000">
                        <a:alpha val="49411"/>
                      </a:srgbClr>
                    </a:solidFill>
                  </a:tcPr>
                </a:tc>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4B0801"/>
                          </a:solidFill>
                          <a:latin typeface="Calibri"/>
                          <a:ea typeface="Calibri"/>
                          <a:cs typeface="Calibri"/>
                          <a:sym typeface="Calibri"/>
                        </a:rPr>
                        <a:t>Responsive</a:t>
                      </a:r>
                      <a:endParaRPr sz="1400" u="none" cap="none" strike="noStrike"/>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FFFF00">
                        <a:alpha val="49411"/>
                      </a:srgbClr>
                    </a:solidFill>
                  </a:tcPr>
                </a:tc>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4B0801"/>
                          </a:solidFill>
                          <a:latin typeface="Calibri"/>
                          <a:ea typeface="Calibri"/>
                          <a:cs typeface="Calibri"/>
                          <a:sym typeface="Calibri"/>
                        </a:rPr>
                        <a:t>Culturally Responsive</a:t>
                      </a:r>
                      <a:endParaRPr sz="1400" u="none" cap="none" strike="noStrike"/>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00B050">
                        <a:alpha val="49411"/>
                      </a:srgbClr>
                    </a:solidFill>
                  </a:tcPr>
                </a:tc>
              </a:tr>
              <a:tr h="511775">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000000"/>
                          </a:solidFill>
                          <a:latin typeface="Calibri"/>
                          <a:ea typeface="Calibri"/>
                          <a:cs typeface="Calibri"/>
                          <a:sym typeface="Calibri"/>
                        </a:rPr>
                        <a:t>Teacher-centered</a:t>
                      </a:r>
                      <a:endParaRPr sz="1400" u="none" cap="none" strike="noStrike"/>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FF0000">
                        <a:alpha val="49411"/>
                      </a:srgbClr>
                    </a:solidFill>
                  </a:tcPr>
                </a:tc>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000000"/>
                          </a:solidFill>
                          <a:latin typeface="Calibri"/>
                          <a:ea typeface="Calibri"/>
                          <a:cs typeface="Calibri"/>
                          <a:sym typeface="Calibri"/>
                        </a:rPr>
                        <a:t>Student-centered</a:t>
                      </a:r>
                      <a:endParaRPr sz="1400" u="none" cap="none" strike="noStrike"/>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FFFF00">
                        <a:alpha val="49411"/>
                      </a:srgbClr>
                    </a:solidFill>
                  </a:tcPr>
                </a:tc>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000000"/>
                          </a:solidFill>
                          <a:latin typeface="Calibri"/>
                          <a:ea typeface="Calibri"/>
                          <a:cs typeface="Calibri"/>
                          <a:sym typeface="Calibri"/>
                        </a:rPr>
                        <a:t>Student-centered</a:t>
                      </a:r>
                      <a:endParaRPr sz="1400" u="none" cap="none" strike="noStrike"/>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00B050">
                        <a:alpha val="49411"/>
                      </a:srgbClr>
                    </a:solidFill>
                  </a:tcPr>
                </a:tc>
              </a:tr>
              <a:tr h="511775">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000000"/>
                          </a:solidFill>
                          <a:latin typeface="Calibri"/>
                          <a:ea typeface="Calibri"/>
                          <a:cs typeface="Calibri"/>
                          <a:sym typeface="Calibri"/>
                        </a:rPr>
                        <a:t>One way</a:t>
                      </a:r>
                      <a:endParaRPr sz="1400" u="none" cap="none" strike="noStrike"/>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FF0000">
                        <a:alpha val="49411"/>
                      </a:srgbClr>
                    </a:solidFill>
                  </a:tcPr>
                </a:tc>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000000"/>
                          </a:solidFill>
                          <a:latin typeface="Calibri"/>
                          <a:ea typeface="Calibri"/>
                          <a:cs typeface="Calibri"/>
                          <a:sym typeface="Calibri"/>
                        </a:rPr>
                        <a:t>Two Ways</a:t>
                      </a:r>
                      <a:endParaRPr sz="1400" u="none" cap="none" strike="noStrike"/>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FFFF00">
                        <a:alpha val="49411"/>
                      </a:srgbClr>
                    </a:solidFill>
                  </a:tcPr>
                </a:tc>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000000"/>
                          </a:solidFill>
                          <a:latin typeface="Calibri"/>
                          <a:ea typeface="Calibri"/>
                          <a:cs typeface="Calibri"/>
                          <a:sym typeface="Calibri"/>
                        </a:rPr>
                        <a:t>Two Ways</a:t>
                      </a:r>
                      <a:endParaRPr sz="1400" u="none" cap="none" strike="noStrike"/>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00B050">
                        <a:alpha val="49411"/>
                      </a:srgbClr>
                    </a:solidFill>
                  </a:tcPr>
                </a:tc>
              </a:tr>
              <a:tr h="1652050">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000000"/>
                          </a:solidFill>
                          <a:latin typeface="Calibri"/>
                          <a:ea typeface="Calibri"/>
                          <a:cs typeface="Calibri"/>
                          <a:sym typeface="Calibri"/>
                        </a:rPr>
                        <a:t>High affective filter</a:t>
                      </a:r>
                      <a:endParaRPr sz="1400" u="none" cap="none" strike="noStrike"/>
                    </a:p>
                    <a:p>
                      <a:pPr indent="0" lvl="0" marL="0" marR="0" rtl="0" algn="ctr">
                        <a:lnSpc>
                          <a:spcPct val="100000"/>
                        </a:lnSpc>
                        <a:spcBef>
                          <a:spcPts val="0"/>
                        </a:spcBef>
                        <a:spcAft>
                          <a:spcPts val="0"/>
                        </a:spcAft>
                        <a:buClr>
                          <a:srgbClr val="000000"/>
                        </a:buClr>
                        <a:buSzPts val="425"/>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5"/>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5"/>
                        <a:buFont typeface="Arial"/>
                        <a:buNone/>
                      </a:pPr>
                      <a:r>
                        <a:t/>
                      </a:r>
                      <a:endParaRPr b="1" i="0" sz="1700" u="none" cap="none" strike="noStrike">
                        <a:solidFill>
                          <a:srgbClr val="000000"/>
                        </a:solidFill>
                        <a:latin typeface="Calibri"/>
                        <a:ea typeface="Calibri"/>
                        <a:cs typeface="Calibri"/>
                        <a:sym typeface="Calibri"/>
                      </a:endParaRPr>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FF0000">
                        <a:alpha val="49411"/>
                      </a:srgbClr>
                    </a:solidFill>
                  </a:tcPr>
                </a:tc>
                <a:tc>
                  <a:txBody>
                    <a:bodyPr/>
                    <a:lstStyle/>
                    <a:p>
                      <a:pPr indent="0" lvl="0" marL="0" marR="0" rtl="0" algn="ctr">
                        <a:lnSpc>
                          <a:spcPct val="100000"/>
                        </a:lnSpc>
                        <a:spcBef>
                          <a:spcPts val="0"/>
                        </a:spcBef>
                        <a:spcAft>
                          <a:spcPts val="0"/>
                        </a:spcAft>
                        <a:buClr>
                          <a:srgbClr val="000000"/>
                        </a:buClr>
                        <a:buSzPts val="425"/>
                        <a:buFont typeface="Calibri"/>
                        <a:buNone/>
                      </a:pPr>
                      <a:r>
                        <a:rPr b="1" i="0" lang="en-US" sz="1700" u="none" cap="none" strike="noStrike">
                          <a:solidFill>
                            <a:srgbClr val="000000"/>
                          </a:solidFill>
                          <a:latin typeface="Calibri"/>
                          <a:ea typeface="Calibri"/>
                          <a:cs typeface="Calibri"/>
                          <a:sym typeface="Calibri"/>
                        </a:rPr>
                        <a:t>Lowered affective filter</a:t>
                      </a:r>
                      <a:endParaRPr sz="1400" u="none" cap="none" strike="noStrike"/>
                    </a:p>
                    <a:p>
                      <a:pPr indent="0" lvl="0" marL="0" marR="0" rtl="0" algn="ctr">
                        <a:lnSpc>
                          <a:spcPct val="100000"/>
                        </a:lnSpc>
                        <a:spcBef>
                          <a:spcPts val="0"/>
                        </a:spcBef>
                        <a:spcAft>
                          <a:spcPts val="0"/>
                        </a:spcAft>
                        <a:buClr>
                          <a:srgbClr val="000000"/>
                        </a:buClr>
                        <a:buSzPts val="425"/>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5"/>
                        <a:buFont typeface="Arial"/>
                        <a:buNone/>
                      </a:pPr>
                      <a:r>
                        <a:t/>
                      </a:r>
                      <a:endParaRPr b="1" i="0" sz="1700" u="none" cap="none" strike="noStrike">
                        <a:solidFill>
                          <a:srgbClr val="000000"/>
                        </a:solidFill>
                        <a:latin typeface="Calibri"/>
                        <a:ea typeface="Calibri"/>
                        <a:cs typeface="Calibri"/>
                        <a:sym typeface="Calibri"/>
                      </a:endParaRPr>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FFFF00">
                        <a:alpha val="49411"/>
                      </a:srgbClr>
                    </a:solidFill>
                  </a:tcPr>
                </a:tc>
                <a:tc>
                  <a:txBody>
                    <a:bodyPr/>
                    <a:lstStyle/>
                    <a:p>
                      <a:pPr indent="0" lvl="0" marL="0" marR="0" rtl="0" algn="ctr">
                        <a:lnSpc>
                          <a:spcPct val="100000"/>
                        </a:lnSpc>
                        <a:spcBef>
                          <a:spcPts val="0"/>
                        </a:spcBef>
                        <a:spcAft>
                          <a:spcPts val="0"/>
                        </a:spcAft>
                        <a:buClr>
                          <a:srgbClr val="000000"/>
                        </a:buClr>
                        <a:buSzPts val="425"/>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700"/>
                        <a:buFont typeface="Calibri"/>
                        <a:buNone/>
                      </a:pPr>
                      <a:r>
                        <a:rPr b="1" i="0" lang="en-US" sz="2800" u="none" cap="none" strike="noStrike">
                          <a:solidFill>
                            <a:srgbClr val="000000"/>
                          </a:solidFill>
                          <a:latin typeface="Calibri"/>
                          <a:ea typeface="Calibri"/>
                          <a:cs typeface="Calibri"/>
                          <a:sym typeface="Calibri"/>
                        </a:rPr>
                        <a:t>Elements of Culture and Language</a:t>
                      </a:r>
                      <a:endParaRPr b="1"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5"/>
                        <a:buFont typeface="Arial"/>
                        <a:buNone/>
                      </a:pPr>
                      <a:r>
                        <a:t/>
                      </a:r>
                      <a:endParaRPr b="1" i="0" sz="1700" u="none" cap="none" strike="noStrike">
                        <a:solidFill>
                          <a:srgbClr val="000000"/>
                        </a:solidFill>
                        <a:latin typeface="Calibri"/>
                        <a:ea typeface="Calibri"/>
                        <a:cs typeface="Calibri"/>
                        <a:sym typeface="Calibri"/>
                      </a:endParaRPr>
                    </a:p>
                  </a:txBody>
                  <a:tcPr marT="31775" marB="31775" marR="63625" marL="63625"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00B050">
                        <a:alpha val="49411"/>
                      </a:srgbClr>
                    </a:solidFill>
                  </a:tcPr>
                </a:tc>
              </a:tr>
            </a:tbl>
          </a:graphicData>
        </a:graphic>
      </p:graphicFrame>
      <p:sp>
        <p:nvSpPr>
          <p:cNvPr id="1177" name="Google Shape;1177;p9"/>
          <p:cNvSpPr/>
          <p:nvPr/>
        </p:nvSpPr>
        <p:spPr>
          <a:xfrm>
            <a:off x="2822315" y="2104360"/>
            <a:ext cx="34387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50"/>
              <a:buFont typeface="Calibri"/>
              <a:buNone/>
            </a:pPr>
            <a:r>
              <a:rPr b="0" i="0" lang="en-US" sz="1800" u="none" cap="none" strike="noStrike">
                <a:solidFill>
                  <a:srgbClr val="000000"/>
                </a:solidFill>
                <a:latin typeface="Calibri"/>
                <a:ea typeface="Calibri"/>
                <a:cs typeface="Calibri"/>
                <a:sym typeface="Calibri"/>
              </a:rPr>
              <a:t>You Need Instruction in all 3 Boxes</a:t>
            </a:r>
            <a:endParaRPr b="0" i="0" sz="1400" u="none" cap="none" strike="noStrike">
              <a:solidFill>
                <a:srgbClr val="000000"/>
              </a:solidFill>
              <a:latin typeface="Arial"/>
              <a:ea typeface="Arial"/>
              <a:cs typeface="Arial"/>
              <a:sym typeface="Arial"/>
            </a:endParaRPr>
          </a:p>
        </p:txBody>
      </p:sp>
      <p:sp>
        <p:nvSpPr>
          <p:cNvPr id="1178" name="Google Shape;1178;p9"/>
          <p:cNvSpPr/>
          <p:nvPr/>
        </p:nvSpPr>
        <p:spPr>
          <a:xfrm>
            <a:off x="-58882" y="1294029"/>
            <a:ext cx="89916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alibri"/>
              <a:buNone/>
            </a:pPr>
            <a:r>
              <a:rPr b="1" i="0" lang="en-US" sz="2000" u="none" cap="small" strike="noStrike">
                <a:solidFill>
                  <a:srgbClr val="000000"/>
                </a:solidFill>
                <a:latin typeface="Calibri"/>
                <a:ea typeface="Calibri"/>
                <a:cs typeface="Calibri"/>
                <a:sym typeface="Calibri"/>
              </a:rPr>
              <a:t>A Continuum of Traditional Instruction and Responsive Instruction</a:t>
            </a:r>
            <a:endParaRPr b="1" i="0" sz="20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5"/>
                                        </p:tgtEl>
                                        <p:attrNameLst>
                                          <p:attrName>style.visibility</p:attrName>
                                        </p:attrNameLst>
                                      </p:cBhvr>
                                      <p:to>
                                        <p:strVal val="visible"/>
                                      </p:to>
                                    </p:set>
                                    <p:animEffect filter="fade" transition="in">
                                      <p:cBhvr>
                                        <p:cTn dur="3000"/>
                                        <p:tgtEl>
                                          <p:spTgt spid="1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grpSp>
        <p:nvGrpSpPr>
          <p:cNvPr id="1184" name="Google Shape;1184;ga07674f798_7_75"/>
          <p:cNvGrpSpPr/>
          <p:nvPr/>
        </p:nvGrpSpPr>
        <p:grpSpPr>
          <a:xfrm>
            <a:off x="1044680" y="1698311"/>
            <a:ext cx="7039323" cy="4039692"/>
            <a:chOff x="898360" y="0"/>
            <a:chExt cx="7039323" cy="4039692"/>
          </a:xfrm>
        </p:grpSpPr>
        <p:sp>
          <p:nvSpPr>
            <p:cNvPr id="1185" name="Google Shape;1185;ga07674f798_7_75"/>
            <p:cNvSpPr/>
            <p:nvPr/>
          </p:nvSpPr>
          <p:spPr>
            <a:xfrm>
              <a:off x="898360" y="1216"/>
              <a:ext cx="1315914" cy="657957"/>
            </a:xfrm>
            <a:prstGeom prst="roundRect">
              <a:avLst>
                <a:gd fmla="val 10000" name="adj"/>
              </a:avLst>
            </a:prstGeom>
            <a:gradFill>
              <a:gsLst>
                <a:gs pos="0">
                  <a:srgbClr val="D03F3B"/>
                </a:gs>
                <a:gs pos="100000">
                  <a:srgbClr val="FF9995"/>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ga07674f798_7_75"/>
            <p:cNvSpPr txBox="1"/>
            <p:nvPr/>
          </p:nvSpPr>
          <p:spPr>
            <a:xfrm>
              <a:off x="917631" y="20487"/>
              <a:ext cx="1277372" cy="619415"/>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Attention Signals</a:t>
              </a:r>
              <a:endParaRPr b="0" i="0" sz="1400" u="none" cap="none" strike="noStrike">
                <a:solidFill>
                  <a:srgbClr val="000000"/>
                </a:solidFill>
                <a:latin typeface="Arial"/>
                <a:ea typeface="Arial"/>
                <a:cs typeface="Arial"/>
                <a:sym typeface="Arial"/>
              </a:endParaRPr>
            </a:p>
          </p:txBody>
        </p:sp>
        <p:sp>
          <p:nvSpPr>
            <p:cNvPr id="1187" name="Google Shape;1187;ga07674f798_7_75"/>
            <p:cNvSpPr/>
            <p:nvPr/>
          </p:nvSpPr>
          <p:spPr>
            <a:xfrm>
              <a:off x="1029952" y="659173"/>
              <a:ext cx="131591" cy="538834"/>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188" name="Google Shape;1188;ga07674f798_7_75"/>
            <p:cNvSpPr/>
            <p:nvPr/>
          </p:nvSpPr>
          <p:spPr>
            <a:xfrm>
              <a:off x="1161543" y="823662"/>
              <a:ext cx="1560011" cy="748689"/>
            </a:xfrm>
            <a:prstGeom prst="roundRect">
              <a:avLst>
                <a:gd fmla="val 10000" name="adj"/>
              </a:avLst>
            </a:prstGeom>
            <a:solidFill>
              <a:schemeClr val="lt1">
                <a:alpha val="89411"/>
              </a:schemeClr>
            </a:solidFill>
            <a:ln cap="flat" cmpd="sng" w="9525">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ga07674f798_7_75"/>
            <p:cNvSpPr txBox="1"/>
            <p:nvPr/>
          </p:nvSpPr>
          <p:spPr>
            <a:xfrm>
              <a:off x="1183471" y="845590"/>
              <a:ext cx="1516155" cy="704833"/>
            </a:xfrm>
            <a:prstGeom prst="rect">
              <a:avLst/>
            </a:prstGeom>
            <a:noFill/>
            <a:ln>
              <a:noFill/>
            </a:ln>
          </p:spPr>
          <p:txBody>
            <a:bodyPr anchorCtr="0" anchor="ctr" bIns="53325" lIns="80000" spcFirstLastPara="1" rIns="80000" wrap="square" tIns="53325">
              <a:noAutofit/>
            </a:bodyPr>
            <a:lstStyle/>
            <a:p>
              <a:pPr indent="0" lvl="0" marL="0" marR="0" rtl="0" algn="ctr">
                <a:lnSpc>
                  <a:spcPct val="90000"/>
                </a:lnSpc>
                <a:spcBef>
                  <a:spcPts val="0"/>
                </a:spcBef>
                <a:spcAft>
                  <a:spcPts val="0"/>
                </a:spcAft>
                <a:buClr>
                  <a:schemeClr val="dk1"/>
                </a:buClr>
                <a:buSzPts val="4200"/>
                <a:buFont typeface="Calibri"/>
                <a:buNone/>
              </a:pPr>
              <a:r>
                <a:t/>
              </a:r>
              <a:endParaRPr b="0" i="0" sz="4200" u="none" cap="none" strike="noStrike">
                <a:solidFill>
                  <a:schemeClr val="dk1"/>
                </a:solidFill>
                <a:latin typeface="Calibri"/>
                <a:ea typeface="Calibri"/>
                <a:cs typeface="Calibri"/>
                <a:sym typeface="Calibri"/>
              </a:endParaRPr>
            </a:p>
          </p:txBody>
        </p:sp>
        <p:sp>
          <p:nvSpPr>
            <p:cNvPr id="1190" name="Google Shape;1190;ga07674f798_7_75"/>
            <p:cNvSpPr/>
            <p:nvPr/>
          </p:nvSpPr>
          <p:spPr>
            <a:xfrm>
              <a:off x="1029952" y="659173"/>
              <a:ext cx="131591" cy="1406647"/>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191" name="Google Shape;1191;ga07674f798_7_75"/>
            <p:cNvSpPr/>
            <p:nvPr/>
          </p:nvSpPr>
          <p:spPr>
            <a:xfrm>
              <a:off x="1161543" y="1736841"/>
              <a:ext cx="1548642" cy="657957"/>
            </a:xfrm>
            <a:prstGeom prst="roundRect">
              <a:avLst>
                <a:gd fmla="val 10000" name="adj"/>
              </a:avLst>
            </a:prstGeom>
            <a:solidFill>
              <a:schemeClr val="lt1">
                <a:alpha val="89411"/>
              </a:scheme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ga07674f798_7_75"/>
            <p:cNvSpPr txBox="1"/>
            <p:nvPr/>
          </p:nvSpPr>
          <p:spPr>
            <a:xfrm>
              <a:off x="1180814" y="1756112"/>
              <a:ext cx="1510100"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193" name="Google Shape;1193;ga07674f798_7_75"/>
            <p:cNvSpPr/>
            <p:nvPr/>
          </p:nvSpPr>
          <p:spPr>
            <a:xfrm>
              <a:off x="1029952" y="659173"/>
              <a:ext cx="131591" cy="2229093"/>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194" name="Google Shape;1194;ga07674f798_7_75"/>
            <p:cNvSpPr/>
            <p:nvPr/>
          </p:nvSpPr>
          <p:spPr>
            <a:xfrm>
              <a:off x="1161543" y="2559288"/>
              <a:ext cx="1540641" cy="657957"/>
            </a:xfrm>
            <a:prstGeom prst="roundRect">
              <a:avLst>
                <a:gd fmla="val 10000" name="adj"/>
              </a:avLst>
            </a:prstGeom>
            <a:solidFill>
              <a:schemeClr val="lt1">
                <a:alpha val="89411"/>
              </a:scheme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ga07674f798_7_75"/>
            <p:cNvSpPr txBox="1"/>
            <p:nvPr/>
          </p:nvSpPr>
          <p:spPr>
            <a:xfrm>
              <a:off x="1180814" y="2578559"/>
              <a:ext cx="1502099"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196" name="Google Shape;1196;ga07674f798_7_75"/>
            <p:cNvSpPr/>
            <p:nvPr/>
          </p:nvSpPr>
          <p:spPr>
            <a:xfrm>
              <a:off x="1029952" y="659173"/>
              <a:ext cx="131591" cy="305154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197" name="Google Shape;1197;ga07674f798_7_75"/>
            <p:cNvSpPr/>
            <p:nvPr/>
          </p:nvSpPr>
          <p:spPr>
            <a:xfrm>
              <a:off x="1161543" y="3381735"/>
              <a:ext cx="1503564" cy="657957"/>
            </a:xfrm>
            <a:prstGeom prst="roundRect">
              <a:avLst>
                <a:gd fmla="val 10000" name="adj"/>
              </a:avLst>
            </a:prstGeom>
            <a:solidFill>
              <a:schemeClr val="lt1">
                <a:alpha val="89411"/>
              </a:schemeClr>
            </a:solidFill>
            <a:ln cap="flat" cmpd="sng" w="9525">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ga07674f798_7_75"/>
            <p:cNvSpPr txBox="1"/>
            <p:nvPr/>
          </p:nvSpPr>
          <p:spPr>
            <a:xfrm>
              <a:off x="1180814" y="3401006"/>
              <a:ext cx="1465022"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199" name="Google Shape;1199;ga07674f798_7_75"/>
            <p:cNvSpPr/>
            <p:nvPr/>
          </p:nvSpPr>
          <p:spPr>
            <a:xfrm>
              <a:off x="2787350" y="1216"/>
              <a:ext cx="1315914" cy="657957"/>
            </a:xfrm>
            <a:prstGeom prst="roundRect">
              <a:avLst>
                <a:gd fmla="val 10000" name="adj"/>
              </a:avLst>
            </a:prstGeom>
            <a:gradFill>
              <a:gsLst>
                <a:gs pos="0">
                  <a:srgbClr val="A0C94A"/>
                </a:gs>
                <a:gs pos="100000">
                  <a:srgbClr val="DBFF9C"/>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ga07674f798_7_75"/>
            <p:cNvSpPr txBox="1"/>
            <p:nvPr/>
          </p:nvSpPr>
          <p:spPr>
            <a:xfrm>
              <a:off x="2806621" y="20487"/>
              <a:ext cx="1277372" cy="619415"/>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Responding</a:t>
              </a:r>
              <a:endParaRPr b="0" i="0" sz="1400" u="none" cap="none" strike="noStrike">
                <a:solidFill>
                  <a:srgbClr val="000000"/>
                </a:solidFill>
                <a:latin typeface="Arial"/>
                <a:ea typeface="Arial"/>
                <a:cs typeface="Arial"/>
                <a:sym typeface="Arial"/>
              </a:endParaRPr>
            </a:p>
          </p:txBody>
        </p:sp>
        <p:sp>
          <p:nvSpPr>
            <p:cNvPr id="1201" name="Google Shape;1201;ga07674f798_7_75"/>
            <p:cNvSpPr/>
            <p:nvPr/>
          </p:nvSpPr>
          <p:spPr>
            <a:xfrm>
              <a:off x="2873222" y="659173"/>
              <a:ext cx="91440" cy="498975"/>
            </a:xfrm>
            <a:custGeom>
              <a:rect b="b" l="l" r="r" t="t"/>
              <a:pathLst>
                <a:path extrusionOk="0" h="120000" w="120000">
                  <a:moveTo>
                    <a:pt x="60000" y="0"/>
                  </a:moveTo>
                  <a:lnTo>
                    <a:pt x="60000" y="120000"/>
                  </a:lnTo>
                  <a:lnTo>
                    <a:pt x="75957" y="120000"/>
                  </a:lnTo>
                </a:path>
              </a:pathLst>
            </a:custGeom>
            <a:noFill/>
            <a:ln cap="flat" cmpd="sng" w="9525">
              <a:solidFill>
                <a:srgbClr val="BF504D"/>
              </a:solidFill>
              <a:prstDash val="solid"/>
              <a:round/>
              <a:headEnd len="sm" w="sm" type="none"/>
              <a:tailEnd len="sm" w="sm" type="none"/>
            </a:ln>
          </p:spPr>
        </p:sp>
        <p:sp>
          <p:nvSpPr>
            <p:cNvPr id="1202" name="Google Shape;1202;ga07674f798_7_75"/>
            <p:cNvSpPr/>
            <p:nvPr/>
          </p:nvSpPr>
          <p:spPr>
            <a:xfrm>
              <a:off x="2931101" y="829170"/>
              <a:ext cx="1366182" cy="657957"/>
            </a:xfrm>
            <a:prstGeom prst="roundRect">
              <a:avLst>
                <a:gd fmla="val 10000" name="adj"/>
              </a:avLst>
            </a:prstGeom>
            <a:solidFill>
              <a:schemeClr val="lt1">
                <a:alpha val="89411"/>
              </a:schemeClr>
            </a:solidFill>
            <a:ln cap="flat" cmpd="sng" w="9525">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ga07674f798_7_75"/>
            <p:cNvSpPr txBox="1"/>
            <p:nvPr/>
          </p:nvSpPr>
          <p:spPr>
            <a:xfrm>
              <a:off x="2950372" y="848441"/>
              <a:ext cx="1327640"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04" name="Google Shape;1204;ga07674f798_7_75"/>
            <p:cNvSpPr/>
            <p:nvPr/>
          </p:nvSpPr>
          <p:spPr>
            <a:xfrm>
              <a:off x="2918942" y="659173"/>
              <a:ext cx="131591" cy="1315914"/>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05" name="Google Shape;1205;ga07674f798_7_75"/>
            <p:cNvSpPr/>
            <p:nvPr/>
          </p:nvSpPr>
          <p:spPr>
            <a:xfrm>
              <a:off x="3050533" y="1646109"/>
              <a:ext cx="1395417" cy="657957"/>
            </a:xfrm>
            <a:prstGeom prst="roundRect">
              <a:avLst>
                <a:gd fmla="val 10000" name="adj"/>
              </a:avLst>
            </a:prstGeom>
            <a:solidFill>
              <a:schemeClr val="lt1">
                <a:alpha val="89411"/>
              </a:schemeClr>
            </a:solidFill>
            <a:ln cap="flat" cmpd="sng" w="9525">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ga07674f798_7_75"/>
            <p:cNvSpPr txBox="1"/>
            <p:nvPr/>
          </p:nvSpPr>
          <p:spPr>
            <a:xfrm>
              <a:off x="3069804" y="1665380"/>
              <a:ext cx="1356875"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07" name="Google Shape;1207;ga07674f798_7_75"/>
            <p:cNvSpPr/>
            <p:nvPr/>
          </p:nvSpPr>
          <p:spPr>
            <a:xfrm>
              <a:off x="2918942" y="659173"/>
              <a:ext cx="131591" cy="2138361"/>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08" name="Google Shape;1208;ga07674f798_7_75"/>
            <p:cNvSpPr/>
            <p:nvPr/>
          </p:nvSpPr>
          <p:spPr>
            <a:xfrm>
              <a:off x="3050533" y="2468556"/>
              <a:ext cx="1328821" cy="657957"/>
            </a:xfrm>
            <a:prstGeom prst="roundRect">
              <a:avLst>
                <a:gd fmla="val 10000" name="adj"/>
              </a:avLst>
            </a:prstGeom>
            <a:solidFill>
              <a:schemeClr val="lt1">
                <a:alpha val="89411"/>
              </a:scheme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ga07674f798_7_75"/>
            <p:cNvSpPr txBox="1"/>
            <p:nvPr/>
          </p:nvSpPr>
          <p:spPr>
            <a:xfrm>
              <a:off x="3069804" y="2487827"/>
              <a:ext cx="1290279"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10" name="Google Shape;1210;ga07674f798_7_75"/>
            <p:cNvSpPr/>
            <p:nvPr/>
          </p:nvSpPr>
          <p:spPr>
            <a:xfrm>
              <a:off x="2918942" y="659173"/>
              <a:ext cx="131591" cy="2960808"/>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11" name="Google Shape;1211;ga07674f798_7_75"/>
            <p:cNvSpPr/>
            <p:nvPr/>
          </p:nvSpPr>
          <p:spPr>
            <a:xfrm>
              <a:off x="3050533" y="3291003"/>
              <a:ext cx="1386405" cy="657957"/>
            </a:xfrm>
            <a:prstGeom prst="roundRect">
              <a:avLst>
                <a:gd fmla="val 10000" name="adj"/>
              </a:avLst>
            </a:prstGeom>
            <a:solidFill>
              <a:schemeClr val="lt1">
                <a:alpha val="89411"/>
              </a:scheme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ga07674f798_7_75"/>
            <p:cNvSpPr txBox="1"/>
            <p:nvPr/>
          </p:nvSpPr>
          <p:spPr>
            <a:xfrm>
              <a:off x="3069804" y="3310274"/>
              <a:ext cx="1347863"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13" name="Google Shape;1213;ga07674f798_7_75"/>
            <p:cNvSpPr/>
            <p:nvPr/>
          </p:nvSpPr>
          <p:spPr>
            <a:xfrm>
              <a:off x="4511746" y="1216"/>
              <a:ext cx="1315914" cy="657957"/>
            </a:xfrm>
            <a:prstGeom prst="roundRect">
              <a:avLst>
                <a:gd fmla="val 10000"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ga07674f798_7_75"/>
            <p:cNvSpPr txBox="1"/>
            <p:nvPr/>
          </p:nvSpPr>
          <p:spPr>
            <a:xfrm>
              <a:off x="4531017" y="20487"/>
              <a:ext cx="1277372" cy="619415"/>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Discussing</a:t>
              </a:r>
              <a:endParaRPr b="0" i="0" sz="1400" u="none" cap="none" strike="noStrike">
                <a:solidFill>
                  <a:srgbClr val="000000"/>
                </a:solidFill>
                <a:latin typeface="Arial"/>
                <a:ea typeface="Arial"/>
                <a:cs typeface="Arial"/>
                <a:sym typeface="Arial"/>
              </a:endParaRPr>
            </a:p>
          </p:txBody>
        </p:sp>
        <p:sp>
          <p:nvSpPr>
            <p:cNvPr id="1215" name="Google Shape;1215;ga07674f798_7_75"/>
            <p:cNvSpPr/>
            <p:nvPr/>
          </p:nvSpPr>
          <p:spPr>
            <a:xfrm>
              <a:off x="4643338" y="659173"/>
              <a:ext cx="131591" cy="493468"/>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16" name="Google Shape;1216;ga07674f798_7_75"/>
            <p:cNvSpPr/>
            <p:nvPr/>
          </p:nvSpPr>
          <p:spPr>
            <a:xfrm>
              <a:off x="4774929" y="823662"/>
              <a:ext cx="1384889" cy="657957"/>
            </a:xfrm>
            <a:prstGeom prst="roundRect">
              <a:avLst>
                <a:gd fmla="val 10000" name="adj"/>
              </a:avLst>
            </a:prstGeom>
            <a:solidFill>
              <a:schemeClr val="lt1">
                <a:alpha val="89411"/>
              </a:schemeClr>
            </a:solidFill>
            <a:ln cap="flat" cmpd="sng" w="9525">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ga07674f798_7_75"/>
            <p:cNvSpPr txBox="1"/>
            <p:nvPr/>
          </p:nvSpPr>
          <p:spPr>
            <a:xfrm>
              <a:off x="4794200" y="842933"/>
              <a:ext cx="1346347"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18" name="Google Shape;1218;ga07674f798_7_75"/>
            <p:cNvSpPr/>
            <p:nvPr/>
          </p:nvSpPr>
          <p:spPr>
            <a:xfrm>
              <a:off x="4643338" y="659173"/>
              <a:ext cx="131591" cy="1315914"/>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19" name="Google Shape;1219;ga07674f798_7_75"/>
            <p:cNvSpPr/>
            <p:nvPr/>
          </p:nvSpPr>
          <p:spPr>
            <a:xfrm>
              <a:off x="4774929" y="1646109"/>
              <a:ext cx="1410228" cy="657957"/>
            </a:xfrm>
            <a:prstGeom prst="roundRect">
              <a:avLst>
                <a:gd fmla="val 10000" name="adj"/>
              </a:avLst>
            </a:prstGeom>
            <a:solidFill>
              <a:schemeClr val="lt1">
                <a:alpha val="89411"/>
              </a:schemeClr>
            </a:solidFill>
            <a:ln cap="flat" cmpd="sng" w="9525">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ga07674f798_7_75"/>
            <p:cNvSpPr txBox="1"/>
            <p:nvPr/>
          </p:nvSpPr>
          <p:spPr>
            <a:xfrm>
              <a:off x="4794200" y="1665380"/>
              <a:ext cx="1371686"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21" name="Google Shape;1221;ga07674f798_7_75"/>
            <p:cNvSpPr/>
            <p:nvPr/>
          </p:nvSpPr>
          <p:spPr>
            <a:xfrm>
              <a:off x="4643338" y="659173"/>
              <a:ext cx="131591" cy="2138361"/>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22" name="Google Shape;1222;ga07674f798_7_75"/>
            <p:cNvSpPr/>
            <p:nvPr/>
          </p:nvSpPr>
          <p:spPr>
            <a:xfrm>
              <a:off x="4774929" y="2468556"/>
              <a:ext cx="1386100" cy="657957"/>
            </a:xfrm>
            <a:prstGeom prst="roundRect">
              <a:avLst>
                <a:gd fmla="val 10000" name="adj"/>
              </a:avLst>
            </a:prstGeom>
            <a:solidFill>
              <a:schemeClr val="lt1">
                <a:alpha val="89411"/>
              </a:schemeClr>
            </a:solidFill>
            <a:ln cap="flat" cmpd="sng" w="9525">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ga07674f798_7_75"/>
            <p:cNvSpPr txBox="1"/>
            <p:nvPr/>
          </p:nvSpPr>
          <p:spPr>
            <a:xfrm>
              <a:off x="4794200" y="2487827"/>
              <a:ext cx="1347558"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24" name="Google Shape;1224;ga07674f798_7_75"/>
            <p:cNvSpPr/>
            <p:nvPr/>
          </p:nvSpPr>
          <p:spPr>
            <a:xfrm>
              <a:off x="4643338" y="659173"/>
              <a:ext cx="177374" cy="2945543"/>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25" name="Google Shape;1225;ga07674f798_7_75"/>
            <p:cNvSpPr/>
            <p:nvPr/>
          </p:nvSpPr>
          <p:spPr>
            <a:xfrm>
              <a:off x="4820712" y="3275738"/>
              <a:ext cx="1385805" cy="657957"/>
            </a:xfrm>
            <a:prstGeom prst="roundRect">
              <a:avLst>
                <a:gd fmla="val 10000" name="adj"/>
              </a:avLst>
            </a:prstGeom>
            <a:solidFill>
              <a:schemeClr val="lt1">
                <a:alpha val="89411"/>
              </a:scheme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ga07674f798_7_75"/>
            <p:cNvSpPr txBox="1"/>
            <p:nvPr/>
          </p:nvSpPr>
          <p:spPr>
            <a:xfrm>
              <a:off x="4839983" y="3295009"/>
              <a:ext cx="1347263"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27" name="Google Shape;1227;ga07674f798_7_75"/>
            <p:cNvSpPr/>
            <p:nvPr/>
          </p:nvSpPr>
          <p:spPr>
            <a:xfrm>
              <a:off x="6210358" y="0"/>
              <a:ext cx="1315914" cy="657957"/>
            </a:xfrm>
            <a:prstGeom prst="roundRect">
              <a:avLst>
                <a:gd fmla="val 10000" name="adj"/>
              </a:avLst>
            </a:prstGeom>
            <a:gradFill>
              <a:gsLst>
                <a:gs pos="0">
                  <a:srgbClr val="36B7D7"/>
                </a:gs>
                <a:gs pos="100000">
                  <a:srgbClr val="90EF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ga07674f798_7_75"/>
            <p:cNvSpPr txBox="1"/>
            <p:nvPr/>
          </p:nvSpPr>
          <p:spPr>
            <a:xfrm>
              <a:off x="6229629" y="19271"/>
              <a:ext cx="1277372" cy="619415"/>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1229" name="Google Shape;1229;ga07674f798_7_75"/>
            <p:cNvSpPr/>
            <p:nvPr/>
          </p:nvSpPr>
          <p:spPr>
            <a:xfrm>
              <a:off x="6341949" y="657957"/>
              <a:ext cx="172187" cy="433632"/>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30" name="Google Shape;1230;ga07674f798_7_75"/>
            <p:cNvSpPr/>
            <p:nvPr/>
          </p:nvSpPr>
          <p:spPr>
            <a:xfrm>
              <a:off x="6514137" y="762611"/>
              <a:ext cx="1402449" cy="657957"/>
            </a:xfrm>
            <a:prstGeom prst="roundRect">
              <a:avLst>
                <a:gd fmla="val 10000" name="adj"/>
              </a:avLst>
            </a:prstGeom>
            <a:solidFill>
              <a:schemeClr val="lt1">
                <a:alpha val="89411"/>
              </a:scheme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ga07674f798_7_75"/>
            <p:cNvSpPr txBox="1"/>
            <p:nvPr/>
          </p:nvSpPr>
          <p:spPr>
            <a:xfrm>
              <a:off x="6533408" y="781882"/>
              <a:ext cx="1363907"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32" name="Google Shape;1232;ga07674f798_7_75"/>
            <p:cNvSpPr/>
            <p:nvPr/>
          </p:nvSpPr>
          <p:spPr>
            <a:xfrm>
              <a:off x="6341949" y="657957"/>
              <a:ext cx="172187" cy="131713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33" name="Google Shape;1233;ga07674f798_7_75"/>
            <p:cNvSpPr/>
            <p:nvPr/>
          </p:nvSpPr>
          <p:spPr>
            <a:xfrm>
              <a:off x="6514137" y="1646109"/>
              <a:ext cx="1423546" cy="657957"/>
            </a:xfrm>
            <a:prstGeom prst="roundRect">
              <a:avLst>
                <a:gd fmla="val 10000" name="adj"/>
              </a:avLst>
            </a:prstGeom>
            <a:solidFill>
              <a:schemeClr val="lt1">
                <a:alpha val="89411"/>
              </a:schemeClr>
            </a:solidFill>
            <a:ln cap="flat" cmpd="sng" w="9525">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ga07674f798_7_75"/>
            <p:cNvSpPr txBox="1"/>
            <p:nvPr/>
          </p:nvSpPr>
          <p:spPr>
            <a:xfrm>
              <a:off x="6533408" y="1665380"/>
              <a:ext cx="1385004"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35" name="Google Shape;1235;ga07674f798_7_75"/>
            <p:cNvSpPr/>
            <p:nvPr/>
          </p:nvSpPr>
          <p:spPr>
            <a:xfrm>
              <a:off x="6341949" y="657957"/>
              <a:ext cx="203695" cy="2165599"/>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36" name="Google Shape;1236;ga07674f798_7_75"/>
            <p:cNvSpPr/>
            <p:nvPr/>
          </p:nvSpPr>
          <p:spPr>
            <a:xfrm>
              <a:off x="6545645" y="2494578"/>
              <a:ext cx="1342559" cy="657957"/>
            </a:xfrm>
            <a:prstGeom prst="roundRect">
              <a:avLst>
                <a:gd fmla="val 10000" name="adj"/>
              </a:avLst>
            </a:prstGeom>
            <a:solidFill>
              <a:schemeClr val="lt1">
                <a:alpha val="89411"/>
              </a:schemeClr>
            </a:solidFill>
            <a:ln cap="flat" cmpd="sng" w="9525">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ga07674f798_7_75"/>
            <p:cNvSpPr txBox="1"/>
            <p:nvPr/>
          </p:nvSpPr>
          <p:spPr>
            <a:xfrm>
              <a:off x="6564916" y="2513849"/>
              <a:ext cx="1304017"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238" name="Google Shape;1238;ga07674f798_7_75"/>
            <p:cNvSpPr/>
            <p:nvPr/>
          </p:nvSpPr>
          <p:spPr>
            <a:xfrm>
              <a:off x="6341949" y="657957"/>
              <a:ext cx="172187" cy="2962024"/>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239" name="Google Shape;1239;ga07674f798_7_75"/>
            <p:cNvSpPr/>
            <p:nvPr/>
          </p:nvSpPr>
          <p:spPr>
            <a:xfrm>
              <a:off x="6514137" y="3291003"/>
              <a:ext cx="1415008" cy="657957"/>
            </a:xfrm>
            <a:prstGeom prst="roundRect">
              <a:avLst>
                <a:gd fmla="val 10000" name="adj"/>
              </a:avLst>
            </a:prstGeom>
            <a:solidFill>
              <a:schemeClr val="lt1">
                <a:alpha val="89411"/>
              </a:schemeClr>
            </a:solidFill>
            <a:ln cap="flat" cmpd="sng" w="9525">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ga07674f798_7_75"/>
            <p:cNvSpPr txBox="1"/>
            <p:nvPr/>
          </p:nvSpPr>
          <p:spPr>
            <a:xfrm>
              <a:off x="6533408" y="3310274"/>
              <a:ext cx="1376466" cy="619415"/>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grpSp>
      <p:sp>
        <p:nvSpPr>
          <p:cNvPr id="1241" name="Google Shape;1241;ga07674f798_7_75"/>
          <p:cNvSpPr txBox="1"/>
          <p:nvPr/>
        </p:nvSpPr>
        <p:spPr>
          <a:xfrm>
            <a:off x="172544" y="777159"/>
            <a:ext cx="8809820" cy="58477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Calibri"/>
                <a:ea typeface="Calibri"/>
                <a:cs typeface="Calibri"/>
                <a:sym typeface="Calibri"/>
              </a:rPr>
              <a:t>Focus on Engagement</a:t>
            </a:r>
            <a:endParaRPr b="1" i="0" sz="1800" u="none" cap="none" strike="noStrike">
              <a:solidFill>
                <a:srgbClr val="000000"/>
              </a:solidFill>
              <a:latin typeface="Calibri"/>
              <a:ea typeface="Calibri"/>
              <a:cs typeface="Calibri"/>
              <a:sym typeface="Calibri"/>
            </a:endParaRPr>
          </a:p>
        </p:txBody>
      </p:sp>
      <p:sp>
        <p:nvSpPr>
          <p:cNvPr id="1242" name="Google Shape;1242;ga07674f798_7_75"/>
          <p:cNvSpPr txBox="1"/>
          <p:nvPr/>
        </p:nvSpPr>
        <p:spPr>
          <a:xfrm>
            <a:off x="1135400" y="1239835"/>
            <a:ext cx="6884108"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List at least two activities in each category</a:t>
            </a:r>
            <a:endParaRPr b="0" i="0" sz="1400" u="none" cap="none" strike="noStrike">
              <a:solidFill>
                <a:srgbClr val="000000"/>
              </a:solidFill>
              <a:latin typeface="Arial"/>
              <a:ea typeface="Arial"/>
              <a:cs typeface="Arial"/>
              <a:sym typeface="Arial"/>
            </a:endParaRPr>
          </a:p>
        </p:txBody>
      </p:sp>
      <p:sp>
        <p:nvSpPr>
          <p:cNvPr id="1243" name="Google Shape;1243;ga07674f798_7_75"/>
          <p:cNvSpPr txBox="1"/>
          <p:nvPr/>
        </p:nvSpPr>
        <p:spPr>
          <a:xfrm>
            <a:off x="6403404" y="1791655"/>
            <a:ext cx="121642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Movement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pic>
        <p:nvPicPr>
          <p:cNvPr id="1249" name="Google Shape;1249;ga07674f798_0_74" title="#1 Building Classroom Vibe with Attention Signals">
            <a:hlinkClick r:id="rId3"/>
          </p:cNvPr>
          <p:cNvPicPr preferRelativeResize="0"/>
          <p:nvPr/>
        </p:nvPicPr>
        <p:blipFill>
          <a:blip r:embed="rId4">
            <a:alphaModFix/>
          </a:blip>
          <a:stretch>
            <a:fillRect/>
          </a:stretch>
        </p:blipFill>
        <p:spPr>
          <a:xfrm>
            <a:off x="152400" y="152400"/>
            <a:ext cx="8991600" cy="674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9"/>
                                        </p:tgtEl>
                                        <p:attrNameLst>
                                          <p:attrName>style.visibility</p:attrName>
                                        </p:attrNameLst>
                                      </p:cBhvr>
                                      <p:to>
                                        <p:strVal val="visible"/>
                                      </p:to>
                                    </p:set>
                                    <p:animEffect filter="fade" transition="in">
                                      <p:cBhvr>
                                        <p:cTn dur="1000"/>
                                        <p:tgtEl>
                                          <p:spTgt spid="1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pic>
        <p:nvPicPr>
          <p:cNvPr id="1254" name="Google Shape;1254;p7"/>
          <p:cNvPicPr preferRelativeResize="0"/>
          <p:nvPr/>
        </p:nvPicPr>
        <p:blipFill rotWithShape="1">
          <a:blip r:embed="rId3">
            <a:alphaModFix/>
          </a:blip>
          <a:srcRect b="0" l="0" r="0" t="0"/>
          <a:stretch/>
        </p:blipFill>
        <p:spPr>
          <a:xfrm>
            <a:off x="1447800" y="945036"/>
            <a:ext cx="6019800" cy="1645764"/>
          </a:xfrm>
          <a:prstGeom prst="rect">
            <a:avLst/>
          </a:prstGeom>
          <a:noFill/>
          <a:ln>
            <a:noFill/>
          </a:ln>
        </p:spPr>
      </p:pic>
      <p:sp>
        <p:nvSpPr>
          <p:cNvPr id="1255" name="Google Shape;1255;p7"/>
          <p:cNvSpPr txBox="1"/>
          <p:nvPr/>
        </p:nvSpPr>
        <p:spPr>
          <a:xfrm>
            <a:off x="6400800" y="5802201"/>
            <a:ext cx="3067500" cy="6747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2"/>
              </a:buClr>
              <a:buSzPts val="1200"/>
              <a:buFont typeface="Cherry Cream Soda"/>
              <a:buNone/>
            </a:pPr>
            <a:r>
              <a:rPr b="0" i="0" lang="en-US" sz="1200" u="none" cap="none" strike="noStrike">
                <a:solidFill>
                  <a:schemeClr val="lt2"/>
                </a:solidFill>
                <a:latin typeface="Cherry Cream Soda"/>
                <a:ea typeface="Cherry Cream Soda"/>
                <a:cs typeface="Cherry Cream Soda"/>
                <a:sym typeface="Cherry Cream Soda"/>
              </a:rPr>
              <a:t>Designs and Illustrations by Carleen Matts</a:t>
            </a:r>
            <a:endParaRPr b="0" i="0" sz="1400" u="none" cap="none" strike="noStrike">
              <a:solidFill>
                <a:srgbClr val="000000"/>
              </a:solidFill>
              <a:latin typeface="Arial"/>
              <a:ea typeface="Arial"/>
              <a:cs typeface="Arial"/>
              <a:sym typeface="Arial"/>
            </a:endParaRPr>
          </a:p>
        </p:txBody>
      </p:sp>
      <p:pic>
        <p:nvPicPr>
          <p:cNvPr id="1256" name="Google Shape;1256;p7"/>
          <p:cNvPicPr preferRelativeResize="0"/>
          <p:nvPr/>
        </p:nvPicPr>
        <p:blipFill rotWithShape="1">
          <a:blip r:embed="rId4">
            <a:alphaModFix/>
          </a:blip>
          <a:srcRect b="0" l="0" r="0" t="0"/>
          <a:stretch/>
        </p:blipFill>
        <p:spPr>
          <a:xfrm>
            <a:off x="1431471" y="2743200"/>
            <a:ext cx="6052457" cy="1440632"/>
          </a:xfrm>
          <a:prstGeom prst="rect">
            <a:avLst/>
          </a:prstGeom>
          <a:noFill/>
          <a:ln>
            <a:noFill/>
          </a:ln>
        </p:spPr>
      </p:pic>
      <p:pic>
        <p:nvPicPr>
          <p:cNvPr id="1257" name="Google Shape;1257;p7"/>
          <p:cNvPicPr preferRelativeResize="0"/>
          <p:nvPr/>
        </p:nvPicPr>
        <p:blipFill rotWithShape="1">
          <a:blip r:embed="rId5">
            <a:alphaModFix/>
          </a:blip>
          <a:srcRect b="0" l="0" r="0" t="0"/>
          <a:stretch/>
        </p:blipFill>
        <p:spPr>
          <a:xfrm>
            <a:off x="1431470" y="4343400"/>
            <a:ext cx="6090187" cy="15629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10"/>
          <p:cNvSpPr txBox="1"/>
          <p:nvPr/>
        </p:nvSpPr>
        <p:spPr>
          <a:xfrm>
            <a:off x="167081" y="777159"/>
            <a:ext cx="88098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264" name="Google Shape;1264;p10"/>
          <p:cNvSpPr txBox="1"/>
          <p:nvPr/>
        </p:nvSpPr>
        <p:spPr>
          <a:xfrm>
            <a:off x="6403404" y="1791655"/>
            <a:ext cx="12164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0"/>
          <p:cNvSpPr txBox="1"/>
          <p:nvPr/>
        </p:nvSpPr>
        <p:spPr>
          <a:xfrm>
            <a:off x="42875" y="1069502"/>
            <a:ext cx="9058200" cy="39930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38761D"/>
                </a:solidFill>
                <a:latin typeface="Calibri"/>
                <a:ea typeface="Calibri"/>
                <a:cs typeface="Calibri"/>
                <a:sym typeface="Calibri"/>
              </a:rPr>
              <a:t>Your Top Three </a:t>
            </a:r>
            <a:endParaRPr b="1" i="0" sz="4500" u="none" cap="none" strike="noStrike">
              <a:solidFill>
                <a:srgbClr val="38761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38761D"/>
                </a:solidFill>
                <a:latin typeface="Calibri"/>
                <a:ea typeface="Calibri"/>
                <a:cs typeface="Calibri"/>
                <a:sym typeface="Calibri"/>
              </a:rPr>
              <a:t>            </a:t>
            </a:r>
            <a:r>
              <a:rPr lang="en-US" sz="3800">
                <a:solidFill>
                  <a:srgbClr val="38761D"/>
                </a:solidFill>
                <a:latin typeface="Calibri"/>
                <a:ea typeface="Calibri"/>
                <a:cs typeface="Calibri"/>
                <a:sym typeface="Calibri"/>
              </a:rPr>
              <a:t>Learnings</a:t>
            </a:r>
            <a:r>
              <a:rPr b="0" i="0" lang="en-US" sz="3800" u="none" cap="none" strike="noStrike">
                <a:solidFill>
                  <a:srgbClr val="38761D"/>
                </a:solidFill>
                <a:latin typeface="Calibri"/>
                <a:ea typeface="Calibri"/>
                <a:cs typeface="Calibri"/>
                <a:sym typeface="Calibri"/>
              </a:rPr>
              <a:t> thus far about </a:t>
            </a:r>
            <a:r>
              <a:rPr b="0" i="0" lang="en-US" sz="4300" u="none" cap="none" strike="noStrike">
                <a:solidFill>
                  <a:srgbClr val="38761D"/>
                </a:solidFill>
                <a:latin typeface="Calibri"/>
                <a:ea typeface="Calibri"/>
                <a:cs typeface="Calibri"/>
                <a:sym typeface="Calibri"/>
              </a:rPr>
              <a:t>CLR</a:t>
            </a:r>
            <a:endParaRPr b="0" i="0" sz="4300" u="none" cap="none" strike="noStrike">
              <a:solidFill>
                <a:srgbClr val="38761D"/>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38761D"/>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38761D"/>
                </a:solidFill>
                <a:latin typeface="Calibri"/>
                <a:ea typeface="Calibri"/>
                <a:cs typeface="Calibri"/>
                <a:sym typeface="Calibri"/>
              </a:rPr>
              <a:t>     </a:t>
            </a:r>
            <a:endParaRPr b="0" i="0" sz="2600" u="none" cap="none" strike="noStrike">
              <a:solidFill>
                <a:srgbClr val="38761D"/>
              </a:solidFill>
              <a:latin typeface="Calibri"/>
              <a:ea typeface="Calibri"/>
              <a:cs typeface="Calibri"/>
              <a:sym typeface="Calibri"/>
            </a:endParaRPr>
          </a:p>
        </p:txBody>
      </p:sp>
      <p:pic>
        <p:nvPicPr>
          <p:cNvPr id="1266" name="Google Shape;1266;p10"/>
          <p:cNvPicPr preferRelativeResize="0"/>
          <p:nvPr/>
        </p:nvPicPr>
        <p:blipFill rotWithShape="1">
          <a:blip r:embed="rId3">
            <a:alphaModFix/>
          </a:blip>
          <a:srcRect b="0" l="0" r="0" t="0"/>
          <a:stretch/>
        </p:blipFill>
        <p:spPr>
          <a:xfrm>
            <a:off x="7688400" y="891300"/>
            <a:ext cx="1455600" cy="50754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1"/>
          <p:cNvSpPr txBox="1"/>
          <p:nvPr>
            <p:ph idx="2" type="body"/>
          </p:nvPr>
        </p:nvSpPr>
        <p:spPr>
          <a:xfrm>
            <a:off x="4191000" y="1524000"/>
            <a:ext cx="4572000" cy="4308360"/>
          </a:xfrm>
          <a:prstGeom prst="rect">
            <a:avLst/>
          </a:prstGeom>
          <a:solidFill>
            <a:srgbClr val="C9C9C9"/>
          </a:solidFill>
          <a:ln>
            <a:noFill/>
          </a:ln>
        </p:spPr>
        <p:txBody>
          <a:bodyPr anchorCtr="0" anchor="ctr" bIns="45700" lIns="91400" spcFirstLastPara="1" rIns="91400" wrap="square" tIns="45700">
            <a:normAutofit/>
          </a:bodyPr>
          <a:lstStyle/>
          <a:p>
            <a:pPr indent="0" lvl="0" marL="0" rtl="0" algn="ctr">
              <a:lnSpc>
                <a:spcPct val="90000"/>
              </a:lnSpc>
              <a:spcBef>
                <a:spcPts val="0"/>
              </a:spcBef>
              <a:spcAft>
                <a:spcPts val="0"/>
              </a:spcAft>
              <a:buClr>
                <a:schemeClr val="dk1"/>
              </a:buClr>
              <a:buSzPts val="2000"/>
              <a:buNone/>
            </a:pPr>
            <a:r>
              <a:rPr lang="en-US" sz="2000"/>
              <a:t>Once lodged in our minds, hidden biases can influence our behavior toward members of particular social groups, but we remain oblivious to their influence. Most people find it hard to believe that their behavior can be guided by mental content of which they are unaware.</a:t>
            </a:r>
            <a:endParaRPr/>
          </a:p>
          <a:p>
            <a:pPr indent="0" lvl="0" marL="120650" rtl="0" algn="r">
              <a:lnSpc>
                <a:spcPct val="90000"/>
              </a:lnSpc>
              <a:spcBef>
                <a:spcPts val="750"/>
              </a:spcBef>
              <a:spcAft>
                <a:spcPts val="0"/>
              </a:spcAft>
              <a:buClr>
                <a:schemeClr val="dk1"/>
              </a:buClr>
              <a:buSzPts val="2200"/>
              <a:buNone/>
            </a:pPr>
            <a:r>
              <a:t/>
            </a:r>
            <a:endParaRPr sz="2200">
              <a:latin typeface="Calibri"/>
              <a:ea typeface="Calibri"/>
              <a:cs typeface="Calibri"/>
              <a:sym typeface="Calibri"/>
            </a:endParaRPr>
          </a:p>
          <a:p>
            <a:pPr indent="0" lvl="0" marL="120650" rtl="0" algn="r">
              <a:lnSpc>
                <a:spcPct val="90000"/>
              </a:lnSpc>
              <a:spcBef>
                <a:spcPts val="750"/>
              </a:spcBef>
              <a:spcAft>
                <a:spcPts val="0"/>
              </a:spcAft>
              <a:buClr>
                <a:schemeClr val="dk1"/>
              </a:buClr>
              <a:buSzPts val="2200"/>
              <a:buNone/>
            </a:pPr>
            <a:r>
              <a:rPr lang="en-US" sz="2200">
                <a:latin typeface="Calibri"/>
                <a:ea typeface="Calibri"/>
                <a:cs typeface="Calibri"/>
                <a:sym typeface="Calibri"/>
              </a:rPr>
              <a:t>-Banaji 2013</a:t>
            </a:r>
            <a:endParaRPr/>
          </a:p>
        </p:txBody>
      </p:sp>
      <p:pic>
        <p:nvPicPr>
          <p:cNvPr descr="blind-spot-book-cover.jpg" id="1272" name="Google Shape;1272;p11"/>
          <p:cNvPicPr preferRelativeResize="0"/>
          <p:nvPr/>
        </p:nvPicPr>
        <p:blipFill rotWithShape="1">
          <a:blip r:embed="rId3">
            <a:alphaModFix/>
          </a:blip>
          <a:srcRect b="0" l="0" r="0" t="0"/>
          <a:stretch/>
        </p:blipFill>
        <p:spPr>
          <a:xfrm>
            <a:off x="457200" y="1524000"/>
            <a:ext cx="3094096" cy="4308360"/>
          </a:xfrm>
          <a:prstGeom prst="rect">
            <a:avLst/>
          </a:prstGeom>
          <a:noFill/>
          <a:ln>
            <a:noFill/>
          </a:ln>
        </p:spPr>
      </p:pic>
      <p:sp>
        <p:nvSpPr>
          <p:cNvPr id="1273" name="Google Shape;1273;p11"/>
          <p:cNvSpPr txBox="1"/>
          <p:nvPr/>
        </p:nvSpPr>
        <p:spPr>
          <a:xfrm>
            <a:off x="0" y="793852"/>
            <a:ext cx="9133450" cy="793852"/>
          </a:xfrm>
          <a:prstGeom prst="rect">
            <a:avLst/>
          </a:prstGeom>
          <a:noFill/>
          <a:ln>
            <a:noFill/>
          </a:ln>
        </p:spPr>
        <p:txBody>
          <a:bodyPr anchorCtr="0" anchor="ctr" bIns="45700" lIns="91400" spcFirstLastPara="1" rIns="91400" wrap="square" tIns="45700">
            <a:noAutofit/>
          </a:bodyPr>
          <a:lstStyle/>
          <a:p>
            <a:pPr indent="0" lvl="0" marL="0" marR="0" rtl="0" algn="ctr">
              <a:lnSpc>
                <a:spcPct val="90000"/>
              </a:lnSpc>
              <a:spcBef>
                <a:spcPts val="0"/>
              </a:spcBef>
              <a:spcAft>
                <a:spcPts val="0"/>
              </a:spcAft>
              <a:buClr>
                <a:srgbClr val="008000"/>
              </a:buClr>
              <a:buSzPts val="3200"/>
              <a:buFont typeface="Calibri"/>
              <a:buNone/>
            </a:pPr>
            <a:r>
              <a:rPr b="1" i="0" lang="en-US" sz="3200" u="none" cap="none" strike="noStrike">
                <a:solidFill>
                  <a:srgbClr val="008000"/>
                </a:solidFill>
                <a:latin typeface="Calibri"/>
                <a:ea typeface="Calibri"/>
                <a:cs typeface="Calibri"/>
                <a:sym typeface="Calibri"/>
              </a:rPr>
              <a:t>Blindspots or bits of knowledge about social groups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sp>
        <p:nvSpPr>
          <p:cNvPr id="1278" name="Google Shape;1278;p12"/>
          <p:cNvSpPr txBox="1"/>
          <p:nvPr>
            <p:ph idx="1" type="body"/>
          </p:nvPr>
        </p:nvSpPr>
        <p:spPr>
          <a:xfrm>
            <a:off x="41835" y="878541"/>
            <a:ext cx="4470400" cy="5097130"/>
          </a:xfrm>
          <a:prstGeom prst="rect">
            <a:avLst/>
          </a:prstGeom>
          <a:noFill/>
          <a:ln>
            <a:noFill/>
          </a:ln>
        </p:spPr>
        <p:txBody>
          <a:bodyPr anchorCtr="0" anchor="t" bIns="45700" lIns="91400" spcFirstLastPara="1" rIns="91400" wrap="square" tIns="45700">
            <a:normAutofit/>
          </a:bodyPr>
          <a:lstStyle/>
          <a:p>
            <a:pPr indent="0" lvl="0" marL="120648" rtl="0" algn="l">
              <a:lnSpc>
                <a:spcPct val="80000"/>
              </a:lnSpc>
              <a:spcBef>
                <a:spcPts val="0"/>
              </a:spcBef>
              <a:spcAft>
                <a:spcPts val="0"/>
              </a:spcAft>
              <a:buClr>
                <a:srgbClr val="222222"/>
              </a:buClr>
              <a:buSzPts val="3600"/>
              <a:buNone/>
            </a:pPr>
            <a:r>
              <a:rPr b="0" i="0" lang="en-US" sz="3600">
                <a:solidFill>
                  <a:srgbClr val="222222"/>
                </a:solidFill>
                <a:latin typeface="Arial"/>
                <a:ea typeface="Arial"/>
                <a:cs typeface="Arial"/>
                <a:sym typeface="Arial"/>
              </a:rPr>
              <a:t> </a:t>
            </a:r>
            <a:r>
              <a:rPr b="0" i="0" lang="en-US" sz="3500">
                <a:solidFill>
                  <a:srgbClr val="222222"/>
                </a:solidFill>
                <a:latin typeface="Arial"/>
                <a:ea typeface="Arial"/>
                <a:cs typeface="Arial"/>
                <a:sym typeface="Arial"/>
              </a:rPr>
              <a:t>“We redefine what it means to be a good person as someone who is trying to be better, as opposed to someone who is allowing themselves to believe in the illusion that they are always a good perso</a:t>
            </a:r>
            <a:r>
              <a:rPr b="0" i="0" lang="en-US" sz="3600">
                <a:solidFill>
                  <a:srgbClr val="222222"/>
                </a:solidFill>
                <a:latin typeface="Arial"/>
                <a:ea typeface="Arial"/>
                <a:cs typeface="Arial"/>
                <a:sym typeface="Arial"/>
              </a:rPr>
              <a:t>n.” </a:t>
            </a:r>
            <a:r>
              <a:rPr b="0" i="0" lang="en-US" sz="1600">
                <a:solidFill>
                  <a:srgbClr val="222222"/>
                </a:solidFill>
                <a:latin typeface="Arial"/>
                <a:ea typeface="Arial"/>
                <a:cs typeface="Arial"/>
                <a:sym typeface="Arial"/>
              </a:rPr>
              <a:t>– Dolly Chugh</a:t>
            </a:r>
            <a:endParaRPr sz="3600">
              <a:latin typeface="Arial"/>
              <a:ea typeface="Arial"/>
              <a:cs typeface="Arial"/>
              <a:sym typeface="Arial"/>
            </a:endParaRPr>
          </a:p>
        </p:txBody>
      </p:sp>
      <p:sp>
        <p:nvSpPr>
          <p:cNvPr id="1279" name="Google Shape;1279;p12"/>
          <p:cNvSpPr txBox="1"/>
          <p:nvPr>
            <p:ph idx="2" type="body"/>
          </p:nvPr>
        </p:nvSpPr>
        <p:spPr>
          <a:xfrm>
            <a:off x="2976003" y="6858000"/>
            <a:ext cx="5257800" cy="2865120"/>
          </a:xfrm>
          <a:prstGeom prst="rect">
            <a:avLst/>
          </a:prstGeom>
          <a:noFill/>
          <a:ln>
            <a:noFill/>
          </a:ln>
        </p:spPr>
        <p:txBody>
          <a:bodyPr anchorCtr="0" anchor="t" bIns="45700" lIns="91400" spcFirstLastPara="1" rIns="91400" wrap="square" tIns="45700">
            <a:normAutofit/>
          </a:bodyPr>
          <a:lstStyle/>
          <a:p>
            <a:pPr indent="0" lvl="0" marL="120648" rtl="0" algn="l">
              <a:lnSpc>
                <a:spcPct val="90000"/>
              </a:lnSpc>
              <a:spcBef>
                <a:spcPts val="0"/>
              </a:spcBef>
              <a:spcAft>
                <a:spcPts val="0"/>
              </a:spcAft>
              <a:buClr>
                <a:schemeClr val="dk1"/>
              </a:buClr>
              <a:buSzPts val="2000"/>
              <a:buNone/>
            </a:pPr>
            <a:r>
              <a:rPr lang="en-US" sz="2000"/>
              <a:t>“[We all] have reminiscences which [we] would not tell everyone but only to [our] </a:t>
            </a:r>
            <a:r>
              <a:rPr lang="en-US" sz="1800"/>
              <a:t>friends</a:t>
            </a:r>
            <a:r>
              <a:rPr lang="en-US" sz="2000"/>
              <a:t>. [We] have other matters in [our] mind which [we] will not reveal to even [our] friends, but only to [ourselves], and that in secret. But there are other things which [we] are afraid to tell even to ourselves, and every decent person has a number of such things stored away in [our] minds.”</a:t>
            </a:r>
            <a:endParaRPr sz="2400"/>
          </a:p>
        </p:txBody>
      </p:sp>
      <p:pic>
        <p:nvPicPr>
          <p:cNvPr descr="A picture containing food&#10;&#10;Description automatically generated" id="1280" name="Google Shape;1280;p12"/>
          <p:cNvPicPr preferRelativeResize="0"/>
          <p:nvPr/>
        </p:nvPicPr>
        <p:blipFill rotWithShape="1">
          <a:blip r:embed="rId3">
            <a:alphaModFix/>
          </a:blip>
          <a:srcRect b="0" l="0" r="0" t="0"/>
          <a:stretch/>
        </p:blipFill>
        <p:spPr>
          <a:xfrm>
            <a:off x="4577904" y="814932"/>
            <a:ext cx="4566097" cy="52946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grpSp>
        <p:nvGrpSpPr>
          <p:cNvPr id="1285" name="Google Shape;1285;p15"/>
          <p:cNvGrpSpPr/>
          <p:nvPr/>
        </p:nvGrpSpPr>
        <p:grpSpPr>
          <a:xfrm>
            <a:off x="261554" y="2752059"/>
            <a:ext cx="8746824" cy="1950326"/>
            <a:chOff x="1471" y="1310456"/>
            <a:chExt cx="8746824" cy="1950326"/>
          </a:xfrm>
        </p:grpSpPr>
        <p:sp>
          <p:nvSpPr>
            <p:cNvPr id="1286" name="Google Shape;1286;p15"/>
            <p:cNvSpPr/>
            <p:nvPr/>
          </p:nvSpPr>
          <p:spPr>
            <a:xfrm>
              <a:off x="1471" y="1310456"/>
              <a:ext cx="1950326" cy="1950326"/>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5"/>
            <p:cNvSpPr txBox="1"/>
            <p:nvPr/>
          </p:nvSpPr>
          <p:spPr>
            <a:xfrm>
              <a:off x="287090" y="1596075"/>
              <a:ext cx="1379088" cy="1379088"/>
            </a:xfrm>
            <a:prstGeom prst="rect">
              <a:avLst/>
            </a:prstGeom>
            <a:noFill/>
            <a:ln>
              <a:noFill/>
            </a:ln>
          </p:spPr>
          <p:txBody>
            <a:bodyPr anchorCtr="0" anchor="ctr" bIns="31750" lIns="31750" spcFirstLastPara="1" rIns="31750" wrap="square" tIns="31750">
              <a:noAutofit/>
            </a:bodyPr>
            <a:lstStyle/>
            <a:p>
              <a:pPr indent="0" lvl="0" marL="0" marR="0" rtl="0" algn="ctr">
                <a:lnSpc>
                  <a:spcPct val="90000"/>
                </a:lnSpc>
                <a:spcBef>
                  <a:spcPts val="0"/>
                </a:spcBef>
                <a:spcAft>
                  <a:spcPts val="0"/>
                </a:spcAft>
                <a:buClr>
                  <a:schemeClr val="lt1"/>
                </a:buClr>
                <a:buSzPts val="2500"/>
                <a:buFont typeface="Calibri"/>
                <a:buNone/>
              </a:pPr>
              <a:r>
                <a:rPr b="0" i="0" lang="en-US" sz="2500" u="none" cap="none" strike="noStrike">
                  <a:solidFill>
                    <a:schemeClr val="lt1"/>
                  </a:solidFill>
                  <a:latin typeface="Calibri"/>
                  <a:ea typeface="Calibri"/>
                  <a:cs typeface="Calibri"/>
                  <a:sym typeface="Calibri"/>
                </a:rPr>
                <a:t>Recognize Bias</a:t>
              </a:r>
              <a:endParaRPr b="0" i="0" sz="1400" u="none" cap="none" strike="noStrike">
                <a:solidFill>
                  <a:srgbClr val="000000"/>
                </a:solidFill>
                <a:latin typeface="Arial"/>
                <a:ea typeface="Arial"/>
                <a:cs typeface="Arial"/>
                <a:sym typeface="Arial"/>
              </a:endParaRPr>
            </a:p>
          </p:txBody>
        </p:sp>
        <p:sp>
          <p:nvSpPr>
            <p:cNvPr id="1288" name="Google Shape;1288;p15"/>
            <p:cNvSpPr/>
            <p:nvPr/>
          </p:nvSpPr>
          <p:spPr>
            <a:xfrm>
              <a:off x="2110164" y="1720025"/>
              <a:ext cx="1131189" cy="1131189"/>
            </a:xfrm>
            <a:prstGeom prst="mathPlus">
              <a:avLst>
                <a:gd fmla="val 23520" name="adj1"/>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5"/>
            <p:cNvSpPr txBox="1"/>
            <p:nvPr/>
          </p:nvSpPr>
          <p:spPr>
            <a:xfrm>
              <a:off x="2260103" y="2152592"/>
              <a:ext cx="831311" cy="26605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1290" name="Google Shape;1290;p15"/>
            <p:cNvSpPr/>
            <p:nvPr/>
          </p:nvSpPr>
          <p:spPr>
            <a:xfrm>
              <a:off x="3399720" y="1310456"/>
              <a:ext cx="1950326" cy="1950326"/>
            </a:xfrm>
            <a:prstGeom prst="ellipse">
              <a:avLst/>
            </a:prstGeom>
            <a:solidFill>
              <a:srgbClr val="5665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5"/>
            <p:cNvSpPr txBox="1"/>
            <p:nvPr/>
          </p:nvSpPr>
          <p:spPr>
            <a:xfrm>
              <a:off x="3685339" y="1596075"/>
              <a:ext cx="1379088" cy="1379088"/>
            </a:xfrm>
            <a:prstGeom prst="rect">
              <a:avLst/>
            </a:prstGeom>
            <a:noFill/>
            <a:ln>
              <a:noFill/>
            </a:ln>
          </p:spPr>
          <p:txBody>
            <a:bodyPr anchorCtr="0" anchor="ctr" bIns="31750" lIns="31750" spcFirstLastPara="1" rIns="31750" wrap="square" tIns="31750">
              <a:noAutofit/>
            </a:bodyPr>
            <a:lstStyle/>
            <a:p>
              <a:pPr indent="0" lvl="0" marL="0" marR="0" rtl="0" algn="ctr">
                <a:lnSpc>
                  <a:spcPct val="90000"/>
                </a:lnSpc>
                <a:spcBef>
                  <a:spcPts val="0"/>
                </a:spcBef>
                <a:spcAft>
                  <a:spcPts val="0"/>
                </a:spcAft>
                <a:buClr>
                  <a:schemeClr val="lt1"/>
                </a:buClr>
                <a:buSzPts val="2500"/>
                <a:buFont typeface="Calibri"/>
                <a:buNone/>
              </a:pPr>
              <a:r>
                <a:rPr b="0" i="0" lang="en-US" sz="2500" u="none" cap="none" strike="noStrike">
                  <a:solidFill>
                    <a:schemeClr val="lt1"/>
                  </a:solidFill>
                  <a:latin typeface="Calibri"/>
                  <a:ea typeface="Calibri"/>
                  <a:cs typeface="Calibri"/>
                  <a:sym typeface="Calibri"/>
                </a:rPr>
                <a:t>Mindset Shift</a:t>
              </a:r>
              <a:endParaRPr b="0" i="0" sz="1400" u="none" cap="none" strike="noStrike">
                <a:solidFill>
                  <a:srgbClr val="000000"/>
                </a:solidFill>
                <a:latin typeface="Arial"/>
                <a:ea typeface="Arial"/>
                <a:cs typeface="Arial"/>
                <a:sym typeface="Arial"/>
              </a:endParaRPr>
            </a:p>
          </p:txBody>
        </p:sp>
        <p:sp>
          <p:nvSpPr>
            <p:cNvPr id="1292" name="Google Shape;1292;p15"/>
            <p:cNvSpPr/>
            <p:nvPr/>
          </p:nvSpPr>
          <p:spPr>
            <a:xfrm>
              <a:off x="5508413" y="1720025"/>
              <a:ext cx="1131189" cy="1131189"/>
            </a:xfrm>
            <a:prstGeom prst="mathEqual">
              <a:avLst>
                <a:gd fmla="val 23520" name="adj1"/>
                <a:gd fmla="val 11760" name="adj2"/>
              </a:avLst>
            </a:prstGeom>
            <a:solidFill>
              <a:srgbClr val="4AA9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5"/>
            <p:cNvSpPr txBox="1"/>
            <p:nvPr/>
          </p:nvSpPr>
          <p:spPr>
            <a:xfrm>
              <a:off x="5658352" y="1953050"/>
              <a:ext cx="831311" cy="66513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t/>
              </a:r>
              <a:endParaRPr b="0" i="0" sz="2000" u="none" cap="none" strike="noStrike">
                <a:solidFill>
                  <a:schemeClr val="lt1"/>
                </a:solidFill>
                <a:latin typeface="Calibri"/>
                <a:ea typeface="Calibri"/>
                <a:cs typeface="Calibri"/>
                <a:sym typeface="Calibri"/>
              </a:endParaRPr>
            </a:p>
          </p:txBody>
        </p:sp>
        <p:sp>
          <p:nvSpPr>
            <p:cNvPr id="1294" name="Google Shape;1294;p15"/>
            <p:cNvSpPr/>
            <p:nvPr/>
          </p:nvSpPr>
          <p:spPr>
            <a:xfrm>
              <a:off x="6797969" y="1310456"/>
              <a:ext cx="1950326" cy="1950326"/>
            </a:xfrm>
            <a:prstGeom prst="ellipse">
              <a:avLst/>
            </a:prstGeom>
            <a:solidFill>
              <a:srgbClr val="4AA9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5"/>
            <p:cNvSpPr txBox="1"/>
            <p:nvPr/>
          </p:nvSpPr>
          <p:spPr>
            <a:xfrm>
              <a:off x="7083588" y="1596075"/>
              <a:ext cx="1379088" cy="1379088"/>
            </a:xfrm>
            <a:prstGeom prst="rect">
              <a:avLst/>
            </a:prstGeom>
            <a:noFill/>
            <a:ln>
              <a:noFill/>
            </a:ln>
          </p:spPr>
          <p:txBody>
            <a:bodyPr anchorCtr="0" anchor="ctr" bIns="31750" lIns="31750" spcFirstLastPara="1" rIns="31750" wrap="square" tIns="31750">
              <a:noAutofit/>
            </a:bodyPr>
            <a:lstStyle/>
            <a:p>
              <a:pPr indent="0" lvl="0" marL="0" marR="0" rtl="0" algn="ctr">
                <a:lnSpc>
                  <a:spcPct val="90000"/>
                </a:lnSpc>
                <a:spcBef>
                  <a:spcPts val="0"/>
                </a:spcBef>
                <a:spcAft>
                  <a:spcPts val="0"/>
                </a:spcAft>
                <a:buClr>
                  <a:schemeClr val="lt1"/>
                </a:buClr>
                <a:buSzPts val="2500"/>
                <a:buFont typeface="Calibri"/>
                <a:buNone/>
              </a:pPr>
              <a:r>
                <a:rPr b="0" i="0" lang="en-US" sz="2500" u="none" cap="none" strike="noStrike">
                  <a:solidFill>
                    <a:schemeClr val="lt1"/>
                  </a:solidFill>
                  <a:latin typeface="Calibri"/>
                  <a:ea typeface="Calibri"/>
                  <a:cs typeface="Calibri"/>
                  <a:sym typeface="Calibri"/>
                </a:rPr>
                <a:t>Validate and Affirm</a:t>
              </a:r>
              <a:endParaRPr b="0" i="0" sz="1400" u="none" cap="none" strike="noStrike">
                <a:solidFill>
                  <a:srgbClr val="000000"/>
                </a:solidFill>
                <a:latin typeface="Arial"/>
                <a:ea typeface="Arial"/>
                <a:cs typeface="Arial"/>
                <a:sym typeface="Arial"/>
              </a:endParaRPr>
            </a:p>
          </p:txBody>
        </p:sp>
      </p:grpSp>
      <p:sp>
        <p:nvSpPr>
          <p:cNvPr id="1296" name="Google Shape;1296;p15"/>
          <p:cNvSpPr/>
          <p:nvPr/>
        </p:nvSpPr>
        <p:spPr>
          <a:xfrm>
            <a:off x="656954" y="1145308"/>
            <a:ext cx="795602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Changing Your Mindset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13"/>
          <p:cNvSpPr txBox="1"/>
          <p:nvPr>
            <p:ph type="title"/>
          </p:nvPr>
        </p:nvSpPr>
        <p:spPr>
          <a:xfrm>
            <a:off x="1" y="711994"/>
            <a:ext cx="9144001"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b="1" lang="en-US" sz="4000"/>
              <a:t>All By Association = Stereotypes</a:t>
            </a:r>
            <a:endParaRPr/>
          </a:p>
        </p:txBody>
      </p:sp>
      <p:sp>
        <p:nvSpPr>
          <p:cNvPr id="1302" name="Google Shape;1302;p13"/>
          <p:cNvSpPr txBox="1"/>
          <p:nvPr>
            <p:ph idx="1" type="body"/>
          </p:nvPr>
        </p:nvSpPr>
        <p:spPr>
          <a:xfrm>
            <a:off x="457200" y="1690933"/>
            <a:ext cx="4040188" cy="63976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Professions = Race/Gender</a:t>
            </a:r>
            <a:endParaRPr/>
          </a:p>
        </p:txBody>
      </p:sp>
      <p:sp>
        <p:nvSpPr>
          <p:cNvPr id="1303" name="Google Shape;1303;p13"/>
          <p:cNvSpPr txBox="1"/>
          <p:nvPr>
            <p:ph idx="2" type="body"/>
          </p:nvPr>
        </p:nvSpPr>
        <p:spPr>
          <a:xfrm>
            <a:off x="457200" y="1976091"/>
            <a:ext cx="4040188" cy="395128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t/>
            </a:r>
            <a:endParaRPr/>
          </a:p>
          <a:p>
            <a:pPr indent="0" lvl="0" marL="0" rtl="0" algn="ctr">
              <a:lnSpc>
                <a:spcPct val="100000"/>
              </a:lnSpc>
              <a:spcBef>
                <a:spcPts val="480"/>
              </a:spcBef>
              <a:spcAft>
                <a:spcPts val="0"/>
              </a:spcAft>
              <a:buClr>
                <a:schemeClr val="dk1"/>
              </a:buClr>
              <a:buSzPts val="2400"/>
              <a:buNone/>
            </a:pPr>
            <a:r>
              <a:rPr lang="en-US"/>
              <a:t>Surgeon</a:t>
            </a:r>
            <a:endParaRPr/>
          </a:p>
          <a:p>
            <a:pPr indent="0" lvl="0" marL="0" rtl="0" algn="ctr">
              <a:lnSpc>
                <a:spcPct val="100000"/>
              </a:lnSpc>
              <a:spcBef>
                <a:spcPts val="480"/>
              </a:spcBef>
              <a:spcAft>
                <a:spcPts val="0"/>
              </a:spcAft>
              <a:buClr>
                <a:schemeClr val="dk1"/>
              </a:buClr>
              <a:buSzPts val="2400"/>
              <a:buNone/>
            </a:pPr>
            <a:r>
              <a:rPr lang="en-US"/>
              <a:t>Pilot</a:t>
            </a:r>
            <a:endParaRPr/>
          </a:p>
          <a:p>
            <a:pPr indent="0" lvl="0" marL="0" rtl="0" algn="ctr">
              <a:lnSpc>
                <a:spcPct val="100000"/>
              </a:lnSpc>
              <a:spcBef>
                <a:spcPts val="480"/>
              </a:spcBef>
              <a:spcAft>
                <a:spcPts val="0"/>
              </a:spcAft>
              <a:buClr>
                <a:schemeClr val="dk1"/>
              </a:buClr>
              <a:buSzPts val="2400"/>
              <a:buNone/>
            </a:pPr>
            <a:r>
              <a:rPr lang="en-US"/>
              <a:t>Professional Athlete</a:t>
            </a:r>
            <a:endParaRPr/>
          </a:p>
          <a:p>
            <a:pPr indent="0" lvl="0" marL="0" rtl="0" algn="ctr">
              <a:lnSpc>
                <a:spcPct val="100000"/>
              </a:lnSpc>
              <a:spcBef>
                <a:spcPts val="480"/>
              </a:spcBef>
              <a:spcAft>
                <a:spcPts val="0"/>
              </a:spcAft>
              <a:buClr>
                <a:schemeClr val="dk1"/>
              </a:buClr>
              <a:buSzPts val="2400"/>
              <a:buNone/>
            </a:pPr>
            <a:r>
              <a:rPr lang="en-US"/>
              <a:t>CEO</a:t>
            </a:r>
            <a:endParaRPr/>
          </a:p>
          <a:p>
            <a:pPr indent="0" lvl="0" marL="0" rtl="0" algn="ctr">
              <a:lnSpc>
                <a:spcPct val="100000"/>
              </a:lnSpc>
              <a:spcBef>
                <a:spcPts val="480"/>
              </a:spcBef>
              <a:spcAft>
                <a:spcPts val="0"/>
              </a:spcAft>
              <a:buClr>
                <a:schemeClr val="dk1"/>
              </a:buClr>
              <a:buSzPts val="2400"/>
              <a:buNone/>
            </a:pPr>
            <a:r>
              <a:rPr lang="en-US"/>
              <a:t>Elementary School Teacher</a:t>
            </a:r>
            <a:endParaRPr/>
          </a:p>
          <a:p>
            <a:pPr indent="0" lvl="0" marL="0" rtl="0" algn="ctr">
              <a:lnSpc>
                <a:spcPct val="100000"/>
              </a:lnSpc>
              <a:spcBef>
                <a:spcPts val="480"/>
              </a:spcBef>
              <a:spcAft>
                <a:spcPts val="0"/>
              </a:spcAft>
              <a:buClr>
                <a:schemeClr val="dk1"/>
              </a:buClr>
              <a:buSzPts val="2400"/>
              <a:buNone/>
            </a:pPr>
            <a:r>
              <a:t/>
            </a:r>
            <a:endParaRPr/>
          </a:p>
        </p:txBody>
      </p:sp>
      <p:sp>
        <p:nvSpPr>
          <p:cNvPr id="1304" name="Google Shape;1304;p13"/>
          <p:cNvSpPr txBox="1"/>
          <p:nvPr>
            <p:ph idx="3" type="body"/>
          </p:nvPr>
        </p:nvSpPr>
        <p:spPr>
          <a:xfrm>
            <a:off x="4645030" y="1677085"/>
            <a:ext cx="4041775" cy="63976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rPr lang="en-US"/>
              <a:t>Traits = Groups</a:t>
            </a:r>
            <a:endParaRPr/>
          </a:p>
        </p:txBody>
      </p:sp>
      <p:sp>
        <p:nvSpPr>
          <p:cNvPr id="1305" name="Google Shape;1305;p13"/>
          <p:cNvSpPr txBox="1"/>
          <p:nvPr>
            <p:ph idx="4" type="body"/>
          </p:nvPr>
        </p:nvSpPr>
        <p:spPr>
          <a:xfrm>
            <a:off x="4251179" y="1976091"/>
            <a:ext cx="4892823" cy="3951288"/>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400"/>
              <a:buNone/>
            </a:pPr>
            <a:r>
              <a:t/>
            </a:r>
            <a:endParaRPr/>
          </a:p>
          <a:p>
            <a:pPr indent="0" lvl="0" marL="0" rtl="0" algn="ctr">
              <a:lnSpc>
                <a:spcPct val="100000"/>
              </a:lnSpc>
              <a:spcBef>
                <a:spcPts val="480"/>
              </a:spcBef>
              <a:spcAft>
                <a:spcPts val="0"/>
              </a:spcAft>
              <a:buClr>
                <a:schemeClr val="dk1"/>
              </a:buClr>
              <a:buSzPts val="2400"/>
              <a:buNone/>
            </a:pPr>
            <a:r>
              <a:rPr lang="en-US"/>
              <a:t>Leadership (men or women)</a:t>
            </a:r>
            <a:endParaRPr/>
          </a:p>
          <a:p>
            <a:pPr indent="0" lvl="0" marL="0" rtl="0" algn="ctr">
              <a:lnSpc>
                <a:spcPct val="100000"/>
              </a:lnSpc>
              <a:spcBef>
                <a:spcPts val="480"/>
              </a:spcBef>
              <a:spcAft>
                <a:spcPts val="0"/>
              </a:spcAft>
              <a:buClr>
                <a:schemeClr val="dk1"/>
              </a:buClr>
              <a:buSzPts val="2400"/>
              <a:buNone/>
            </a:pPr>
            <a:r>
              <a:rPr lang="en-US"/>
              <a:t>Musical Talent (Native Americans or African Americans)</a:t>
            </a:r>
            <a:endParaRPr/>
          </a:p>
          <a:p>
            <a:pPr indent="0" lvl="0" marL="0" rtl="0" algn="ctr">
              <a:lnSpc>
                <a:spcPct val="100000"/>
              </a:lnSpc>
              <a:spcBef>
                <a:spcPts val="480"/>
              </a:spcBef>
              <a:spcAft>
                <a:spcPts val="0"/>
              </a:spcAft>
              <a:buClr>
                <a:schemeClr val="dk1"/>
              </a:buClr>
              <a:buSzPts val="2400"/>
              <a:buNone/>
            </a:pPr>
            <a:r>
              <a:rPr lang="en-US"/>
              <a:t>Legal Expertise (Christians or Jews)</a:t>
            </a:r>
            <a:endParaRPr/>
          </a:p>
          <a:p>
            <a:pPr indent="0" lvl="0" marL="0" rtl="0" algn="ctr">
              <a:lnSpc>
                <a:spcPct val="100000"/>
              </a:lnSpc>
              <a:spcBef>
                <a:spcPts val="480"/>
              </a:spcBef>
              <a:spcAft>
                <a:spcPts val="0"/>
              </a:spcAft>
              <a:buClr>
                <a:schemeClr val="dk1"/>
              </a:buClr>
              <a:buSzPts val="2400"/>
              <a:buNone/>
            </a:pPr>
            <a:r>
              <a:rPr lang="en-US"/>
              <a:t>Math Ability (Asians or Caucasians)</a:t>
            </a:r>
            <a:endParaRPr/>
          </a:p>
          <a:p>
            <a:pPr indent="0" lvl="0" marL="0" rtl="0" algn="ctr">
              <a:lnSpc>
                <a:spcPct val="100000"/>
              </a:lnSpc>
              <a:spcBef>
                <a:spcPts val="480"/>
              </a:spcBef>
              <a:spcAft>
                <a:spcPts val="0"/>
              </a:spcAft>
              <a:buClr>
                <a:schemeClr val="dk1"/>
              </a:buClr>
              <a:buSzPts val="2400"/>
              <a:buNone/>
            </a:pPr>
            <a:r>
              <a:rPr lang="en-US"/>
              <a:t>Criminality (Dutch or Italian)</a:t>
            </a:r>
            <a:endParaRPr/>
          </a:p>
        </p:txBody>
      </p:sp>
      <p:sp>
        <p:nvSpPr>
          <p:cNvPr id="1306" name="Google Shape;1306;p13"/>
          <p:cNvSpPr txBox="1"/>
          <p:nvPr/>
        </p:nvSpPr>
        <p:spPr>
          <a:xfrm>
            <a:off x="88176" y="5128593"/>
            <a:ext cx="911370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Stereotypes are true in some way, partly false, and usually negative associated emotionally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55" name="Shape 1055"/>
        <p:cNvGrpSpPr/>
        <p:nvPr/>
      </p:nvGrpSpPr>
      <p:grpSpPr>
        <a:xfrm>
          <a:off x="0" y="0"/>
          <a:ext cx="0" cy="0"/>
          <a:chOff x="0" y="0"/>
          <a:chExt cx="0" cy="0"/>
        </a:xfrm>
      </p:grpSpPr>
      <p:sp>
        <p:nvSpPr>
          <p:cNvPr id="1056" name="Google Shape;1056;p2"/>
          <p:cNvSpPr txBox="1"/>
          <p:nvPr>
            <p:ph type="title"/>
          </p:nvPr>
        </p:nvSpPr>
        <p:spPr>
          <a:xfrm>
            <a:off x="455676" y="533400"/>
            <a:ext cx="8839200" cy="1371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About our Executive Director</a:t>
            </a:r>
            <a:endParaRPr/>
          </a:p>
        </p:txBody>
      </p:sp>
      <p:pic>
        <p:nvPicPr>
          <p:cNvPr id="1057" name="Google Shape;1057;p2"/>
          <p:cNvPicPr preferRelativeResize="0"/>
          <p:nvPr>
            <p:ph idx="1" type="body"/>
          </p:nvPr>
        </p:nvPicPr>
        <p:blipFill rotWithShape="1">
          <a:blip r:embed="rId3">
            <a:alphaModFix/>
          </a:blip>
          <a:srcRect b="0" l="0" r="0" t="0"/>
          <a:stretch/>
        </p:blipFill>
        <p:spPr>
          <a:xfrm>
            <a:off x="0" y="3657600"/>
            <a:ext cx="9144000" cy="2376546"/>
          </a:xfrm>
          <a:prstGeom prst="rect">
            <a:avLst/>
          </a:prstGeom>
          <a:noFill/>
          <a:ln>
            <a:noFill/>
          </a:ln>
        </p:spPr>
      </p:pic>
      <p:sp>
        <p:nvSpPr>
          <p:cNvPr id="1058" name="Google Shape;1058;p2"/>
          <p:cNvSpPr txBox="1"/>
          <p:nvPr/>
        </p:nvSpPr>
        <p:spPr>
          <a:xfrm>
            <a:off x="2476500" y="1524000"/>
            <a:ext cx="6477000"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Professor Sharroky Hollie is a national educator who provides professional development to thousands of educators in the area of cultural responsiveness. Since 2000, Dr. Hollie has trained over 150,000 educators and worked in nearly 2,000 classrooms. Going back 25 years, he has been a classroom teacher at the middle and high school levels, a central office professional development coordinator in Los Angeles Unified School District, a school founder and administrator, and university professor in teacher education at Cal State University. Sharroky has also been a visiting professor for Webster University in St. Louis and a guest lecturer at Stanford and UCLA.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059" name="Google Shape;1059;p2"/>
          <p:cNvPicPr preferRelativeResize="0"/>
          <p:nvPr/>
        </p:nvPicPr>
        <p:blipFill rotWithShape="1">
          <a:blip r:embed="rId4">
            <a:alphaModFix/>
          </a:blip>
          <a:srcRect b="0" l="0" r="0" t="0"/>
          <a:stretch/>
        </p:blipFill>
        <p:spPr>
          <a:xfrm>
            <a:off x="455676" y="1614376"/>
            <a:ext cx="1679448" cy="195284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pic>
        <p:nvPicPr>
          <p:cNvPr id="1311" name="Google Shape;1311;p14"/>
          <p:cNvPicPr preferRelativeResize="0"/>
          <p:nvPr/>
        </p:nvPicPr>
        <p:blipFill rotWithShape="1">
          <a:blip r:embed="rId3">
            <a:alphaModFix/>
          </a:blip>
          <a:srcRect b="0" l="0" r="0" t="0"/>
          <a:stretch/>
        </p:blipFill>
        <p:spPr>
          <a:xfrm>
            <a:off x="0" y="726552"/>
            <a:ext cx="9144000" cy="53797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pic>
        <p:nvPicPr>
          <p:cNvPr id="1316" name="Google Shape;1316;p16"/>
          <p:cNvPicPr preferRelativeResize="0"/>
          <p:nvPr>
            <p:ph idx="1" type="body"/>
          </p:nvPr>
        </p:nvPicPr>
        <p:blipFill rotWithShape="1">
          <a:blip r:embed="rId3">
            <a:alphaModFix/>
          </a:blip>
          <a:srcRect b="0" l="0" r="0" t="0"/>
          <a:stretch/>
        </p:blipFill>
        <p:spPr>
          <a:xfrm>
            <a:off x="535021" y="844407"/>
            <a:ext cx="8096305" cy="51283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pic>
        <p:nvPicPr>
          <p:cNvPr id="1322" name="Google Shape;1322;p17"/>
          <p:cNvPicPr preferRelativeResize="0"/>
          <p:nvPr/>
        </p:nvPicPr>
        <p:blipFill rotWithShape="1">
          <a:blip r:embed="rId3">
            <a:alphaModFix/>
          </a:blip>
          <a:srcRect b="0" l="0" r="0" t="0"/>
          <a:stretch/>
        </p:blipFill>
        <p:spPr>
          <a:xfrm>
            <a:off x="1560503" y="876560"/>
            <a:ext cx="5743745" cy="51048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g9bd6529fd0_3_75"/>
          <p:cNvSpPr/>
          <p:nvPr/>
        </p:nvSpPr>
        <p:spPr>
          <a:xfrm>
            <a:off x="3769750" y="2097145"/>
            <a:ext cx="1626526" cy="2182557"/>
          </a:xfrm>
          <a:prstGeom prst="ellipse">
            <a:avLst/>
          </a:prstGeom>
          <a:solidFill>
            <a:srgbClr val="FF0000">
              <a:alpha val="24313"/>
            </a:srgbClr>
          </a:solid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8" name="Google Shape;1328;g9bd6529fd0_3_75"/>
          <p:cNvSpPr/>
          <p:nvPr/>
        </p:nvSpPr>
        <p:spPr>
          <a:xfrm>
            <a:off x="3769750" y="995902"/>
            <a:ext cx="1626526" cy="2182557"/>
          </a:xfrm>
          <a:prstGeom prst="ellipse">
            <a:avLst/>
          </a:prstGeom>
          <a:solidFill>
            <a:srgbClr val="FFC000">
              <a:alpha val="24313"/>
            </a:srgbClr>
          </a:solidFill>
          <a:ln cap="flat" cmpd="sng" w="571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9" name="Google Shape;1329;g9bd6529fd0_3_75"/>
          <p:cNvSpPr/>
          <p:nvPr/>
        </p:nvSpPr>
        <p:spPr>
          <a:xfrm>
            <a:off x="4479673" y="1546524"/>
            <a:ext cx="1626526" cy="2182557"/>
          </a:xfrm>
          <a:prstGeom prst="ellipse">
            <a:avLst/>
          </a:prstGeom>
          <a:solidFill>
            <a:srgbClr val="FFFF00">
              <a:alpha val="24313"/>
            </a:srgbClr>
          </a:solidFill>
          <a:ln cap="flat" cmpd="sng" w="5715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0" name="Google Shape;1330;g9bd6529fd0_3_75"/>
          <p:cNvSpPr/>
          <p:nvPr/>
        </p:nvSpPr>
        <p:spPr>
          <a:xfrm>
            <a:off x="4479672" y="2637802"/>
            <a:ext cx="1626526" cy="2182557"/>
          </a:xfrm>
          <a:prstGeom prst="ellipse">
            <a:avLst/>
          </a:prstGeom>
          <a:solidFill>
            <a:srgbClr val="00B050">
              <a:alpha val="24313"/>
            </a:srgbClr>
          </a:solidFill>
          <a:ln cap="flat" cmpd="sng" w="571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1" name="Google Shape;1331;g9bd6529fd0_3_75"/>
          <p:cNvSpPr/>
          <p:nvPr/>
        </p:nvSpPr>
        <p:spPr>
          <a:xfrm>
            <a:off x="3769750" y="3178459"/>
            <a:ext cx="1626526" cy="2182557"/>
          </a:xfrm>
          <a:prstGeom prst="ellipse">
            <a:avLst/>
          </a:prstGeom>
          <a:solidFill>
            <a:srgbClr val="0070C0">
              <a:alpha val="24313"/>
            </a:srgbClr>
          </a:solidFill>
          <a:ln cap="flat" cmpd="sng" w="571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2" name="Google Shape;1332;g9bd6529fd0_3_75"/>
          <p:cNvSpPr/>
          <p:nvPr/>
        </p:nvSpPr>
        <p:spPr>
          <a:xfrm>
            <a:off x="3059829" y="2637802"/>
            <a:ext cx="1626526" cy="2182557"/>
          </a:xfrm>
          <a:prstGeom prst="ellipse">
            <a:avLst/>
          </a:prstGeom>
          <a:solidFill>
            <a:srgbClr val="7030A0">
              <a:alpha val="24313"/>
            </a:srgbClr>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3" name="Google Shape;1333;g9bd6529fd0_3_75"/>
          <p:cNvSpPr/>
          <p:nvPr/>
        </p:nvSpPr>
        <p:spPr>
          <a:xfrm>
            <a:off x="3059828" y="1541541"/>
            <a:ext cx="1626526" cy="2182557"/>
          </a:xfrm>
          <a:prstGeom prst="ellipse">
            <a:avLst/>
          </a:prstGeom>
          <a:solidFill>
            <a:srgbClr val="FF40FF">
              <a:alpha val="24313"/>
            </a:srgbClr>
          </a:solidFill>
          <a:ln cap="flat" cmpd="sng" w="57150">
            <a:solidFill>
              <a:srgbClr val="FF4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4" name="Google Shape;1334;g9bd6529fd0_3_75"/>
          <p:cNvSpPr txBox="1"/>
          <p:nvPr/>
        </p:nvSpPr>
        <p:spPr>
          <a:xfrm>
            <a:off x="0" y="0"/>
            <a:ext cx="8927700" cy="101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Aharoni"/>
                <a:ea typeface="Aharoni"/>
                <a:cs typeface="Aharoni"/>
                <a:sym typeface="Aharoni"/>
              </a:rPr>
              <a:t>Rings of Culture as Intersections</a:t>
            </a:r>
            <a:endParaRPr b="1" i="0" sz="100" u="none" cap="none" strike="noStrike">
              <a:solidFill>
                <a:srgbClr val="000000"/>
              </a:solidFill>
              <a:latin typeface="Arial"/>
              <a:ea typeface="Arial"/>
              <a:cs typeface="Arial"/>
              <a:sym typeface="Arial"/>
            </a:endParaRPr>
          </a:p>
        </p:txBody>
      </p:sp>
      <p:sp>
        <p:nvSpPr>
          <p:cNvPr id="1335" name="Google Shape;1335;g9bd6529fd0_3_75"/>
          <p:cNvSpPr/>
          <p:nvPr/>
        </p:nvSpPr>
        <p:spPr>
          <a:xfrm>
            <a:off x="441625" y="5519400"/>
            <a:ext cx="1168800" cy="1256100"/>
          </a:xfrm>
          <a:prstGeom prst="ellipse">
            <a:avLst/>
          </a:prstGeom>
          <a:solidFill>
            <a:srgbClr val="FF0000">
              <a:alpha val="24313"/>
            </a:srgbClr>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6" name="Google Shape;1336;g9bd6529fd0_3_75"/>
          <p:cNvSpPr/>
          <p:nvPr/>
        </p:nvSpPr>
        <p:spPr>
          <a:xfrm>
            <a:off x="3015209" y="5570042"/>
            <a:ext cx="904079" cy="1205438"/>
          </a:xfrm>
          <a:prstGeom prst="ellipse">
            <a:avLst/>
          </a:prstGeom>
          <a:solidFill>
            <a:srgbClr val="FFFF00">
              <a:alpha val="24313"/>
            </a:srgbClr>
          </a:solidFill>
          <a:ln cap="flat" cmpd="sng" w="381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C000"/>
              </a:solidFill>
              <a:latin typeface="Calibri"/>
              <a:ea typeface="Calibri"/>
              <a:cs typeface="Calibri"/>
              <a:sym typeface="Calibri"/>
            </a:endParaRPr>
          </a:p>
        </p:txBody>
      </p:sp>
      <p:sp>
        <p:nvSpPr>
          <p:cNvPr id="1337" name="Google Shape;1337;g9bd6529fd0_3_75"/>
          <p:cNvSpPr/>
          <p:nvPr/>
        </p:nvSpPr>
        <p:spPr>
          <a:xfrm>
            <a:off x="1677075" y="5519325"/>
            <a:ext cx="1168800" cy="1256100"/>
          </a:xfrm>
          <a:prstGeom prst="ellipse">
            <a:avLst/>
          </a:prstGeom>
          <a:solidFill>
            <a:srgbClr val="FFC000">
              <a:alpha val="24313"/>
            </a:srgbClr>
          </a:solid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C000"/>
              </a:solidFill>
              <a:latin typeface="Calibri"/>
              <a:ea typeface="Calibri"/>
              <a:cs typeface="Calibri"/>
              <a:sym typeface="Calibri"/>
            </a:endParaRPr>
          </a:p>
        </p:txBody>
      </p:sp>
      <p:sp>
        <p:nvSpPr>
          <p:cNvPr id="1338" name="Google Shape;1338;g9bd6529fd0_3_75"/>
          <p:cNvSpPr/>
          <p:nvPr/>
        </p:nvSpPr>
        <p:spPr>
          <a:xfrm>
            <a:off x="4233875" y="5546034"/>
            <a:ext cx="904079" cy="1205438"/>
          </a:xfrm>
          <a:prstGeom prst="ellipse">
            <a:avLst/>
          </a:prstGeom>
          <a:solidFill>
            <a:srgbClr val="00B050">
              <a:alpha val="24313"/>
            </a:srgbClr>
          </a:solid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C000"/>
              </a:solidFill>
              <a:latin typeface="Calibri"/>
              <a:ea typeface="Calibri"/>
              <a:cs typeface="Calibri"/>
              <a:sym typeface="Calibri"/>
            </a:endParaRPr>
          </a:p>
        </p:txBody>
      </p:sp>
      <p:sp>
        <p:nvSpPr>
          <p:cNvPr id="1339" name="Google Shape;1339;g9bd6529fd0_3_75"/>
          <p:cNvSpPr/>
          <p:nvPr/>
        </p:nvSpPr>
        <p:spPr>
          <a:xfrm>
            <a:off x="5462214" y="5546034"/>
            <a:ext cx="904079" cy="1205438"/>
          </a:xfrm>
          <a:prstGeom prst="ellipse">
            <a:avLst/>
          </a:prstGeom>
          <a:solidFill>
            <a:srgbClr val="002060">
              <a:alpha val="24313"/>
            </a:srgbClr>
          </a:solid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0" name="Google Shape;1340;g9bd6529fd0_3_75"/>
          <p:cNvSpPr/>
          <p:nvPr/>
        </p:nvSpPr>
        <p:spPr>
          <a:xfrm>
            <a:off x="7814118" y="5519409"/>
            <a:ext cx="904079" cy="1205438"/>
          </a:xfrm>
          <a:prstGeom prst="ellipse">
            <a:avLst/>
          </a:prstGeom>
          <a:solidFill>
            <a:srgbClr val="FF40FF">
              <a:alpha val="24313"/>
            </a:srgbClr>
          </a:solidFill>
          <a:ln cap="flat" cmpd="sng" w="38100">
            <a:solidFill>
              <a:srgbClr val="FF4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C000"/>
              </a:solidFill>
              <a:latin typeface="Calibri"/>
              <a:ea typeface="Calibri"/>
              <a:cs typeface="Calibri"/>
              <a:sym typeface="Calibri"/>
            </a:endParaRPr>
          </a:p>
        </p:txBody>
      </p:sp>
      <p:sp>
        <p:nvSpPr>
          <p:cNvPr id="1341" name="Google Shape;1341;g9bd6529fd0_3_75"/>
          <p:cNvSpPr/>
          <p:nvPr/>
        </p:nvSpPr>
        <p:spPr>
          <a:xfrm>
            <a:off x="6681029" y="5519409"/>
            <a:ext cx="904079" cy="1205438"/>
          </a:xfrm>
          <a:prstGeom prst="ellipse">
            <a:avLst/>
          </a:prstGeom>
          <a:solidFill>
            <a:srgbClr val="7030A0">
              <a:alpha val="24313"/>
            </a:srgbClr>
          </a:solidFill>
          <a:ln cap="flat" cmpd="sng" w="381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C000"/>
              </a:solidFill>
              <a:latin typeface="Calibri"/>
              <a:ea typeface="Calibri"/>
              <a:cs typeface="Calibri"/>
              <a:sym typeface="Calibri"/>
            </a:endParaRPr>
          </a:p>
        </p:txBody>
      </p:sp>
      <p:sp>
        <p:nvSpPr>
          <p:cNvPr id="1342" name="Google Shape;1342;g9bd6529fd0_3_75"/>
          <p:cNvSpPr txBox="1"/>
          <p:nvPr/>
        </p:nvSpPr>
        <p:spPr>
          <a:xfrm>
            <a:off x="584500" y="5988100"/>
            <a:ext cx="822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Ethnic</a:t>
            </a:r>
            <a:endParaRPr b="0" i="0" sz="1400" u="none" cap="none" strike="noStrike">
              <a:solidFill>
                <a:srgbClr val="000000"/>
              </a:solidFill>
              <a:latin typeface="Arial"/>
              <a:ea typeface="Arial"/>
              <a:cs typeface="Arial"/>
              <a:sym typeface="Arial"/>
            </a:endParaRPr>
          </a:p>
        </p:txBody>
      </p:sp>
      <p:sp>
        <p:nvSpPr>
          <p:cNvPr id="1343" name="Google Shape;1343;g9bd6529fd0_3_75"/>
          <p:cNvSpPr txBox="1"/>
          <p:nvPr/>
        </p:nvSpPr>
        <p:spPr>
          <a:xfrm>
            <a:off x="1677075" y="5937450"/>
            <a:ext cx="1168800" cy="42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O</a:t>
            </a:r>
            <a:r>
              <a:rPr b="0" i="0" lang="en-US" sz="1600" u="none" cap="none" strike="noStrike">
                <a:solidFill>
                  <a:schemeClr val="dk1"/>
                </a:solidFill>
                <a:latin typeface="Calibri"/>
                <a:ea typeface="Calibri"/>
                <a:cs typeface="Calibri"/>
                <a:sym typeface="Calibri"/>
              </a:rPr>
              <a:t>rientation</a:t>
            </a:r>
            <a:endParaRPr b="0" i="0" sz="1200" u="none" cap="none" strike="noStrike">
              <a:solidFill>
                <a:srgbClr val="000000"/>
              </a:solidFill>
              <a:latin typeface="Arial"/>
              <a:ea typeface="Arial"/>
              <a:cs typeface="Arial"/>
              <a:sym typeface="Arial"/>
            </a:endParaRPr>
          </a:p>
        </p:txBody>
      </p:sp>
      <p:sp>
        <p:nvSpPr>
          <p:cNvPr id="1344" name="Google Shape;1344;g9bd6529fd0_3_75"/>
          <p:cNvSpPr txBox="1"/>
          <p:nvPr/>
        </p:nvSpPr>
        <p:spPr>
          <a:xfrm>
            <a:off x="3015200" y="5988100"/>
            <a:ext cx="989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National</a:t>
            </a:r>
            <a:endParaRPr b="0" i="0" sz="1400" u="none" cap="none" strike="noStrike">
              <a:solidFill>
                <a:srgbClr val="000000"/>
              </a:solidFill>
              <a:latin typeface="Arial"/>
              <a:ea typeface="Arial"/>
              <a:cs typeface="Arial"/>
              <a:sym typeface="Arial"/>
            </a:endParaRPr>
          </a:p>
        </p:txBody>
      </p:sp>
      <p:sp>
        <p:nvSpPr>
          <p:cNvPr id="1345" name="Google Shape;1345;g9bd6529fd0_3_75"/>
          <p:cNvSpPr txBox="1"/>
          <p:nvPr/>
        </p:nvSpPr>
        <p:spPr>
          <a:xfrm>
            <a:off x="4272982" y="5988100"/>
            <a:ext cx="766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Class</a:t>
            </a:r>
            <a:endParaRPr b="0" i="0" sz="1400" u="none" cap="none" strike="noStrike">
              <a:solidFill>
                <a:srgbClr val="000000"/>
              </a:solidFill>
              <a:latin typeface="Arial"/>
              <a:ea typeface="Arial"/>
              <a:cs typeface="Arial"/>
              <a:sym typeface="Arial"/>
            </a:endParaRPr>
          </a:p>
        </p:txBody>
      </p:sp>
      <p:sp>
        <p:nvSpPr>
          <p:cNvPr id="1346" name="Google Shape;1346;g9bd6529fd0_3_75"/>
          <p:cNvSpPr txBox="1"/>
          <p:nvPr/>
        </p:nvSpPr>
        <p:spPr>
          <a:xfrm>
            <a:off x="5393475" y="5964075"/>
            <a:ext cx="989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chemeClr val="dk1"/>
                </a:solidFill>
                <a:latin typeface="Calibri"/>
                <a:ea typeface="Calibri"/>
                <a:cs typeface="Calibri"/>
                <a:sym typeface="Calibri"/>
              </a:rPr>
              <a:t>Religious</a:t>
            </a:r>
            <a:endParaRPr b="0" i="0" sz="1300" u="none" cap="none" strike="noStrike">
              <a:solidFill>
                <a:srgbClr val="000000"/>
              </a:solidFill>
              <a:latin typeface="Arial"/>
              <a:ea typeface="Arial"/>
              <a:cs typeface="Arial"/>
              <a:sym typeface="Arial"/>
            </a:endParaRPr>
          </a:p>
        </p:txBody>
      </p:sp>
      <p:sp>
        <p:nvSpPr>
          <p:cNvPr id="1347" name="Google Shape;1347;g9bd6529fd0_3_75"/>
          <p:cNvSpPr txBox="1"/>
          <p:nvPr/>
        </p:nvSpPr>
        <p:spPr>
          <a:xfrm>
            <a:off x="6663825" y="5964075"/>
            <a:ext cx="904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Gender</a:t>
            </a:r>
            <a:endParaRPr b="0" i="0" sz="1400" u="none" cap="none" strike="noStrike">
              <a:solidFill>
                <a:srgbClr val="000000"/>
              </a:solidFill>
              <a:latin typeface="Arial"/>
              <a:ea typeface="Arial"/>
              <a:cs typeface="Arial"/>
              <a:sym typeface="Arial"/>
            </a:endParaRPr>
          </a:p>
        </p:txBody>
      </p:sp>
      <p:sp>
        <p:nvSpPr>
          <p:cNvPr id="1348" name="Google Shape;1348;g9bd6529fd0_3_75"/>
          <p:cNvSpPr txBox="1"/>
          <p:nvPr/>
        </p:nvSpPr>
        <p:spPr>
          <a:xfrm>
            <a:off x="7814100" y="5937450"/>
            <a:ext cx="9042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Age</a:t>
            </a:r>
            <a:endParaRPr b="0" i="0" sz="1400" u="none" cap="none" strike="noStrike">
              <a:solidFill>
                <a:srgbClr val="000000"/>
              </a:solidFill>
              <a:latin typeface="Arial"/>
              <a:ea typeface="Arial"/>
              <a:cs typeface="Arial"/>
              <a:sym typeface="Arial"/>
            </a:endParaRPr>
          </a:p>
        </p:txBody>
      </p:sp>
      <p:pic>
        <p:nvPicPr>
          <p:cNvPr descr="Man" id="1349" name="Google Shape;1349;g9bd6529fd0_3_75"/>
          <p:cNvPicPr preferRelativeResize="0"/>
          <p:nvPr/>
        </p:nvPicPr>
        <p:blipFill rotWithShape="1">
          <a:blip r:embed="rId3">
            <a:alphaModFix/>
          </a:blip>
          <a:srcRect b="0" l="0" r="0" t="0"/>
          <a:stretch/>
        </p:blipFill>
        <p:spPr>
          <a:xfrm>
            <a:off x="4338836" y="2852889"/>
            <a:ext cx="488355" cy="488355"/>
          </a:xfrm>
          <a:prstGeom prst="rect">
            <a:avLst/>
          </a:prstGeom>
          <a:noFill/>
          <a:ln>
            <a:noFill/>
          </a:ln>
        </p:spPr>
      </p:pic>
      <p:sp>
        <p:nvSpPr>
          <p:cNvPr id="1350" name="Google Shape;1350;g9bd6529fd0_3_75"/>
          <p:cNvSpPr txBox="1"/>
          <p:nvPr/>
        </p:nvSpPr>
        <p:spPr>
          <a:xfrm>
            <a:off x="0" y="0"/>
            <a:ext cx="22500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grpSp>
        <p:nvGrpSpPr>
          <p:cNvPr id="1355" name="Google Shape;1355;p18"/>
          <p:cNvGrpSpPr/>
          <p:nvPr/>
        </p:nvGrpSpPr>
        <p:grpSpPr>
          <a:xfrm>
            <a:off x="2582860" y="965682"/>
            <a:ext cx="4765387" cy="4765386"/>
            <a:chOff x="874197" y="0"/>
            <a:chExt cx="4765387" cy="4765386"/>
          </a:xfrm>
        </p:grpSpPr>
        <p:sp>
          <p:nvSpPr>
            <p:cNvPr id="1356" name="Google Shape;1356;p18"/>
            <p:cNvSpPr/>
            <p:nvPr/>
          </p:nvSpPr>
          <p:spPr>
            <a:xfrm>
              <a:off x="2077124" y="0"/>
              <a:ext cx="2359533" cy="2382693"/>
            </a:xfrm>
            <a:prstGeom prst="triangle">
              <a:avLst>
                <a:gd fmla="val 50000" name="adj"/>
              </a:avLst>
            </a:prstGeom>
            <a:gradFill>
              <a:gsLst>
                <a:gs pos="0">
                  <a:srgbClr val="D03F3B"/>
                </a:gs>
                <a:gs pos="100000">
                  <a:srgbClr val="FF9995"/>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8"/>
            <p:cNvSpPr txBox="1"/>
            <p:nvPr/>
          </p:nvSpPr>
          <p:spPr>
            <a:xfrm>
              <a:off x="2667007" y="1191347"/>
              <a:ext cx="1179767" cy="119134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Cultural Behaviors We Can See</a:t>
              </a:r>
              <a:endParaRPr b="0" i="0" sz="1400" u="none" cap="none" strike="noStrike">
                <a:solidFill>
                  <a:srgbClr val="000000"/>
                </a:solidFill>
                <a:latin typeface="Arial"/>
                <a:ea typeface="Arial"/>
                <a:cs typeface="Arial"/>
                <a:sym typeface="Arial"/>
              </a:endParaRPr>
            </a:p>
          </p:txBody>
        </p:sp>
        <p:sp>
          <p:nvSpPr>
            <p:cNvPr id="1358" name="Google Shape;1358;p18"/>
            <p:cNvSpPr/>
            <p:nvPr/>
          </p:nvSpPr>
          <p:spPr>
            <a:xfrm>
              <a:off x="874197" y="2382693"/>
              <a:ext cx="2382693" cy="2382693"/>
            </a:xfrm>
            <a:prstGeom prst="triangle">
              <a:avLst>
                <a:gd fmla="val 50000" name="adj"/>
              </a:avLst>
            </a:prstGeom>
            <a:gradFill>
              <a:gsLst>
                <a:gs pos="0">
                  <a:srgbClr val="A0C94A"/>
                </a:gs>
                <a:gs pos="100000">
                  <a:srgbClr val="DBFF9C"/>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8"/>
            <p:cNvSpPr txBox="1"/>
            <p:nvPr/>
          </p:nvSpPr>
          <p:spPr>
            <a:xfrm>
              <a:off x="1469870" y="3574040"/>
              <a:ext cx="1191347" cy="1191346"/>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Calibri"/>
                <a:buNone/>
              </a:pPr>
              <a:r>
                <a:rPr b="0" i="0" lang="en-US" sz="1700" u="none" cap="none" strike="noStrike">
                  <a:solidFill>
                    <a:schemeClr val="lt1"/>
                  </a:solidFill>
                  <a:latin typeface="Calibri"/>
                  <a:ea typeface="Calibri"/>
                  <a:cs typeface="Calibri"/>
                  <a:sym typeface="Calibri"/>
                </a:rPr>
                <a:t>Heritage</a:t>
              </a:r>
              <a:endParaRPr b="0" i="0" sz="1400" u="none" cap="none" strike="noStrike">
                <a:solidFill>
                  <a:srgbClr val="000000"/>
                </a:solidFill>
                <a:latin typeface="Arial"/>
                <a:ea typeface="Arial"/>
                <a:cs typeface="Arial"/>
                <a:sym typeface="Arial"/>
              </a:endParaRPr>
            </a:p>
          </p:txBody>
        </p:sp>
        <p:sp>
          <p:nvSpPr>
            <p:cNvPr id="1360" name="Google Shape;1360;p18"/>
            <p:cNvSpPr/>
            <p:nvPr/>
          </p:nvSpPr>
          <p:spPr>
            <a:xfrm rot="10800000">
              <a:off x="2065544" y="2382693"/>
              <a:ext cx="2382693" cy="2382693"/>
            </a:xfrm>
            <a:prstGeom prst="triangle">
              <a:avLst>
                <a:gd fmla="val 50000" name="adj"/>
              </a:avLst>
            </a:prstGeom>
            <a:gradFill>
              <a:gsLst>
                <a:gs pos="0">
                  <a:srgbClr val="7F5AAB"/>
                </a:gs>
                <a:gs pos="100000">
                  <a:srgbClr val="C7AEED"/>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8"/>
            <p:cNvSpPr txBox="1"/>
            <p:nvPr/>
          </p:nvSpPr>
          <p:spPr>
            <a:xfrm>
              <a:off x="2661217" y="2382693"/>
              <a:ext cx="1191347" cy="119134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Cultural Behaviors We Cannot See</a:t>
              </a:r>
              <a:endParaRPr b="0" i="0" sz="1400" u="none" cap="none" strike="noStrike">
                <a:solidFill>
                  <a:srgbClr val="000000"/>
                </a:solidFill>
                <a:latin typeface="Arial"/>
                <a:ea typeface="Arial"/>
                <a:cs typeface="Arial"/>
                <a:sym typeface="Arial"/>
              </a:endParaRPr>
            </a:p>
          </p:txBody>
        </p:sp>
        <p:sp>
          <p:nvSpPr>
            <p:cNvPr id="1362" name="Google Shape;1362;p18"/>
            <p:cNvSpPr/>
            <p:nvPr/>
          </p:nvSpPr>
          <p:spPr>
            <a:xfrm>
              <a:off x="3256891" y="2382693"/>
              <a:ext cx="2382693" cy="2382693"/>
            </a:xfrm>
            <a:prstGeom prst="triangle">
              <a:avLst>
                <a:gd fmla="val 50000" name="adj"/>
              </a:avLst>
            </a:prstGeom>
            <a:gradFill>
              <a:gsLst>
                <a:gs pos="0">
                  <a:srgbClr val="36B7D7"/>
                </a:gs>
                <a:gs pos="100000">
                  <a:srgbClr val="90EF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8"/>
            <p:cNvSpPr txBox="1"/>
            <p:nvPr/>
          </p:nvSpPr>
          <p:spPr>
            <a:xfrm>
              <a:off x="3852564" y="3574040"/>
              <a:ext cx="1191347" cy="119134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en-US" sz="1600" u="none" cap="none" strike="noStrike">
                  <a:solidFill>
                    <a:schemeClr val="lt1"/>
                  </a:solidFill>
                  <a:latin typeface="Calibri"/>
                  <a:ea typeface="Calibri"/>
                  <a:cs typeface="Calibri"/>
                  <a:sym typeface="Calibri"/>
                </a:rPr>
                <a:t>Adapted</a:t>
              </a:r>
              <a:endParaRPr b="0" i="0" sz="1400" u="none" cap="none" strike="noStrike">
                <a:solidFill>
                  <a:srgbClr val="000000"/>
                </a:solidFill>
                <a:latin typeface="Arial"/>
                <a:ea typeface="Arial"/>
                <a:cs typeface="Arial"/>
                <a:sym typeface="Arial"/>
              </a:endParaRPr>
            </a:p>
          </p:txBody>
        </p:sp>
      </p:grpSp>
      <p:cxnSp>
        <p:nvCxnSpPr>
          <p:cNvPr id="1364" name="Google Shape;1364;p18"/>
          <p:cNvCxnSpPr/>
          <p:nvPr/>
        </p:nvCxnSpPr>
        <p:spPr>
          <a:xfrm>
            <a:off x="0" y="3276600"/>
            <a:ext cx="8991600" cy="0"/>
          </a:xfrm>
          <a:prstGeom prst="straightConnector1">
            <a:avLst/>
          </a:prstGeom>
          <a:noFill/>
          <a:ln cap="flat" cmpd="sng" w="76200">
            <a:solidFill>
              <a:schemeClr val="accent2"/>
            </a:solidFill>
            <a:prstDash val="solid"/>
            <a:round/>
            <a:headEnd len="sm" w="sm" type="none"/>
            <a:tailEnd len="sm" w="sm" type="none"/>
          </a:ln>
          <a:effectLst>
            <a:outerShdw rotWithShape="0" dir="5400000" dist="50800">
              <a:srgbClr val="4E3B30">
                <a:alpha val="59215"/>
              </a:srgbClr>
            </a:outerShdw>
          </a:effectLst>
        </p:spPr>
      </p:cxnSp>
      <p:sp>
        <p:nvSpPr>
          <p:cNvPr id="1365" name="Google Shape;1365;p18"/>
          <p:cNvSpPr txBox="1"/>
          <p:nvPr/>
        </p:nvSpPr>
        <p:spPr>
          <a:xfrm>
            <a:off x="5792091" y="1080234"/>
            <a:ext cx="2667369" cy="49241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Arial"/>
                <a:ea typeface="Arial"/>
                <a:cs typeface="Arial"/>
                <a:sym typeface="Arial"/>
              </a:rPr>
              <a:t>Performing arts</a:t>
            </a:r>
            <a:endParaRPr b="0" i="0" sz="1400" u="none" cap="none" strike="noStrike">
              <a:solidFill>
                <a:srgbClr val="000000"/>
              </a:solidFill>
              <a:latin typeface="Arial"/>
              <a:ea typeface="Arial"/>
              <a:cs typeface="Arial"/>
              <a:sym typeface="Arial"/>
            </a:endParaRPr>
          </a:p>
        </p:txBody>
      </p:sp>
      <p:sp>
        <p:nvSpPr>
          <p:cNvPr id="1366" name="Google Shape;1366;p18"/>
          <p:cNvSpPr txBox="1"/>
          <p:nvPr/>
        </p:nvSpPr>
        <p:spPr>
          <a:xfrm>
            <a:off x="2400691" y="900413"/>
            <a:ext cx="999269" cy="49241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Arial"/>
                <a:ea typeface="Arial"/>
                <a:cs typeface="Arial"/>
                <a:sym typeface="Arial"/>
              </a:rPr>
              <a:t>Food</a:t>
            </a:r>
            <a:endParaRPr b="0" i="0" sz="1400" u="none" cap="none" strike="noStrike">
              <a:solidFill>
                <a:srgbClr val="000000"/>
              </a:solidFill>
              <a:latin typeface="Arial"/>
              <a:ea typeface="Arial"/>
              <a:cs typeface="Arial"/>
              <a:sym typeface="Arial"/>
            </a:endParaRPr>
          </a:p>
        </p:txBody>
      </p:sp>
      <p:sp>
        <p:nvSpPr>
          <p:cNvPr id="1367" name="Google Shape;1367;p18"/>
          <p:cNvSpPr txBox="1"/>
          <p:nvPr/>
        </p:nvSpPr>
        <p:spPr>
          <a:xfrm>
            <a:off x="6553460" y="1828803"/>
            <a:ext cx="1407259" cy="49241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Arial"/>
                <a:ea typeface="Arial"/>
                <a:cs typeface="Arial"/>
                <a:sym typeface="Arial"/>
              </a:rPr>
              <a:t>Clothes</a:t>
            </a:r>
            <a:endParaRPr b="0" i="0" sz="1400" u="none" cap="none" strike="noStrike">
              <a:solidFill>
                <a:srgbClr val="000000"/>
              </a:solidFill>
              <a:latin typeface="Arial"/>
              <a:ea typeface="Arial"/>
              <a:cs typeface="Arial"/>
              <a:sym typeface="Arial"/>
            </a:endParaRPr>
          </a:p>
        </p:txBody>
      </p:sp>
      <p:sp>
        <p:nvSpPr>
          <p:cNvPr id="1368" name="Google Shape;1368;p18"/>
          <p:cNvSpPr txBox="1"/>
          <p:nvPr/>
        </p:nvSpPr>
        <p:spPr>
          <a:xfrm>
            <a:off x="1004235" y="2129161"/>
            <a:ext cx="1865066" cy="49241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Arial"/>
                <a:ea typeface="Arial"/>
                <a:cs typeface="Arial"/>
                <a:sym typeface="Arial"/>
              </a:rPr>
              <a:t>Visual arts</a:t>
            </a:r>
            <a:endParaRPr b="0" i="0" sz="1400" u="none" cap="none" strike="noStrike">
              <a:solidFill>
                <a:srgbClr val="000000"/>
              </a:solidFill>
              <a:latin typeface="Arial"/>
              <a:ea typeface="Arial"/>
              <a:cs typeface="Arial"/>
              <a:sym typeface="Arial"/>
            </a:endParaRPr>
          </a:p>
        </p:txBody>
      </p:sp>
      <p:sp>
        <p:nvSpPr>
          <p:cNvPr id="1369" name="Google Shape;1369;p18"/>
          <p:cNvSpPr txBox="1"/>
          <p:nvPr/>
        </p:nvSpPr>
        <p:spPr>
          <a:xfrm>
            <a:off x="1521070" y="1474132"/>
            <a:ext cx="1759243" cy="49241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Arial"/>
                <a:ea typeface="Arial"/>
                <a:cs typeface="Arial"/>
                <a:sym typeface="Arial"/>
              </a:rPr>
              <a:t>Language</a:t>
            </a:r>
            <a:endParaRPr b="0" i="0" sz="1400" u="none" cap="none" strike="noStrike">
              <a:solidFill>
                <a:srgbClr val="000000"/>
              </a:solidFill>
              <a:latin typeface="Arial"/>
              <a:ea typeface="Arial"/>
              <a:cs typeface="Arial"/>
              <a:sym typeface="Arial"/>
            </a:endParaRPr>
          </a:p>
        </p:txBody>
      </p:sp>
      <p:sp>
        <p:nvSpPr>
          <p:cNvPr id="1370" name="Google Shape;1370;p18"/>
          <p:cNvSpPr txBox="1"/>
          <p:nvPr/>
        </p:nvSpPr>
        <p:spPr>
          <a:xfrm>
            <a:off x="1422714" y="3446524"/>
            <a:ext cx="1598442" cy="338522"/>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Communalism</a:t>
            </a:r>
            <a:endParaRPr b="0" i="0" sz="1400" u="none" cap="none" strike="noStrike">
              <a:solidFill>
                <a:srgbClr val="000000"/>
              </a:solidFill>
              <a:latin typeface="Arial"/>
              <a:ea typeface="Arial"/>
              <a:cs typeface="Arial"/>
              <a:sym typeface="Arial"/>
            </a:endParaRPr>
          </a:p>
        </p:txBody>
      </p:sp>
      <p:sp>
        <p:nvSpPr>
          <p:cNvPr id="1371" name="Google Shape;1371;p18"/>
          <p:cNvSpPr txBox="1"/>
          <p:nvPr/>
        </p:nvSpPr>
        <p:spPr>
          <a:xfrm>
            <a:off x="1175816" y="3996903"/>
            <a:ext cx="1369212" cy="338522"/>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Eye Contact</a:t>
            </a:r>
            <a:endParaRPr b="0" i="0" sz="1400" u="none" cap="none" strike="noStrike">
              <a:solidFill>
                <a:srgbClr val="000000"/>
              </a:solidFill>
              <a:latin typeface="Arial"/>
              <a:ea typeface="Arial"/>
              <a:cs typeface="Arial"/>
              <a:sym typeface="Arial"/>
            </a:endParaRPr>
          </a:p>
        </p:txBody>
      </p:sp>
      <p:sp>
        <p:nvSpPr>
          <p:cNvPr id="1372" name="Google Shape;1372;p18"/>
          <p:cNvSpPr txBox="1"/>
          <p:nvPr/>
        </p:nvSpPr>
        <p:spPr>
          <a:xfrm>
            <a:off x="6991283" y="3429010"/>
            <a:ext cx="1120747" cy="338522"/>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Proximity</a:t>
            </a:r>
            <a:endParaRPr b="0" i="0" sz="1400" u="none" cap="none" strike="noStrike">
              <a:solidFill>
                <a:srgbClr val="000000"/>
              </a:solidFill>
              <a:latin typeface="Arial"/>
              <a:ea typeface="Arial"/>
              <a:cs typeface="Arial"/>
              <a:sym typeface="Arial"/>
            </a:endParaRPr>
          </a:p>
        </p:txBody>
      </p:sp>
      <p:sp>
        <p:nvSpPr>
          <p:cNvPr id="1373" name="Google Shape;1373;p18"/>
          <p:cNvSpPr txBox="1"/>
          <p:nvPr/>
        </p:nvSpPr>
        <p:spPr>
          <a:xfrm>
            <a:off x="7165717" y="3962405"/>
            <a:ext cx="1380369" cy="338522"/>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Non-Verbals</a:t>
            </a:r>
            <a:endParaRPr b="1" i="0" sz="1600" u="none" cap="none" strike="noStrike">
              <a:solidFill>
                <a:srgbClr val="000000"/>
              </a:solidFill>
              <a:latin typeface="Arial"/>
              <a:ea typeface="Arial"/>
              <a:cs typeface="Arial"/>
              <a:sym typeface="Arial"/>
            </a:endParaRPr>
          </a:p>
        </p:txBody>
      </p:sp>
      <p:sp>
        <p:nvSpPr>
          <p:cNvPr id="1374" name="Google Shape;1374;p18"/>
          <p:cNvSpPr/>
          <p:nvPr/>
        </p:nvSpPr>
        <p:spPr>
          <a:xfrm>
            <a:off x="626727" y="4505348"/>
            <a:ext cx="1788686" cy="338522"/>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Concept of Time</a:t>
            </a:r>
            <a:endParaRPr b="0" i="0" sz="1400" u="none" cap="none" strike="noStrike">
              <a:solidFill>
                <a:srgbClr val="000000"/>
              </a:solidFill>
              <a:latin typeface="Arial"/>
              <a:ea typeface="Arial"/>
              <a:cs typeface="Arial"/>
              <a:sym typeface="Arial"/>
            </a:endParaRPr>
          </a:p>
        </p:txBody>
      </p:sp>
      <p:sp>
        <p:nvSpPr>
          <p:cNvPr id="1375" name="Google Shape;1375;p18"/>
          <p:cNvSpPr txBox="1"/>
          <p:nvPr/>
        </p:nvSpPr>
        <p:spPr>
          <a:xfrm>
            <a:off x="7360707" y="4486992"/>
            <a:ext cx="1723476" cy="584743"/>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Conversational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 Patterns</a:t>
            </a:r>
            <a:endParaRPr b="0" i="0" sz="1400" u="none" cap="none" strike="noStrike">
              <a:solidFill>
                <a:srgbClr val="000000"/>
              </a:solidFill>
              <a:latin typeface="Arial"/>
              <a:ea typeface="Arial"/>
              <a:cs typeface="Arial"/>
              <a:sym typeface="Arial"/>
            </a:endParaRPr>
          </a:p>
        </p:txBody>
      </p:sp>
      <p:sp>
        <p:nvSpPr>
          <p:cNvPr id="1376" name="Google Shape;1376;p18"/>
          <p:cNvSpPr txBox="1"/>
          <p:nvPr/>
        </p:nvSpPr>
        <p:spPr>
          <a:xfrm>
            <a:off x="-177789" y="5058341"/>
            <a:ext cx="2411795" cy="584743"/>
          </a:xfrm>
          <a:prstGeom prst="rect">
            <a:avLst/>
          </a:prstGeom>
          <a:noFill/>
          <a:ln>
            <a:noFill/>
          </a:ln>
        </p:spPr>
        <p:txBody>
          <a:bodyPr anchorCtr="0" anchor="t" bIns="45700" lIns="91400" spcFirstLastPara="1" rIns="91400"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Patterns for Handling Emotions</a:t>
            </a:r>
            <a:endParaRPr b="0" i="0" sz="1400" u="none" cap="none" strike="noStrike">
              <a:solidFill>
                <a:srgbClr val="000000"/>
              </a:solidFill>
              <a:latin typeface="Arial"/>
              <a:ea typeface="Arial"/>
              <a:cs typeface="Arial"/>
              <a:sym typeface="Arial"/>
            </a:endParaRPr>
          </a:p>
        </p:txBody>
      </p:sp>
      <p:sp>
        <p:nvSpPr>
          <p:cNvPr id="1377" name="Google Shape;1377;p18"/>
          <p:cNvSpPr txBox="1"/>
          <p:nvPr/>
        </p:nvSpPr>
        <p:spPr>
          <a:xfrm>
            <a:off x="7788254" y="5211595"/>
            <a:ext cx="982889" cy="584743"/>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Tone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of Voice</a:t>
            </a:r>
            <a:endParaRPr b="0" i="0" sz="1400" u="none" cap="none" strike="noStrike">
              <a:solidFill>
                <a:srgbClr val="000000"/>
              </a:solidFill>
              <a:latin typeface="Arial"/>
              <a:ea typeface="Arial"/>
              <a:cs typeface="Arial"/>
              <a:sym typeface="Arial"/>
            </a:endParaRPr>
          </a:p>
        </p:txBody>
      </p:sp>
      <p:pic>
        <p:nvPicPr>
          <p:cNvPr id="1378" name="Google Shape;1378;p18"/>
          <p:cNvPicPr preferRelativeResize="0"/>
          <p:nvPr/>
        </p:nvPicPr>
        <p:blipFill rotWithShape="1">
          <a:blip r:embed="rId3">
            <a:alphaModFix/>
          </a:blip>
          <a:srcRect b="0" l="0" r="0" t="0"/>
          <a:stretch/>
        </p:blipFill>
        <p:spPr>
          <a:xfrm>
            <a:off x="0" y="0"/>
            <a:ext cx="9143999"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pic>
        <p:nvPicPr>
          <p:cNvPr id="1384" name="Google Shape;1384;g11de0d1c5d2_0_0"/>
          <p:cNvPicPr preferRelativeResize="0"/>
          <p:nvPr/>
        </p:nvPicPr>
        <p:blipFill>
          <a:blip r:embed="rId3">
            <a:alphaModFix/>
          </a:blip>
          <a:stretch>
            <a:fillRect/>
          </a:stretch>
        </p:blipFill>
        <p:spPr>
          <a:xfrm>
            <a:off x="0" y="-86975"/>
            <a:ext cx="4882674" cy="6944975"/>
          </a:xfrm>
          <a:prstGeom prst="rect">
            <a:avLst/>
          </a:prstGeom>
          <a:noFill/>
          <a:ln>
            <a:noFill/>
          </a:ln>
        </p:spPr>
      </p:pic>
      <p:pic>
        <p:nvPicPr>
          <p:cNvPr id="1385" name="Google Shape;1385;g11de0d1c5d2_0_0"/>
          <p:cNvPicPr preferRelativeResize="0"/>
          <p:nvPr/>
        </p:nvPicPr>
        <p:blipFill>
          <a:blip r:embed="rId4">
            <a:alphaModFix/>
          </a:blip>
          <a:stretch>
            <a:fillRect/>
          </a:stretch>
        </p:blipFill>
        <p:spPr>
          <a:xfrm>
            <a:off x="4783300" y="0"/>
            <a:ext cx="4306089"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grpSp>
        <p:nvGrpSpPr>
          <p:cNvPr id="1390" name="Google Shape;1390;p19"/>
          <p:cNvGrpSpPr/>
          <p:nvPr/>
        </p:nvGrpSpPr>
        <p:grpSpPr>
          <a:xfrm>
            <a:off x="820453" y="1012780"/>
            <a:ext cx="7503086" cy="5246913"/>
            <a:chOff x="785077" y="0"/>
            <a:chExt cx="7503086" cy="5246913"/>
          </a:xfrm>
        </p:grpSpPr>
        <p:sp>
          <p:nvSpPr>
            <p:cNvPr id="1391" name="Google Shape;1391;p19"/>
            <p:cNvSpPr/>
            <p:nvPr/>
          </p:nvSpPr>
          <p:spPr>
            <a:xfrm>
              <a:off x="2285694" y="0"/>
              <a:ext cx="6002469" cy="5246913"/>
            </a:xfrm>
            <a:prstGeom prst="rightArrow">
              <a:avLst>
                <a:gd fmla="val 70000" name="adj1"/>
                <a:gd fmla="val 50000" name="adj2"/>
              </a:avLst>
            </a:prstGeom>
            <a:solidFill>
              <a:srgbClr val="CFDDBB">
                <a:alpha val="89411"/>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9"/>
            <p:cNvSpPr txBox="1"/>
            <p:nvPr/>
          </p:nvSpPr>
          <p:spPr>
            <a:xfrm>
              <a:off x="3786312" y="787037"/>
              <a:ext cx="2926204" cy="3672839"/>
            </a:xfrm>
            <a:prstGeom prst="rect">
              <a:avLst/>
            </a:prstGeom>
            <a:noFill/>
            <a:ln>
              <a:noFill/>
            </a:ln>
          </p:spPr>
          <p:txBody>
            <a:bodyPr anchorCtr="0" anchor="ctr" bIns="19675" lIns="78725" spcFirstLastPara="1" rIns="39350" wrap="square" tIns="19675">
              <a:noAutofit/>
            </a:bodyPr>
            <a:lstStyle/>
            <a:p>
              <a:pPr indent="-285750" lvl="1" marL="285750" marR="0" rtl="0" algn="l">
                <a:lnSpc>
                  <a:spcPct val="90000"/>
                </a:lnSpc>
                <a:spcBef>
                  <a:spcPts val="0"/>
                </a:spcBef>
                <a:spcAft>
                  <a:spcPts val="0"/>
                </a:spcAft>
                <a:buClr>
                  <a:schemeClr val="dk1"/>
                </a:buClr>
                <a:buSzPts val="3100"/>
                <a:buFont typeface="Calibri"/>
                <a:buAutoNum type="arabicPeriod"/>
              </a:pPr>
              <a:r>
                <a:rPr lang="en-US" sz="3100">
                  <a:solidFill>
                    <a:schemeClr val="dk1"/>
                  </a:solidFill>
                  <a:latin typeface="Calibri"/>
                  <a:ea typeface="Calibri"/>
                  <a:cs typeface="Calibri"/>
                  <a:sym typeface="Calibri"/>
                </a:rPr>
                <a:t>Do we even consider it as a valid behavior?</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65"/>
                </a:spcBef>
                <a:spcAft>
                  <a:spcPts val="0"/>
                </a:spcAft>
                <a:buClr>
                  <a:schemeClr val="dk1"/>
                </a:buClr>
                <a:buSzPts val="3100"/>
                <a:buFont typeface="Calibri"/>
                <a:buAutoNum type="arabicPeriod"/>
              </a:pPr>
              <a:r>
                <a:rPr lang="en-US" sz="3100">
                  <a:solidFill>
                    <a:schemeClr val="dk1"/>
                  </a:solidFill>
                  <a:latin typeface="Calibri"/>
                  <a:ea typeface="Calibri"/>
                  <a:cs typeface="Calibri"/>
                  <a:sym typeface="Calibri"/>
                </a:rPr>
                <a:t>What are our biases?</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65"/>
                </a:spcBef>
                <a:spcAft>
                  <a:spcPts val="0"/>
                </a:spcAft>
                <a:buClr>
                  <a:schemeClr val="dk1"/>
                </a:buClr>
                <a:buSzPts val="3100"/>
                <a:buFont typeface="Calibri"/>
                <a:buAutoNum type="arabicPeriod"/>
              </a:pPr>
              <a:r>
                <a:rPr lang="en-US" sz="3100">
                  <a:solidFill>
                    <a:schemeClr val="dk1"/>
                  </a:solidFill>
                  <a:latin typeface="Calibri"/>
                  <a:ea typeface="Calibri"/>
                  <a:cs typeface="Calibri"/>
                  <a:sym typeface="Calibri"/>
                </a:rPr>
                <a:t>Where/when do we validate and affirm?</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65"/>
                </a:spcBef>
                <a:spcAft>
                  <a:spcPts val="0"/>
                </a:spcAft>
                <a:buClr>
                  <a:schemeClr val="dk1"/>
                </a:buClr>
                <a:buSzPts val="3100"/>
                <a:buFont typeface="Calibri"/>
                <a:buAutoNum type="arabicPeriod"/>
              </a:pPr>
              <a:r>
                <a:rPr lang="en-US" sz="3100">
                  <a:solidFill>
                    <a:schemeClr val="dk1"/>
                  </a:solidFill>
                  <a:latin typeface="Calibri"/>
                  <a:ea typeface="Calibri"/>
                  <a:cs typeface="Calibri"/>
                  <a:sym typeface="Calibri"/>
                </a:rPr>
                <a:t>Where/when do we build and bridge?</a:t>
              </a:r>
              <a:endParaRPr b="0" i="0" sz="1400" u="none" cap="none" strike="noStrike">
                <a:solidFill>
                  <a:srgbClr val="000000"/>
                </a:solidFill>
                <a:latin typeface="Arial"/>
                <a:ea typeface="Arial"/>
                <a:cs typeface="Arial"/>
                <a:sym typeface="Arial"/>
              </a:endParaRPr>
            </a:p>
          </p:txBody>
        </p:sp>
        <p:sp>
          <p:nvSpPr>
            <p:cNvPr id="1393" name="Google Shape;1393;p19"/>
            <p:cNvSpPr/>
            <p:nvPr/>
          </p:nvSpPr>
          <p:spPr>
            <a:xfrm>
              <a:off x="785077" y="1122839"/>
              <a:ext cx="3001234" cy="3001234"/>
            </a:xfrm>
            <a:prstGeom prst="ellipse">
              <a:avLst/>
            </a:prstGeom>
            <a:solidFill>
              <a:srgbClr val="71884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9"/>
            <p:cNvSpPr txBox="1"/>
            <p:nvPr/>
          </p:nvSpPr>
          <p:spPr>
            <a:xfrm>
              <a:off x="1224598" y="1562360"/>
              <a:ext cx="2122192" cy="2122192"/>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dk1"/>
                </a:buClr>
                <a:buSzPts val="2900"/>
                <a:buFont typeface="Calibri"/>
                <a:buNone/>
              </a:pPr>
              <a:r>
                <a:rPr b="0" i="0" lang="en-US" sz="2900" u="none" cap="none" strike="noStrike">
                  <a:solidFill>
                    <a:schemeClr val="dk1"/>
                  </a:solidFill>
                  <a:latin typeface="Calibri"/>
                  <a:ea typeface="Calibri"/>
                  <a:cs typeface="Calibri"/>
                  <a:sym typeface="Calibri"/>
                </a:rPr>
                <a:t>What are the preferred cultural behaviors at school?</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pic>
        <p:nvPicPr>
          <p:cNvPr id="1400" name="Google Shape;1400;g9b4bfb67fc_0_792" title="Cultural Behavior #5 Spontaneity">
            <a:hlinkClick r:id="rId3"/>
          </p:cNvPr>
          <p:cNvPicPr preferRelativeResize="0"/>
          <p:nvPr/>
        </p:nvPicPr>
        <p:blipFill>
          <a:blip r:embed="rId4">
            <a:alphaModFix/>
          </a:blip>
          <a:stretch>
            <a:fillRect/>
          </a:stretch>
        </p:blipFill>
        <p:spPr>
          <a:xfrm>
            <a:off x="0" y="-5715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0"/>
                                        </p:tgtEl>
                                        <p:attrNameLst>
                                          <p:attrName>style.visibility</p:attrName>
                                        </p:attrNameLst>
                                      </p:cBhvr>
                                      <p:to>
                                        <p:strVal val="visible"/>
                                      </p:to>
                                    </p:set>
                                    <p:animEffect filter="fade" transition="in">
                                      <p:cBhvr>
                                        <p:cTn dur="1000"/>
                                        <p:tgtEl>
                                          <p:spTgt spid="1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grpSp>
        <p:nvGrpSpPr>
          <p:cNvPr id="1405" name="Google Shape;1405;g110d84e9f90_0_0"/>
          <p:cNvGrpSpPr/>
          <p:nvPr/>
        </p:nvGrpSpPr>
        <p:grpSpPr>
          <a:xfrm>
            <a:off x="785078" y="854530"/>
            <a:ext cx="7503017" cy="5247000"/>
            <a:chOff x="785077" y="0"/>
            <a:chExt cx="7503017" cy="5247000"/>
          </a:xfrm>
        </p:grpSpPr>
        <p:sp>
          <p:nvSpPr>
            <p:cNvPr id="1406" name="Google Shape;1406;g110d84e9f90_0_0"/>
            <p:cNvSpPr/>
            <p:nvPr/>
          </p:nvSpPr>
          <p:spPr>
            <a:xfrm>
              <a:off x="2285694" y="0"/>
              <a:ext cx="6002400" cy="5247000"/>
            </a:xfrm>
            <a:prstGeom prst="rightArrow">
              <a:avLst>
                <a:gd fmla="val 70000" name="adj1"/>
                <a:gd fmla="val 50000" name="adj2"/>
              </a:avLst>
            </a:prstGeom>
            <a:solidFill>
              <a:srgbClr val="CFDDBB">
                <a:alpha val="89410"/>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g110d84e9f90_0_0"/>
            <p:cNvSpPr txBox="1"/>
            <p:nvPr/>
          </p:nvSpPr>
          <p:spPr>
            <a:xfrm>
              <a:off x="3786312" y="787037"/>
              <a:ext cx="2926200" cy="3672900"/>
            </a:xfrm>
            <a:prstGeom prst="rect">
              <a:avLst/>
            </a:prstGeom>
            <a:noFill/>
            <a:ln>
              <a:noFill/>
            </a:ln>
          </p:spPr>
          <p:txBody>
            <a:bodyPr anchorCtr="0" anchor="ctr" bIns="19675" lIns="78725" spcFirstLastPara="1" rIns="39350" wrap="square" tIns="19675">
              <a:noAutofit/>
            </a:bodyPr>
            <a:lstStyle/>
            <a:p>
              <a:pPr indent="-285750" lvl="1" marL="285750" marR="0" rtl="0" algn="l">
                <a:lnSpc>
                  <a:spcPct val="90000"/>
                </a:lnSpc>
                <a:spcBef>
                  <a:spcPts val="0"/>
                </a:spcBef>
                <a:spcAft>
                  <a:spcPts val="0"/>
                </a:spcAft>
                <a:buClr>
                  <a:schemeClr val="dk1"/>
                </a:buClr>
                <a:buSzPts val="3100"/>
                <a:buFont typeface="Calibri"/>
                <a:buAutoNum type="arabicPeriod"/>
              </a:pPr>
              <a:r>
                <a:rPr lang="en-US" sz="3100">
                  <a:solidFill>
                    <a:schemeClr val="dk1"/>
                  </a:solidFill>
                  <a:latin typeface="Calibri"/>
                  <a:ea typeface="Calibri"/>
                  <a:cs typeface="Calibri"/>
                  <a:sym typeface="Calibri"/>
                </a:rPr>
                <a:t>Do we even consider it as a valid behavior?</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65"/>
                </a:spcBef>
                <a:spcAft>
                  <a:spcPts val="0"/>
                </a:spcAft>
                <a:buClr>
                  <a:schemeClr val="dk1"/>
                </a:buClr>
                <a:buSzPts val="3100"/>
                <a:buFont typeface="Calibri"/>
                <a:buAutoNum type="arabicPeriod"/>
              </a:pPr>
              <a:r>
                <a:rPr lang="en-US" sz="3100">
                  <a:solidFill>
                    <a:schemeClr val="dk1"/>
                  </a:solidFill>
                  <a:latin typeface="Calibri"/>
                  <a:ea typeface="Calibri"/>
                  <a:cs typeface="Calibri"/>
                  <a:sym typeface="Calibri"/>
                </a:rPr>
                <a:t>What are our biases?</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65"/>
                </a:spcBef>
                <a:spcAft>
                  <a:spcPts val="0"/>
                </a:spcAft>
                <a:buClr>
                  <a:schemeClr val="dk1"/>
                </a:buClr>
                <a:buSzPts val="3100"/>
                <a:buFont typeface="Calibri"/>
                <a:buAutoNum type="arabicPeriod"/>
              </a:pPr>
              <a:r>
                <a:rPr lang="en-US" sz="3100">
                  <a:solidFill>
                    <a:schemeClr val="dk1"/>
                  </a:solidFill>
                  <a:latin typeface="Calibri"/>
                  <a:ea typeface="Calibri"/>
                  <a:cs typeface="Calibri"/>
                  <a:sym typeface="Calibri"/>
                </a:rPr>
                <a:t>Where/when do we validate and affirm?</a:t>
              </a:r>
              <a:endParaRPr b="0" i="0" sz="1400" u="none" cap="none" strike="noStrike">
                <a:solidFill>
                  <a:srgbClr val="000000"/>
                </a:solidFill>
                <a:latin typeface="Arial"/>
                <a:ea typeface="Arial"/>
                <a:cs typeface="Arial"/>
                <a:sym typeface="Arial"/>
              </a:endParaRPr>
            </a:p>
            <a:p>
              <a:pPr indent="-285750" lvl="1" marL="285750" marR="0" rtl="0" algn="l">
                <a:lnSpc>
                  <a:spcPct val="90000"/>
                </a:lnSpc>
                <a:spcBef>
                  <a:spcPts val="465"/>
                </a:spcBef>
                <a:spcAft>
                  <a:spcPts val="0"/>
                </a:spcAft>
                <a:buClr>
                  <a:schemeClr val="dk1"/>
                </a:buClr>
                <a:buSzPts val="3100"/>
                <a:buFont typeface="Calibri"/>
                <a:buAutoNum type="arabicPeriod"/>
              </a:pPr>
              <a:r>
                <a:rPr lang="en-US" sz="3100">
                  <a:solidFill>
                    <a:schemeClr val="dk1"/>
                  </a:solidFill>
                  <a:latin typeface="Calibri"/>
                  <a:ea typeface="Calibri"/>
                  <a:cs typeface="Calibri"/>
                  <a:sym typeface="Calibri"/>
                </a:rPr>
                <a:t>Where/when do we build and bridge?</a:t>
              </a:r>
              <a:endParaRPr b="0" i="0" sz="1400" u="none" cap="none" strike="noStrike">
                <a:solidFill>
                  <a:srgbClr val="000000"/>
                </a:solidFill>
                <a:latin typeface="Arial"/>
                <a:ea typeface="Arial"/>
                <a:cs typeface="Arial"/>
                <a:sym typeface="Arial"/>
              </a:endParaRPr>
            </a:p>
          </p:txBody>
        </p:sp>
        <p:sp>
          <p:nvSpPr>
            <p:cNvPr id="1408" name="Google Shape;1408;g110d84e9f90_0_0"/>
            <p:cNvSpPr/>
            <p:nvPr/>
          </p:nvSpPr>
          <p:spPr>
            <a:xfrm>
              <a:off x="785077" y="1122839"/>
              <a:ext cx="3001200" cy="3001200"/>
            </a:xfrm>
            <a:prstGeom prst="ellipse">
              <a:avLst/>
            </a:prstGeom>
            <a:solidFill>
              <a:srgbClr val="71884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g110d84e9f90_0_0"/>
            <p:cNvSpPr txBox="1"/>
            <p:nvPr/>
          </p:nvSpPr>
          <p:spPr>
            <a:xfrm>
              <a:off x="1224598" y="1562360"/>
              <a:ext cx="2122200" cy="2122200"/>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dk1"/>
                </a:buClr>
                <a:buSzPts val="2900"/>
                <a:buFont typeface="Calibri"/>
                <a:buNone/>
              </a:pPr>
              <a:r>
                <a:rPr b="0" i="0" lang="en-US" sz="2900" u="none" cap="none" strike="noStrike">
                  <a:solidFill>
                    <a:schemeClr val="dk1"/>
                  </a:solidFill>
                  <a:latin typeface="Calibri"/>
                  <a:ea typeface="Calibri"/>
                  <a:cs typeface="Calibri"/>
                  <a:sym typeface="Calibri"/>
                </a:rPr>
                <a:t>What are the preferred cultural behaviors at school?</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sp>
        <p:nvSpPr>
          <p:cNvPr id="1414" name="Google Shape;1414;p22"/>
          <p:cNvSpPr txBox="1"/>
          <p:nvPr/>
        </p:nvSpPr>
        <p:spPr>
          <a:xfrm>
            <a:off x="160286" y="1894823"/>
            <a:ext cx="8823434" cy="4625025"/>
          </a:xfrm>
          <a:prstGeom prst="rect">
            <a:avLst/>
          </a:prstGeom>
          <a:noFill/>
          <a:ln>
            <a:noFill/>
          </a:ln>
        </p:spPr>
        <p:txBody>
          <a:bodyPr anchorCtr="0" anchor="t" bIns="30825" lIns="61700" spcFirstLastPara="1" rIns="61700" wrap="square" tIns="30825">
            <a:noAutofit/>
          </a:bodyPr>
          <a:lstStyle/>
          <a:p>
            <a:pPr indent="0" lvl="0" marL="0" marR="0" rtl="0" algn="l">
              <a:lnSpc>
                <a:spcPct val="100000"/>
              </a:lnSpc>
              <a:spcBef>
                <a:spcPts val="0"/>
              </a:spcBef>
              <a:spcAft>
                <a:spcPts val="0"/>
              </a:spcAft>
              <a:buClr>
                <a:srgbClr val="003300"/>
              </a:buClr>
              <a:buSzPts val="375"/>
              <a:buFont typeface="Calibri"/>
              <a:buNone/>
            </a:pPr>
            <a:r>
              <a:rPr b="1" i="0" lang="en-US" sz="1500" u="none" cap="none" strike="noStrike">
                <a:solidFill>
                  <a:srgbClr val="003300"/>
                </a:solidFill>
                <a:latin typeface="Calibri"/>
                <a:ea typeface="Calibri"/>
                <a:cs typeface="Calibri"/>
                <a:sym typeface="Calibri"/>
              </a:rPr>
              <a:t>High Resonance                                                                                           			 Low Resonance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Calibri"/>
              <a:buNone/>
            </a:pPr>
            <a:r>
              <a:t/>
            </a:r>
            <a:endParaRPr b="1" i="0" sz="1500" u="none" cap="none" strike="noStrike">
              <a:solidFill>
                <a:srgbClr val="4B0801"/>
              </a:solidFill>
              <a:latin typeface="Calibri"/>
              <a:ea typeface="Calibri"/>
              <a:cs typeface="Calibri"/>
              <a:sym typeface="Calibri"/>
            </a:endParaRPr>
          </a:p>
          <a:p>
            <a:pPr indent="0" lvl="0" marL="0" marR="0" rtl="0" algn="ctr">
              <a:lnSpc>
                <a:spcPct val="100000"/>
              </a:lnSpc>
              <a:spcBef>
                <a:spcPts val="450"/>
              </a:spcBef>
              <a:spcAft>
                <a:spcPts val="0"/>
              </a:spcAft>
              <a:buClr>
                <a:srgbClr val="4B0801"/>
              </a:buClr>
              <a:buSzPts val="375"/>
              <a:buFont typeface="Calibri"/>
              <a:buNone/>
            </a:pPr>
            <a:r>
              <a:rPr b="1" i="0" lang="en-US" sz="1500" u="none" cap="none" strike="noStrike">
                <a:solidFill>
                  <a:srgbClr val="4B0801"/>
                </a:solidFill>
                <a:latin typeface="Calibri"/>
                <a:ea typeface="Calibri"/>
                <a:cs typeface="Calibri"/>
                <a:sym typeface="Calibri"/>
              </a:rPr>
              <a:t>REALNESS, COMMUNALISM, EYE CONTACT, CONVERSATION PATTERNS, PROXIMITY, TONE OF VOICE, CONCEPT OF TIME,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
              </a:spcBef>
              <a:spcAft>
                <a:spcPts val="0"/>
              </a:spcAft>
              <a:buClr>
                <a:schemeClr val="dk1"/>
              </a:buClr>
              <a:buSzPts val="1500"/>
              <a:buFont typeface="Calibri"/>
              <a:buNone/>
            </a:pPr>
            <a:r>
              <a:t/>
            </a:r>
            <a:endParaRPr b="1" i="0" sz="15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
              <a:buFont typeface="Calibri"/>
              <a:buNone/>
            </a:pPr>
            <a:r>
              <a:rPr b="1" i="0" lang="en-US" sz="2000" u="none" cap="none" strike="noStrike">
                <a:solidFill>
                  <a:srgbClr val="000000"/>
                </a:solidFill>
                <a:latin typeface="Calibri"/>
                <a:ea typeface="Calibri"/>
                <a:cs typeface="Calibri"/>
                <a:sym typeface="Calibri"/>
              </a:rPr>
              <a:t>“</a:t>
            </a:r>
            <a:r>
              <a:rPr b="1" i="1" lang="en-US" sz="2000" u="none" cap="none" strike="noStrike">
                <a:solidFill>
                  <a:srgbClr val="000000"/>
                </a:solidFill>
                <a:latin typeface="Calibri"/>
                <a:ea typeface="Calibri"/>
                <a:cs typeface="Calibri"/>
                <a:sym typeface="Calibri"/>
              </a:rPr>
              <a:t>Situational appropriateness</a:t>
            </a:r>
            <a:r>
              <a:rPr b="1" i="0" lang="en-US" sz="2000" u="none" cap="none" strike="noStrike">
                <a:solidFill>
                  <a:srgbClr val="000000"/>
                </a:solidFill>
                <a:latin typeface="Calibri"/>
                <a:ea typeface="Calibri"/>
                <a:cs typeface="Calibri"/>
                <a:sym typeface="Calibri"/>
              </a:rPr>
              <a:t> is the concept of determining what cultural or linguistic behavior is most appropriate for the situation. Put another way, students are allowed to make choices around cultural and linguistic behaviors dependent on the situation, but without giving up or sacrificing what they consider to be their base culture or language.”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375"/>
              <a:buFont typeface="Calibri"/>
              <a:buNone/>
            </a:pPr>
            <a:r>
              <a:rPr b="1" i="0" lang="en-US" sz="1500" u="none" cap="none" strike="noStrike">
                <a:solidFill>
                  <a:srgbClr val="000000"/>
                </a:solidFill>
                <a:latin typeface="Calibri"/>
                <a:ea typeface="Calibri"/>
                <a:cs typeface="Calibri"/>
                <a:sym typeface="Calibri"/>
              </a:rPr>
              <a:t>—Hollie, </a:t>
            </a:r>
            <a:r>
              <a:rPr b="1" i="1" lang="en-US" sz="1500" u="none" cap="none" strike="noStrike">
                <a:solidFill>
                  <a:srgbClr val="000000"/>
                </a:solidFill>
                <a:latin typeface="Calibri"/>
                <a:ea typeface="Calibri"/>
                <a:cs typeface="Calibri"/>
                <a:sym typeface="Calibri"/>
              </a:rPr>
              <a:t>Culturally and Linguistically Responsive Teaching and Learning: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375"/>
              <a:buFont typeface="Calibri"/>
              <a:buNone/>
            </a:pPr>
            <a:r>
              <a:rPr b="1" i="1" lang="en-US" sz="1500" u="none" cap="none" strike="noStrike">
                <a:solidFill>
                  <a:srgbClr val="000000"/>
                </a:solidFill>
                <a:latin typeface="Calibri"/>
                <a:ea typeface="Calibri"/>
                <a:cs typeface="Calibri"/>
                <a:sym typeface="Calibri"/>
              </a:rPr>
              <a:t>Classroom Practices for Student Success (</a:t>
            </a:r>
            <a:r>
              <a:rPr b="1" i="0" lang="en-US" sz="1500" u="none" cap="none" strike="noStrike">
                <a:solidFill>
                  <a:srgbClr val="000000"/>
                </a:solidFill>
                <a:latin typeface="Calibri"/>
                <a:ea typeface="Calibri"/>
                <a:cs typeface="Calibri"/>
                <a:sym typeface="Calibri"/>
              </a:rPr>
              <a:t>2017)</a:t>
            </a:r>
            <a:endParaRPr b="0" i="0" sz="1400" u="none" cap="none" strike="noStrike">
              <a:solidFill>
                <a:srgbClr val="000000"/>
              </a:solidFill>
              <a:latin typeface="Arial"/>
              <a:ea typeface="Arial"/>
              <a:cs typeface="Arial"/>
              <a:sym typeface="Arial"/>
            </a:endParaRPr>
          </a:p>
        </p:txBody>
      </p:sp>
      <p:sp>
        <p:nvSpPr>
          <p:cNvPr id="1415" name="Google Shape;1415;p22"/>
          <p:cNvSpPr txBox="1"/>
          <p:nvPr>
            <p:ph type="title"/>
          </p:nvPr>
        </p:nvSpPr>
        <p:spPr>
          <a:xfrm>
            <a:off x="1428754" y="1371603"/>
            <a:ext cx="6286499" cy="411956"/>
          </a:xfrm>
          <a:prstGeom prst="rect">
            <a:avLst/>
          </a:prstGeom>
          <a:noFill/>
          <a:ln>
            <a:noFill/>
          </a:ln>
        </p:spPr>
        <p:txBody>
          <a:bodyPr anchorCtr="0" anchor="t" bIns="34275" lIns="68550" spcFirstLastPara="1" rIns="68550" wrap="square" tIns="34275">
            <a:noAutofit/>
          </a:bodyPr>
          <a:lstStyle/>
          <a:p>
            <a:pPr indent="0" lvl="0" marL="0" rtl="0" algn="ctr">
              <a:lnSpc>
                <a:spcPct val="90000"/>
              </a:lnSpc>
              <a:spcBef>
                <a:spcPts val="0"/>
              </a:spcBef>
              <a:spcAft>
                <a:spcPts val="0"/>
              </a:spcAft>
              <a:buClr>
                <a:schemeClr val="lt1"/>
              </a:buClr>
              <a:buSzPts val="600"/>
              <a:buFont typeface="Arial"/>
              <a:buNone/>
            </a:pPr>
            <a:r>
              <a:rPr b="1" lang="en-US" sz="2400">
                <a:solidFill>
                  <a:schemeClr val="lt1"/>
                </a:solidFill>
                <a:latin typeface="Arial"/>
                <a:ea typeface="Arial"/>
                <a:cs typeface="Arial"/>
                <a:sym typeface="Arial"/>
              </a:rPr>
              <a:t>    Cultural Complexity Continuum</a:t>
            </a:r>
            <a:endParaRPr/>
          </a:p>
        </p:txBody>
      </p:sp>
      <p:sp>
        <p:nvSpPr>
          <p:cNvPr id="1416" name="Google Shape;1416;p22"/>
          <p:cNvSpPr txBox="1"/>
          <p:nvPr/>
        </p:nvSpPr>
        <p:spPr>
          <a:xfrm>
            <a:off x="1871385" y="865853"/>
            <a:ext cx="540123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The Relativity of Culture</a:t>
            </a:r>
            <a:endParaRPr b="0" i="0" sz="1400" u="none" cap="none" strike="noStrike">
              <a:solidFill>
                <a:srgbClr val="000000"/>
              </a:solidFill>
              <a:latin typeface="Arial"/>
              <a:ea typeface="Arial"/>
              <a:cs typeface="Arial"/>
              <a:sym typeface="Arial"/>
            </a:endParaRPr>
          </a:p>
        </p:txBody>
      </p:sp>
      <p:pic>
        <p:nvPicPr>
          <p:cNvPr id="1417" name="Google Shape;1417;p22"/>
          <p:cNvPicPr preferRelativeResize="0"/>
          <p:nvPr/>
        </p:nvPicPr>
        <p:blipFill rotWithShape="1">
          <a:blip r:embed="rId3">
            <a:alphaModFix/>
          </a:blip>
          <a:srcRect b="0" l="0" r="0" t="0"/>
          <a:stretch/>
        </p:blipFill>
        <p:spPr>
          <a:xfrm>
            <a:off x="0" y="1437623"/>
            <a:ext cx="9144000" cy="41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g9b4bfb67fc_0_0"/>
          <p:cNvSpPr txBox="1"/>
          <p:nvPr>
            <p:ph type="title"/>
          </p:nvPr>
        </p:nvSpPr>
        <p:spPr>
          <a:xfrm>
            <a:off x="265500" y="422267"/>
            <a:ext cx="3163500" cy="347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US"/>
              <a:t>Today’s Flow</a:t>
            </a:r>
            <a:endParaRPr/>
          </a:p>
        </p:txBody>
      </p:sp>
      <p:sp>
        <p:nvSpPr>
          <p:cNvPr id="1066" name="Google Shape;1066;g9b4bfb67fc_0_0"/>
          <p:cNvSpPr txBox="1"/>
          <p:nvPr>
            <p:ph idx="1" type="body"/>
          </p:nvPr>
        </p:nvSpPr>
        <p:spPr>
          <a:xfrm>
            <a:off x="4283675" y="422276"/>
            <a:ext cx="4407300" cy="5791500"/>
          </a:xfrm>
          <a:prstGeom prst="rect">
            <a:avLst/>
          </a:prstGeom>
          <a:noFill/>
          <a:ln>
            <a:noFill/>
          </a:ln>
        </p:spPr>
        <p:txBody>
          <a:bodyPr anchorCtr="0" anchor="ctr" bIns="91425" lIns="91425" spcFirstLastPara="1" rIns="91425" wrap="square" tIns="91425">
            <a:noAutofit/>
          </a:bodyPr>
          <a:lstStyle/>
          <a:p>
            <a:pPr indent="-393700" lvl="0" marL="457200" rtl="0" algn="l">
              <a:lnSpc>
                <a:spcPct val="115000"/>
              </a:lnSpc>
              <a:spcBef>
                <a:spcPts val="640"/>
              </a:spcBef>
              <a:spcAft>
                <a:spcPts val="0"/>
              </a:spcAft>
              <a:buSzPts val="2600"/>
              <a:buAutoNum type="arabicPeriod"/>
            </a:pPr>
            <a:r>
              <a:rPr lang="en-US" sz="2600"/>
              <a:t>Quick Review of CLR Foundational Principles</a:t>
            </a:r>
            <a:endParaRPr sz="2600"/>
          </a:p>
          <a:p>
            <a:pPr indent="-393700" lvl="0" marL="457200" rtl="0" algn="l">
              <a:lnSpc>
                <a:spcPct val="115000"/>
              </a:lnSpc>
              <a:spcBef>
                <a:spcPts val="0"/>
              </a:spcBef>
              <a:spcAft>
                <a:spcPts val="0"/>
              </a:spcAft>
              <a:buSzPts val="2600"/>
              <a:buAutoNum type="arabicPeriod"/>
            </a:pPr>
            <a:r>
              <a:rPr lang="en-US" sz="2600"/>
              <a:t>No Recognition of Bias, No Validation and Affirmation</a:t>
            </a:r>
            <a:endParaRPr sz="2600"/>
          </a:p>
          <a:p>
            <a:pPr indent="-393700" lvl="0" marL="457200" rtl="0" algn="l">
              <a:lnSpc>
                <a:spcPct val="115000"/>
              </a:lnSpc>
              <a:spcBef>
                <a:spcPts val="0"/>
              </a:spcBef>
              <a:spcAft>
                <a:spcPts val="0"/>
              </a:spcAft>
              <a:buSzPts val="2600"/>
              <a:buAutoNum type="arabicPeriod"/>
            </a:pPr>
            <a:r>
              <a:rPr lang="en-US" sz="2600"/>
              <a:t>You Can’t Put New Clothes on a Dirty Body (Effective Classroom Management)</a:t>
            </a:r>
            <a:endParaRPr sz="2600"/>
          </a:p>
          <a:p>
            <a:pPr indent="-393700" lvl="0" marL="457200" rtl="0" algn="l">
              <a:lnSpc>
                <a:spcPct val="115000"/>
              </a:lnSpc>
              <a:spcBef>
                <a:spcPts val="0"/>
              </a:spcBef>
              <a:spcAft>
                <a:spcPts val="0"/>
              </a:spcAft>
              <a:buSzPts val="2600"/>
              <a:buAutoNum type="arabicPeriod"/>
            </a:pPr>
            <a:r>
              <a:rPr lang="en-US" sz="2600"/>
              <a:t>Is it Cultural or Is It Not?</a:t>
            </a:r>
            <a:endParaRPr sz="2600"/>
          </a:p>
          <a:p>
            <a:pPr indent="-393700" lvl="0" marL="457200" rtl="0" algn="l">
              <a:lnSpc>
                <a:spcPct val="115000"/>
              </a:lnSpc>
              <a:spcBef>
                <a:spcPts val="0"/>
              </a:spcBef>
              <a:spcAft>
                <a:spcPts val="0"/>
              </a:spcAft>
              <a:buSzPts val="2600"/>
              <a:buAutoNum type="arabicPeriod"/>
            </a:pPr>
            <a:r>
              <a:rPr lang="en-US" sz="2600"/>
              <a:t>What Do We Do Next?</a:t>
            </a:r>
            <a:endParaRPr sz="2600"/>
          </a:p>
          <a:p>
            <a:pPr indent="0" lvl="0" marL="457200" rtl="0" algn="l">
              <a:lnSpc>
                <a:spcPct val="115000"/>
              </a:lnSpc>
              <a:spcBef>
                <a:spcPts val="1600"/>
              </a:spcBef>
              <a:spcAft>
                <a:spcPts val="1600"/>
              </a:spcAft>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24"/>
          <p:cNvSpPr txBox="1"/>
          <p:nvPr>
            <p:ph type="title"/>
          </p:nvPr>
        </p:nvSpPr>
        <p:spPr>
          <a:xfrm>
            <a:off x="0" y="719138"/>
            <a:ext cx="9144000" cy="7604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Font typeface="Calibri"/>
              <a:buNone/>
            </a:pPr>
            <a:r>
              <a:rPr b="1" lang="en-US" sz="3200"/>
              <a:t>Three Components of CRCM</a:t>
            </a:r>
            <a:endParaRPr/>
          </a:p>
        </p:txBody>
      </p:sp>
      <p:grpSp>
        <p:nvGrpSpPr>
          <p:cNvPr id="1423" name="Google Shape;1423;p24"/>
          <p:cNvGrpSpPr/>
          <p:nvPr/>
        </p:nvGrpSpPr>
        <p:grpSpPr>
          <a:xfrm>
            <a:off x="-4731204" y="597260"/>
            <a:ext cx="13284108" cy="6093694"/>
            <a:chOff x="-5116967" y="-783865"/>
            <a:chExt cx="13284108" cy="6093694"/>
          </a:xfrm>
        </p:grpSpPr>
        <p:sp>
          <p:nvSpPr>
            <p:cNvPr id="1424" name="Google Shape;1424;p24"/>
            <p:cNvSpPr/>
            <p:nvPr/>
          </p:nvSpPr>
          <p:spPr>
            <a:xfrm>
              <a:off x="-5116967" y="-783865"/>
              <a:ext cx="6093694" cy="6093694"/>
            </a:xfrm>
            <a:prstGeom prst="blockArc">
              <a:avLst>
                <a:gd fmla="val 18900000" name="adj1"/>
                <a:gd fmla="val 2700000" name="adj2"/>
                <a:gd fmla="val 354" name="adj3"/>
              </a:avLst>
            </a:pr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24"/>
            <p:cNvSpPr/>
            <p:nvPr/>
          </p:nvSpPr>
          <p:spPr>
            <a:xfrm>
              <a:off x="628203" y="452596"/>
              <a:ext cx="7538938" cy="905192"/>
            </a:xfrm>
            <a:prstGeom prst="rect">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24"/>
            <p:cNvSpPr txBox="1"/>
            <p:nvPr/>
          </p:nvSpPr>
          <p:spPr>
            <a:xfrm>
              <a:off x="628203" y="452596"/>
              <a:ext cx="7538938" cy="905192"/>
            </a:xfrm>
            <a:prstGeom prst="rect">
              <a:avLst/>
            </a:prstGeom>
            <a:noFill/>
            <a:ln>
              <a:noFill/>
            </a:ln>
          </p:spPr>
          <p:txBody>
            <a:bodyPr anchorCtr="0" anchor="ctr" bIns="101600" lIns="718475" spcFirstLastPara="1" rIns="101600" wrap="square" tIns="1016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Classroom Management System</a:t>
              </a:r>
              <a:endParaRPr b="0" i="0" sz="1400" u="none" cap="none" strike="noStrike">
                <a:solidFill>
                  <a:srgbClr val="000000"/>
                </a:solidFill>
                <a:latin typeface="Arial"/>
                <a:ea typeface="Arial"/>
                <a:cs typeface="Arial"/>
                <a:sym typeface="Arial"/>
              </a:endParaRPr>
            </a:p>
          </p:txBody>
        </p:sp>
        <p:sp>
          <p:nvSpPr>
            <p:cNvPr id="1427" name="Google Shape;1427;p24"/>
            <p:cNvSpPr/>
            <p:nvPr/>
          </p:nvSpPr>
          <p:spPr>
            <a:xfrm>
              <a:off x="62458" y="339447"/>
              <a:ext cx="1131490" cy="1131490"/>
            </a:xfrm>
            <a:prstGeom prst="ellipse">
              <a:avLst/>
            </a:prstGeom>
            <a:solidFill>
              <a:schemeClr val="lt1"/>
            </a:solidFill>
            <a:ln cap="flat" cmpd="sng" w="25400">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24"/>
            <p:cNvSpPr/>
            <p:nvPr/>
          </p:nvSpPr>
          <p:spPr>
            <a:xfrm>
              <a:off x="957241" y="1810385"/>
              <a:ext cx="7209900" cy="905192"/>
            </a:xfrm>
            <a:prstGeom prst="rect">
              <a:avLst/>
            </a:prstGeom>
            <a:solidFill>
              <a:srgbClr val="BB995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24"/>
            <p:cNvSpPr txBox="1"/>
            <p:nvPr/>
          </p:nvSpPr>
          <p:spPr>
            <a:xfrm>
              <a:off x="957241" y="1810385"/>
              <a:ext cx="7209900" cy="905192"/>
            </a:xfrm>
            <a:prstGeom prst="rect">
              <a:avLst/>
            </a:prstGeom>
            <a:noFill/>
            <a:ln>
              <a:noFill/>
            </a:ln>
          </p:spPr>
          <p:txBody>
            <a:bodyPr anchorCtr="0" anchor="ctr" bIns="101600" lIns="718475" spcFirstLastPara="1" rIns="101600" wrap="square" tIns="1016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Belief System</a:t>
              </a:r>
              <a:endParaRPr b="0" i="0" sz="1400" u="none" cap="none" strike="noStrike">
                <a:solidFill>
                  <a:srgbClr val="000000"/>
                </a:solidFill>
                <a:latin typeface="Arial"/>
                <a:ea typeface="Arial"/>
                <a:cs typeface="Arial"/>
                <a:sym typeface="Arial"/>
              </a:endParaRPr>
            </a:p>
          </p:txBody>
        </p:sp>
        <p:sp>
          <p:nvSpPr>
            <p:cNvPr id="1430" name="Google Shape;1430;p24"/>
            <p:cNvSpPr/>
            <p:nvPr/>
          </p:nvSpPr>
          <p:spPr>
            <a:xfrm>
              <a:off x="391495" y="1697236"/>
              <a:ext cx="1131490" cy="1131490"/>
            </a:xfrm>
            <a:prstGeom prst="ellipse">
              <a:avLst/>
            </a:prstGeom>
            <a:solidFill>
              <a:schemeClr val="lt1"/>
            </a:solidFill>
            <a:ln cap="flat" cmpd="sng" w="25400">
              <a:solidFill>
                <a:srgbClr val="BB995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24"/>
            <p:cNvSpPr/>
            <p:nvPr/>
          </p:nvSpPr>
          <p:spPr>
            <a:xfrm>
              <a:off x="628203" y="3168174"/>
              <a:ext cx="7538938" cy="905192"/>
            </a:xfrm>
            <a:prstGeom prst="rect">
              <a:avLst/>
            </a:prstGeom>
            <a:solidFill>
              <a:srgbClr val="99B95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24"/>
            <p:cNvSpPr txBox="1"/>
            <p:nvPr/>
          </p:nvSpPr>
          <p:spPr>
            <a:xfrm>
              <a:off x="628203" y="3168174"/>
              <a:ext cx="7538938" cy="905192"/>
            </a:xfrm>
            <a:prstGeom prst="rect">
              <a:avLst/>
            </a:prstGeom>
            <a:noFill/>
            <a:ln>
              <a:noFill/>
            </a:ln>
          </p:spPr>
          <p:txBody>
            <a:bodyPr anchorCtr="0" anchor="ctr" bIns="101600" lIns="718475" spcFirstLastPara="1" rIns="101600" wrap="square" tIns="1016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Progressive Discipline System</a:t>
              </a:r>
              <a:endParaRPr b="0" i="0" sz="1400" u="none" cap="none" strike="noStrike">
                <a:solidFill>
                  <a:srgbClr val="000000"/>
                </a:solidFill>
                <a:latin typeface="Arial"/>
                <a:ea typeface="Arial"/>
                <a:cs typeface="Arial"/>
                <a:sym typeface="Arial"/>
              </a:endParaRPr>
            </a:p>
          </p:txBody>
        </p:sp>
        <p:sp>
          <p:nvSpPr>
            <p:cNvPr id="1433" name="Google Shape;1433;p24"/>
            <p:cNvSpPr/>
            <p:nvPr/>
          </p:nvSpPr>
          <p:spPr>
            <a:xfrm>
              <a:off x="62458" y="3055025"/>
              <a:ext cx="1131490" cy="1131490"/>
            </a:xfrm>
            <a:prstGeom prst="ellipse">
              <a:avLst/>
            </a:prstGeom>
            <a:solidFill>
              <a:schemeClr val="lt1"/>
            </a:solidFill>
            <a:ln cap="flat" cmpd="sng" w="25400">
              <a:solidFill>
                <a:srgbClr val="99B9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25"/>
          <p:cNvSpPr txBox="1"/>
          <p:nvPr>
            <p:ph type="title"/>
          </p:nvPr>
        </p:nvSpPr>
        <p:spPr>
          <a:xfrm>
            <a:off x="0" y="911599"/>
            <a:ext cx="9144000" cy="617220"/>
          </a:xfrm>
          <a:prstGeom prst="rect">
            <a:avLst/>
          </a:prstGeom>
          <a:solidFill>
            <a:srgbClr val="FFFFFF"/>
          </a:solid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133D1A"/>
              </a:buClr>
              <a:buSzPts val="3200"/>
              <a:buFont typeface="Calibri"/>
              <a:buNone/>
            </a:pPr>
            <a:r>
              <a:rPr b="1" lang="en-US" sz="3200">
                <a:solidFill>
                  <a:srgbClr val="133D1A"/>
                </a:solidFill>
              </a:rPr>
              <a:t>Current Classroom Management Reflection</a:t>
            </a:r>
            <a:endParaRPr sz="3200">
              <a:solidFill>
                <a:srgbClr val="133D1A"/>
              </a:solidFill>
            </a:endParaRPr>
          </a:p>
        </p:txBody>
      </p:sp>
      <p:sp>
        <p:nvSpPr>
          <p:cNvPr id="1440" name="Google Shape;1440;p25"/>
          <p:cNvSpPr txBox="1"/>
          <p:nvPr/>
        </p:nvSpPr>
        <p:spPr>
          <a:xfrm>
            <a:off x="386125" y="1594841"/>
            <a:ext cx="8341662" cy="1950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What school of thought do you aspire to?</a:t>
            </a:r>
            <a:endParaRPr b="0" i="0" sz="1400" u="none" cap="none" strike="noStrike">
              <a:solidFill>
                <a:srgbClr val="000000"/>
              </a:solidFill>
              <a:latin typeface="Arial"/>
              <a:ea typeface="Arial"/>
              <a:cs typeface="Arial"/>
              <a:sym typeface="Arial"/>
            </a:endParaRPr>
          </a:p>
        </p:txBody>
      </p:sp>
      <p:sp>
        <p:nvSpPr>
          <p:cNvPr id="1441" name="Google Shape;1441;p25"/>
          <p:cNvSpPr txBox="1"/>
          <p:nvPr/>
        </p:nvSpPr>
        <p:spPr>
          <a:xfrm>
            <a:off x="469315" y="1987531"/>
            <a:ext cx="8258472" cy="1021289"/>
          </a:xfrm>
          <a:prstGeom prst="rect">
            <a:avLst/>
          </a:prstGeom>
          <a:solidFill>
            <a:srgbClr val="CCFF99"/>
          </a:solid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2"/>
              </a:buClr>
              <a:buSzPts val="1300"/>
              <a:buFont typeface="Noto Sans Symbols"/>
              <a:buNone/>
            </a:pPr>
            <a:r>
              <a:t/>
            </a:r>
            <a:endParaRPr b="0" i="0" sz="1300" u="none" cap="none" strike="noStrike">
              <a:solidFill>
                <a:schemeClr val="dk2"/>
              </a:solidFill>
              <a:latin typeface="Calibri"/>
              <a:ea typeface="Calibri"/>
              <a:cs typeface="Calibri"/>
              <a:sym typeface="Calibri"/>
            </a:endParaRPr>
          </a:p>
        </p:txBody>
      </p:sp>
      <p:cxnSp>
        <p:nvCxnSpPr>
          <p:cNvPr id="1442" name="Google Shape;1442;p25"/>
          <p:cNvCxnSpPr/>
          <p:nvPr/>
        </p:nvCxnSpPr>
        <p:spPr>
          <a:xfrm>
            <a:off x="407550" y="1528817"/>
            <a:ext cx="8382002" cy="2"/>
          </a:xfrm>
          <a:prstGeom prst="straightConnector1">
            <a:avLst/>
          </a:prstGeom>
          <a:noFill/>
          <a:ln cap="flat" cmpd="sng" w="57150">
            <a:solidFill>
              <a:srgbClr val="92D050"/>
            </a:solidFill>
            <a:prstDash val="solid"/>
            <a:round/>
            <a:headEnd len="sm" w="sm" type="none"/>
            <a:tailEnd len="sm" w="sm" type="none"/>
          </a:ln>
        </p:spPr>
      </p:cxnSp>
      <p:sp>
        <p:nvSpPr>
          <p:cNvPr id="1443" name="Google Shape;1443;p25"/>
          <p:cNvSpPr txBox="1"/>
          <p:nvPr/>
        </p:nvSpPr>
        <p:spPr>
          <a:xfrm>
            <a:off x="407550" y="3008820"/>
            <a:ext cx="8341662" cy="1950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How does the three PPP approach work for you?</a:t>
            </a:r>
            <a:endParaRPr b="0" i="0" sz="1400" u="none" cap="none" strike="noStrike">
              <a:solidFill>
                <a:srgbClr val="000000"/>
              </a:solidFill>
              <a:latin typeface="Arial"/>
              <a:ea typeface="Arial"/>
              <a:cs typeface="Arial"/>
              <a:sym typeface="Arial"/>
            </a:endParaRPr>
          </a:p>
        </p:txBody>
      </p:sp>
      <p:sp>
        <p:nvSpPr>
          <p:cNvPr id="1444" name="Google Shape;1444;p25"/>
          <p:cNvSpPr txBox="1"/>
          <p:nvPr/>
        </p:nvSpPr>
        <p:spPr>
          <a:xfrm>
            <a:off x="469315" y="3372642"/>
            <a:ext cx="8258472" cy="1021289"/>
          </a:xfrm>
          <a:prstGeom prst="rect">
            <a:avLst/>
          </a:prstGeom>
          <a:solidFill>
            <a:srgbClr val="CCFF99"/>
          </a:solid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2"/>
              </a:buClr>
              <a:buSzPts val="1300"/>
              <a:buFont typeface="Noto Sans Symbols"/>
              <a:buNone/>
            </a:pPr>
            <a:r>
              <a:t/>
            </a:r>
            <a:endParaRPr b="0" i="0" sz="1300" u="none" cap="none" strike="noStrike">
              <a:solidFill>
                <a:schemeClr val="dk2"/>
              </a:solidFill>
              <a:latin typeface="Calibri"/>
              <a:ea typeface="Calibri"/>
              <a:cs typeface="Calibri"/>
              <a:sym typeface="Calibri"/>
            </a:endParaRPr>
          </a:p>
        </p:txBody>
      </p:sp>
      <p:sp>
        <p:nvSpPr>
          <p:cNvPr id="1445" name="Google Shape;1445;p25"/>
          <p:cNvSpPr txBox="1"/>
          <p:nvPr/>
        </p:nvSpPr>
        <p:spPr>
          <a:xfrm>
            <a:off x="386125" y="4428255"/>
            <a:ext cx="8341662" cy="1950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Are you aware of how to survive with your management system?</a:t>
            </a:r>
            <a:endParaRPr b="0" i="0" sz="1400" u="none" cap="none" strike="noStrike">
              <a:solidFill>
                <a:srgbClr val="000000"/>
              </a:solidFill>
              <a:latin typeface="Arial"/>
              <a:ea typeface="Arial"/>
              <a:cs typeface="Arial"/>
              <a:sym typeface="Arial"/>
            </a:endParaRPr>
          </a:p>
        </p:txBody>
      </p:sp>
      <p:sp>
        <p:nvSpPr>
          <p:cNvPr id="1446" name="Google Shape;1446;p25"/>
          <p:cNvSpPr txBox="1"/>
          <p:nvPr/>
        </p:nvSpPr>
        <p:spPr>
          <a:xfrm>
            <a:off x="469315" y="4820945"/>
            <a:ext cx="8258472" cy="1021289"/>
          </a:xfrm>
          <a:prstGeom prst="rect">
            <a:avLst/>
          </a:prstGeom>
          <a:solidFill>
            <a:srgbClr val="CCFF99"/>
          </a:solid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2"/>
              </a:buClr>
              <a:buSzPts val="1300"/>
              <a:buFont typeface="Noto Sans Symbols"/>
              <a:buNone/>
            </a:pPr>
            <a:r>
              <a:t/>
            </a:r>
            <a:endParaRPr b="0" i="0" sz="1300" u="none" cap="none" strike="noStrike">
              <a:solidFill>
                <a:schemeClr val="dk2"/>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26"/>
          <p:cNvSpPr txBox="1"/>
          <p:nvPr>
            <p:ph idx="1" type="body"/>
          </p:nvPr>
        </p:nvSpPr>
        <p:spPr>
          <a:xfrm>
            <a:off x="-859025" y="2004400"/>
            <a:ext cx="9836100" cy="40374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480"/>
              <a:buNone/>
            </a:pPr>
            <a:r>
              <a:t/>
            </a:r>
            <a:endParaRPr b="1" sz="2480"/>
          </a:p>
          <a:p>
            <a:pPr indent="0" lvl="0" marL="1371600" rtl="0" algn="ctr">
              <a:lnSpc>
                <a:spcPct val="80000"/>
              </a:lnSpc>
              <a:spcBef>
                <a:spcPts val="0"/>
              </a:spcBef>
              <a:spcAft>
                <a:spcPts val="0"/>
              </a:spcAft>
              <a:buSzPts val="1800"/>
              <a:buNone/>
            </a:pPr>
            <a:r>
              <a:rPr lang="en-US" sz="3580"/>
              <a:t>Authoritarian </a:t>
            </a:r>
            <a:endParaRPr sz="3580"/>
          </a:p>
          <a:p>
            <a:pPr indent="0" lvl="0" marL="1371600" rtl="0" algn="ctr">
              <a:lnSpc>
                <a:spcPct val="80000"/>
              </a:lnSpc>
              <a:spcBef>
                <a:spcPts val="0"/>
              </a:spcBef>
              <a:spcAft>
                <a:spcPts val="0"/>
              </a:spcAft>
              <a:buSzPts val="1800"/>
              <a:buNone/>
            </a:pPr>
            <a:r>
              <a:t/>
            </a:r>
            <a:endParaRPr sz="3580"/>
          </a:p>
          <a:p>
            <a:pPr indent="0" lvl="0" marL="1371600" rtl="0" algn="ctr">
              <a:lnSpc>
                <a:spcPct val="80000"/>
              </a:lnSpc>
              <a:spcBef>
                <a:spcPts val="0"/>
              </a:spcBef>
              <a:spcAft>
                <a:spcPts val="0"/>
              </a:spcAft>
              <a:buSzPts val="1800"/>
              <a:buNone/>
            </a:pPr>
            <a:r>
              <a:rPr lang="en-US" sz="3580"/>
              <a:t>Collaborative/Democratic</a:t>
            </a:r>
            <a:endParaRPr sz="3580"/>
          </a:p>
          <a:p>
            <a:pPr indent="0" lvl="0" marL="1371600" rtl="0" algn="ctr">
              <a:lnSpc>
                <a:spcPct val="80000"/>
              </a:lnSpc>
              <a:spcBef>
                <a:spcPts val="0"/>
              </a:spcBef>
              <a:spcAft>
                <a:spcPts val="0"/>
              </a:spcAft>
              <a:buSzPts val="1800"/>
              <a:buNone/>
            </a:pPr>
            <a:r>
              <a:t/>
            </a:r>
            <a:endParaRPr sz="3580"/>
          </a:p>
          <a:p>
            <a:pPr indent="0" lvl="0" marL="1371600" rtl="0" algn="ctr">
              <a:lnSpc>
                <a:spcPct val="80000"/>
              </a:lnSpc>
              <a:spcBef>
                <a:spcPts val="0"/>
              </a:spcBef>
              <a:spcAft>
                <a:spcPts val="0"/>
              </a:spcAft>
              <a:buSzPts val="1800"/>
              <a:buNone/>
            </a:pPr>
            <a:r>
              <a:rPr lang="en-US" sz="3580"/>
              <a:t>Permissive </a:t>
            </a:r>
            <a:endParaRPr sz="3580"/>
          </a:p>
          <a:p>
            <a:pPr indent="-185420" lvl="0" marL="342900" rtl="0" algn="ctr">
              <a:lnSpc>
                <a:spcPct val="80000"/>
              </a:lnSpc>
              <a:spcBef>
                <a:spcPts val="496"/>
              </a:spcBef>
              <a:spcAft>
                <a:spcPts val="0"/>
              </a:spcAft>
              <a:buClr>
                <a:schemeClr val="dk1"/>
              </a:buClr>
              <a:buSzPts val="2480"/>
              <a:buNone/>
            </a:pPr>
            <a:r>
              <a:t/>
            </a:r>
            <a:endParaRPr sz="2480"/>
          </a:p>
          <a:p>
            <a:pPr indent="-185420" lvl="0" marL="342900" rtl="0" algn="l">
              <a:lnSpc>
                <a:spcPct val="80000"/>
              </a:lnSpc>
              <a:spcBef>
                <a:spcPts val="496"/>
              </a:spcBef>
              <a:spcAft>
                <a:spcPts val="0"/>
              </a:spcAft>
              <a:buClr>
                <a:schemeClr val="dk1"/>
              </a:buClr>
              <a:buSzPts val="2480"/>
              <a:buNone/>
            </a:pPr>
            <a:r>
              <a:t/>
            </a:r>
            <a:endParaRPr sz="2480"/>
          </a:p>
        </p:txBody>
      </p:sp>
      <p:sp>
        <p:nvSpPr>
          <p:cNvPr id="1452" name="Google Shape;1452;p26"/>
          <p:cNvSpPr/>
          <p:nvPr/>
        </p:nvSpPr>
        <p:spPr>
          <a:xfrm>
            <a:off x="476025" y="955170"/>
            <a:ext cx="8191952" cy="881943"/>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Three Philosophies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g9b4bfb67fc_0_782"/>
          <p:cNvSpPr txBox="1"/>
          <p:nvPr>
            <p:ph idx="1" type="body"/>
          </p:nvPr>
        </p:nvSpPr>
        <p:spPr>
          <a:xfrm>
            <a:off x="1089775" y="2299450"/>
            <a:ext cx="6697200" cy="2763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80"/>
              <a:buNone/>
            </a:pPr>
            <a:r>
              <a:t/>
            </a:r>
            <a:endParaRPr b="1" sz="2480"/>
          </a:p>
          <a:p>
            <a:pPr indent="0" lvl="0" marL="1371600" rtl="0" algn="ctr">
              <a:lnSpc>
                <a:spcPct val="80000"/>
              </a:lnSpc>
              <a:spcBef>
                <a:spcPts val="0"/>
              </a:spcBef>
              <a:spcAft>
                <a:spcPts val="0"/>
              </a:spcAft>
              <a:buSzPts val="1800"/>
              <a:buNone/>
            </a:pPr>
            <a:r>
              <a:rPr lang="en-US" sz="3580"/>
              <a:t>Positive (vs negative)</a:t>
            </a:r>
            <a:endParaRPr sz="3580"/>
          </a:p>
          <a:p>
            <a:pPr indent="0" lvl="0" marL="1371600" rtl="0" algn="ctr">
              <a:lnSpc>
                <a:spcPct val="80000"/>
              </a:lnSpc>
              <a:spcBef>
                <a:spcPts val="0"/>
              </a:spcBef>
              <a:spcAft>
                <a:spcPts val="0"/>
              </a:spcAft>
              <a:buSzPts val="1800"/>
              <a:buNone/>
            </a:pPr>
            <a:r>
              <a:t/>
            </a:r>
            <a:endParaRPr sz="3580"/>
          </a:p>
          <a:p>
            <a:pPr indent="0" lvl="0" marL="1371600" rtl="0" algn="ctr">
              <a:lnSpc>
                <a:spcPct val="80000"/>
              </a:lnSpc>
              <a:spcBef>
                <a:spcPts val="0"/>
              </a:spcBef>
              <a:spcAft>
                <a:spcPts val="0"/>
              </a:spcAft>
              <a:buSzPts val="1800"/>
              <a:buNone/>
            </a:pPr>
            <a:r>
              <a:rPr lang="en-US" sz="3580"/>
              <a:t>Proactive (vs reactive)</a:t>
            </a:r>
            <a:endParaRPr sz="3580"/>
          </a:p>
          <a:p>
            <a:pPr indent="0" lvl="0" marL="1371600" rtl="0" algn="ctr">
              <a:lnSpc>
                <a:spcPct val="80000"/>
              </a:lnSpc>
              <a:spcBef>
                <a:spcPts val="0"/>
              </a:spcBef>
              <a:spcAft>
                <a:spcPts val="0"/>
              </a:spcAft>
              <a:buSzPts val="1800"/>
              <a:buNone/>
            </a:pPr>
            <a:r>
              <a:t/>
            </a:r>
            <a:endParaRPr sz="3580"/>
          </a:p>
          <a:p>
            <a:pPr indent="0" lvl="0" marL="1371600" rtl="0" algn="ctr">
              <a:lnSpc>
                <a:spcPct val="80000"/>
              </a:lnSpc>
              <a:spcBef>
                <a:spcPts val="0"/>
              </a:spcBef>
              <a:spcAft>
                <a:spcPts val="0"/>
              </a:spcAft>
              <a:buSzPts val="1800"/>
              <a:buNone/>
            </a:pPr>
            <a:r>
              <a:rPr lang="en-US" sz="3580"/>
              <a:t>Procedures (vs rules)</a:t>
            </a:r>
            <a:endParaRPr sz="3580"/>
          </a:p>
          <a:p>
            <a:pPr indent="-185420" lvl="0" marL="342900" rtl="0" algn="ctr">
              <a:lnSpc>
                <a:spcPct val="80000"/>
              </a:lnSpc>
              <a:spcBef>
                <a:spcPts val="496"/>
              </a:spcBef>
              <a:spcAft>
                <a:spcPts val="0"/>
              </a:spcAft>
              <a:buClr>
                <a:schemeClr val="dk1"/>
              </a:buClr>
              <a:buSzPts val="2480"/>
              <a:buNone/>
            </a:pPr>
            <a:r>
              <a:t/>
            </a:r>
            <a:endParaRPr sz="2480"/>
          </a:p>
          <a:p>
            <a:pPr indent="-185420" lvl="0" marL="342900" rtl="0" algn="l">
              <a:lnSpc>
                <a:spcPct val="80000"/>
              </a:lnSpc>
              <a:spcBef>
                <a:spcPts val="496"/>
              </a:spcBef>
              <a:spcAft>
                <a:spcPts val="0"/>
              </a:spcAft>
              <a:buClr>
                <a:schemeClr val="dk1"/>
              </a:buClr>
              <a:buSzPts val="2480"/>
              <a:buNone/>
            </a:pPr>
            <a:r>
              <a:t/>
            </a:r>
            <a:endParaRPr sz="2480"/>
          </a:p>
        </p:txBody>
      </p:sp>
      <p:sp>
        <p:nvSpPr>
          <p:cNvPr id="1458" name="Google Shape;1458;g9b4bfb67fc_0_782"/>
          <p:cNvSpPr/>
          <p:nvPr/>
        </p:nvSpPr>
        <p:spPr>
          <a:xfrm>
            <a:off x="0" y="1084025"/>
            <a:ext cx="8876750" cy="7016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Three Ps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ga07674f798_2_86"/>
          <p:cNvSpPr txBox="1"/>
          <p:nvPr>
            <p:ph type="title"/>
          </p:nvPr>
        </p:nvSpPr>
        <p:spPr>
          <a:xfrm>
            <a:off x="559550" y="633372"/>
            <a:ext cx="8229600" cy="801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en-US"/>
              <a:t>+ - 0</a:t>
            </a:r>
            <a:endParaRPr/>
          </a:p>
        </p:txBody>
      </p:sp>
      <p:sp>
        <p:nvSpPr>
          <p:cNvPr id="1464" name="Google Shape;1464;ga07674f798_2_86"/>
          <p:cNvSpPr txBox="1"/>
          <p:nvPr>
            <p:ph idx="1" type="body"/>
          </p:nvPr>
        </p:nvSpPr>
        <p:spPr>
          <a:xfrm>
            <a:off x="130425" y="2024102"/>
            <a:ext cx="8229600" cy="32697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80"/>
              <a:buNone/>
            </a:pPr>
            <a:r>
              <a:rPr b="1" lang="en-US" sz="2480"/>
              <a:t>	</a:t>
            </a:r>
            <a:r>
              <a:rPr lang="en-US" sz="2480"/>
              <a:t>	</a:t>
            </a:r>
            <a:endParaRPr/>
          </a:p>
          <a:p>
            <a:pPr indent="-514350" lvl="0" marL="514350" rtl="0" algn="l">
              <a:lnSpc>
                <a:spcPct val="80000"/>
              </a:lnSpc>
              <a:spcBef>
                <a:spcPts val="496"/>
              </a:spcBef>
              <a:spcAft>
                <a:spcPts val="0"/>
              </a:spcAft>
              <a:buClr>
                <a:schemeClr val="dk1"/>
              </a:buClr>
              <a:buSzPts val="2480"/>
              <a:buFont typeface="Calibri"/>
              <a:buAutoNum type="arabicPeriod"/>
            </a:pPr>
            <a:r>
              <a:rPr b="1" lang="en-US" sz="2480"/>
              <a:t>What officially begins class…	</a:t>
            </a:r>
            <a:r>
              <a:rPr lang="en-US" sz="2480"/>
              <a:t>	</a:t>
            </a:r>
            <a:endParaRPr/>
          </a:p>
          <a:p>
            <a:pPr indent="-514350" lvl="0" marL="514350" rtl="0" algn="l">
              <a:lnSpc>
                <a:spcPct val="80000"/>
              </a:lnSpc>
              <a:spcBef>
                <a:spcPts val="496"/>
              </a:spcBef>
              <a:spcAft>
                <a:spcPts val="0"/>
              </a:spcAft>
              <a:buClr>
                <a:schemeClr val="dk1"/>
              </a:buClr>
              <a:buSzPts val="2480"/>
              <a:buFont typeface="Calibri"/>
              <a:buAutoNum type="arabicPeriod"/>
            </a:pPr>
            <a:r>
              <a:rPr b="1" lang="en-US" sz="2480"/>
              <a:t>What students do when work is completed…	</a:t>
            </a:r>
            <a:r>
              <a:rPr lang="en-US" sz="2480"/>
              <a:t>	</a:t>
            </a:r>
            <a:endParaRPr/>
          </a:p>
          <a:p>
            <a:pPr indent="-514350" lvl="0" marL="514350" rtl="0" algn="l">
              <a:lnSpc>
                <a:spcPct val="80000"/>
              </a:lnSpc>
              <a:spcBef>
                <a:spcPts val="496"/>
              </a:spcBef>
              <a:spcAft>
                <a:spcPts val="0"/>
              </a:spcAft>
              <a:buClr>
                <a:schemeClr val="dk1"/>
              </a:buClr>
              <a:buSzPts val="2480"/>
              <a:buFont typeface="Calibri"/>
              <a:buAutoNum type="arabicPeriod"/>
            </a:pPr>
            <a:r>
              <a:rPr b="1" lang="en-US" sz="2480"/>
              <a:t>When students do not have supplies or are in need of sharpening a pencil	</a:t>
            </a:r>
            <a:r>
              <a:rPr lang="en-US" sz="2480"/>
              <a:t>	</a:t>
            </a:r>
            <a:endParaRPr/>
          </a:p>
          <a:p>
            <a:pPr indent="-514350" lvl="0" marL="514350" rtl="0" algn="l">
              <a:lnSpc>
                <a:spcPct val="80000"/>
              </a:lnSpc>
              <a:spcBef>
                <a:spcPts val="496"/>
              </a:spcBef>
              <a:spcAft>
                <a:spcPts val="0"/>
              </a:spcAft>
              <a:buClr>
                <a:schemeClr val="dk1"/>
              </a:buClr>
              <a:buSzPts val="2480"/>
              <a:buFont typeface="Calibri"/>
              <a:buAutoNum type="arabicPeriod"/>
            </a:pPr>
            <a:r>
              <a:rPr b="1" lang="en-US" sz="2480"/>
              <a:t>Use of cell phones, headphones, or other technologies</a:t>
            </a:r>
            <a:r>
              <a:rPr lang="en-US" sz="2480"/>
              <a:t>	</a:t>
            </a:r>
            <a:endParaRPr/>
          </a:p>
          <a:p>
            <a:pPr indent="-514350" lvl="0" marL="514350" rtl="0" algn="l">
              <a:lnSpc>
                <a:spcPct val="80000"/>
              </a:lnSpc>
              <a:spcBef>
                <a:spcPts val="496"/>
              </a:spcBef>
              <a:spcAft>
                <a:spcPts val="0"/>
              </a:spcAft>
              <a:buClr>
                <a:schemeClr val="dk1"/>
              </a:buClr>
              <a:buSzPts val="2480"/>
              <a:buFont typeface="Calibri"/>
              <a:buAutoNum type="arabicPeriod"/>
            </a:pPr>
            <a:r>
              <a:rPr b="1" lang="en-US" sz="2480"/>
              <a:t>Turning in late assignments/work	</a:t>
            </a:r>
            <a:r>
              <a:rPr lang="en-US" sz="2480"/>
              <a:t>	</a:t>
            </a:r>
            <a:endParaRPr/>
          </a:p>
          <a:p>
            <a:pPr indent="-514350" lvl="0" marL="514350" rtl="0" algn="l">
              <a:lnSpc>
                <a:spcPct val="80000"/>
              </a:lnSpc>
              <a:spcBef>
                <a:spcPts val="496"/>
              </a:spcBef>
              <a:spcAft>
                <a:spcPts val="0"/>
              </a:spcAft>
              <a:buClr>
                <a:schemeClr val="dk1"/>
              </a:buClr>
              <a:buSzPts val="2480"/>
              <a:buFont typeface="Calibri"/>
              <a:buAutoNum type="arabicPeriod"/>
            </a:pPr>
            <a:r>
              <a:rPr b="1" lang="en-US" sz="2480"/>
              <a:t>Preparing for fire drills, lockdowns, other emergencies	</a:t>
            </a:r>
            <a:r>
              <a:rPr lang="en-US" sz="2480"/>
              <a:t>	</a:t>
            </a:r>
            <a:endParaRPr/>
          </a:p>
          <a:p>
            <a:pPr indent="-514350" lvl="0" marL="514350" rtl="0" algn="l">
              <a:lnSpc>
                <a:spcPct val="80000"/>
              </a:lnSpc>
              <a:spcBef>
                <a:spcPts val="496"/>
              </a:spcBef>
              <a:spcAft>
                <a:spcPts val="0"/>
              </a:spcAft>
              <a:buClr>
                <a:schemeClr val="dk1"/>
              </a:buClr>
              <a:buSzPts val="2480"/>
              <a:buFont typeface="Calibri"/>
              <a:buAutoNum type="arabicPeriod"/>
            </a:pPr>
            <a:r>
              <a:rPr b="1" lang="en-US" sz="2480"/>
              <a:t>Getting your attention during independent work	</a:t>
            </a:r>
            <a:r>
              <a:rPr lang="en-US" sz="2480"/>
              <a:t>	</a:t>
            </a:r>
            <a:endParaRPr/>
          </a:p>
          <a:p>
            <a:pPr indent="-514350" lvl="0" marL="514350" rtl="0" algn="l">
              <a:lnSpc>
                <a:spcPct val="80000"/>
              </a:lnSpc>
              <a:spcBef>
                <a:spcPts val="496"/>
              </a:spcBef>
              <a:spcAft>
                <a:spcPts val="0"/>
              </a:spcAft>
              <a:buClr>
                <a:schemeClr val="dk1"/>
              </a:buClr>
              <a:buSzPts val="2480"/>
              <a:buFont typeface="Calibri"/>
              <a:buAutoNum type="arabicPeriod"/>
            </a:pPr>
            <a:r>
              <a:rPr b="1" lang="en-US" sz="2480"/>
              <a:t>Entering/exiting the classroom	</a:t>
            </a:r>
            <a:r>
              <a:rPr lang="en-US" sz="2480"/>
              <a:t>	</a:t>
            </a:r>
            <a:endParaRPr/>
          </a:p>
          <a:p>
            <a:pPr indent="0" lvl="0" marL="0" rtl="0" algn="l">
              <a:lnSpc>
                <a:spcPct val="80000"/>
              </a:lnSpc>
              <a:spcBef>
                <a:spcPts val="496"/>
              </a:spcBef>
              <a:spcAft>
                <a:spcPts val="0"/>
              </a:spcAft>
              <a:buClr>
                <a:schemeClr val="dk1"/>
              </a:buClr>
              <a:buSzPts val="2480"/>
              <a:buNone/>
            </a:pPr>
            <a:r>
              <a:t/>
            </a:r>
            <a:endParaRPr sz="2480"/>
          </a:p>
          <a:p>
            <a:pPr indent="-185420" lvl="0" marL="342900" rtl="0" algn="l">
              <a:lnSpc>
                <a:spcPct val="80000"/>
              </a:lnSpc>
              <a:spcBef>
                <a:spcPts val="496"/>
              </a:spcBef>
              <a:spcAft>
                <a:spcPts val="0"/>
              </a:spcAft>
              <a:buClr>
                <a:schemeClr val="dk1"/>
              </a:buClr>
              <a:buSzPts val="2480"/>
              <a:buNone/>
            </a:pPr>
            <a:r>
              <a:t/>
            </a:r>
            <a:endParaRPr sz="2480"/>
          </a:p>
          <a:p>
            <a:pPr indent="-185420" lvl="0" marL="342900" rtl="0" algn="l">
              <a:lnSpc>
                <a:spcPct val="80000"/>
              </a:lnSpc>
              <a:spcBef>
                <a:spcPts val="496"/>
              </a:spcBef>
              <a:spcAft>
                <a:spcPts val="0"/>
              </a:spcAft>
              <a:buClr>
                <a:schemeClr val="dk1"/>
              </a:buClr>
              <a:buSzPts val="2480"/>
              <a:buNone/>
            </a:pPr>
            <a:r>
              <a:t/>
            </a:r>
            <a:endParaRPr sz="2480"/>
          </a:p>
        </p:txBody>
      </p:sp>
      <p:pic>
        <p:nvPicPr>
          <p:cNvPr id="1465" name="Google Shape;1465;ga07674f798_2_86"/>
          <p:cNvPicPr preferRelativeResize="0"/>
          <p:nvPr/>
        </p:nvPicPr>
        <p:blipFill>
          <a:blip r:embed="rId3">
            <a:alphaModFix/>
          </a:blip>
          <a:stretch>
            <a:fillRect/>
          </a:stretch>
        </p:blipFill>
        <p:spPr>
          <a:xfrm>
            <a:off x="7043050" y="847775"/>
            <a:ext cx="1892625" cy="1892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g9b4bfb67fc_0_787"/>
          <p:cNvSpPr txBox="1"/>
          <p:nvPr>
            <p:ph idx="1" type="body"/>
          </p:nvPr>
        </p:nvSpPr>
        <p:spPr>
          <a:xfrm>
            <a:off x="1174000" y="2104625"/>
            <a:ext cx="5354700" cy="2763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80"/>
              <a:buNone/>
            </a:pPr>
            <a:r>
              <a:t/>
            </a:r>
            <a:endParaRPr b="1" sz="2480"/>
          </a:p>
          <a:p>
            <a:pPr indent="0" lvl="0" marL="1371600" rtl="0" algn="ctr">
              <a:lnSpc>
                <a:spcPct val="80000"/>
              </a:lnSpc>
              <a:spcBef>
                <a:spcPts val="0"/>
              </a:spcBef>
              <a:spcAft>
                <a:spcPts val="0"/>
              </a:spcAft>
              <a:buSzPts val="1800"/>
              <a:buNone/>
            </a:pPr>
            <a:r>
              <a:rPr lang="en-US" sz="3580"/>
              <a:t>80%</a:t>
            </a:r>
            <a:endParaRPr sz="3580"/>
          </a:p>
          <a:p>
            <a:pPr indent="0" lvl="0" marL="1371600" rtl="0" algn="ctr">
              <a:lnSpc>
                <a:spcPct val="80000"/>
              </a:lnSpc>
              <a:spcBef>
                <a:spcPts val="0"/>
              </a:spcBef>
              <a:spcAft>
                <a:spcPts val="0"/>
              </a:spcAft>
              <a:buSzPts val="1800"/>
              <a:buNone/>
            </a:pPr>
            <a:r>
              <a:t/>
            </a:r>
            <a:endParaRPr sz="3580"/>
          </a:p>
          <a:p>
            <a:pPr indent="0" lvl="0" marL="1371600" rtl="0" algn="ctr">
              <a:lnSpc>
                <a:spcPct val="80000"/>
              </a:lnSpc>
              <a:spcBef>
                <a:spcPts val="0"/>
              </a:spcBef>
              <a:spcAft>
                <a:spcPts val="0"/>
              </a:spcAft>
              <a:buSzPts val="1800"/>
              <a:buNone/>
            </a:pPr>
            <a:r>
              <a:rPr lang="en-US" sz="3580"/>
              <a:t>15%</a:t>
            </a:r>
            <a:endParaRPr sz="3580"/>
          </a:p>
          <a:p>
            <a:pPr indent="0" lvl="0" marL="1371600" rtl="0" algn="ctr">
              <a:lnSpc>
                <a:spcPct val="80000"/>
              </a:lnSpc>
              <a:spcBef>
                <a:spcPts val="0"/>
              </a:spcBef>
              <a:spcAft>
                <a:spcPts val="0"/>
              </a:spcAft>
              <a:buSzPts val="1800"/>
              <a:buNone/>
            </a:pPr>
            <a:r>
              <a:t/>
            </a:r>
            <a:endParaRPr sz="3580"/>
          </a:p>
          <a:p>
            <a:pPr indent="0" lvl="0" marL="1371600" rtl="0" algn="ctr">
              <a:lnSpc>
                <a:spcPct val="80000"/>
              </a:lnSpc>
              <a:spcBef>
                <a:spcPts val="0"/>
              </a:spcBef>
              <a:spcAft>
                <a:spcPts val="0"/>
              </a:spcAft>
              <a:buSzPts val="1800"/>
              <a:buNone/>
            </a:pPr>
            <a:r>
              <a:rPr lang="en-US" sz="3580"/>
              <a:t>5%</a:t>
            </a:r>
            <a:endParaRPr sz="3580"/>
          </a:p>
          <a:p>
            <a:pPr indent="-185420" lvl="0" marL="342900" rtl="0" algn="ctr">
              <a:lnSpc>
                <a:spcPct val="80000"/>
              </a:lnSpc>
              <a:spcBef>
                <a:spcPts val="496"/>
              </a:spcBef>
              <a:spcAft>
                <a:spcPts val="0"/>
              </a:spcAft>
              <a:buClr>
                <a:schemeClr val="dk1"/>
              </a:buClr>
              <a:buSzPts val="2480"/>
              <a:buNone/>
            </a:pPr>
            <a:r>
              <a:t/>
            </a:r>
            <a:endParaRPr sz="2480"/>
          </a:p>
          <a:p>
            <a:pPr indent="-185420" lvl="0" marL="342900" rtl="0" algn="l">
              <a:lnSpc>
                <a:spcPct val="80000"/>
              </a:lnSpc>
              <a:spcBef>
                <a:spcPts val="496"/>
              </a:spcBef>
              <a:spcAft>
                <a:spcPts val="0"/>
              </a:spcAft>
              <a:buClr>
                <a:schemeClr val="dk1"/>
              </a:buClr>
              <a:buSzPts val="2480"/>
              <a:buNone/>
            </a:pPr>
            <a:r>
              <a:t/>
            </a:r>
            <a:endParaRPr sz="2480"/>
          </a:p>
        </p:txBody>
      </p:sp>
      <p:sp>
        <p:nvSpPr>
          <p:cNvPr id="1471" name="Google Shape;1471;g9b4bfb67fc_0_787"/>
          <p:cNvSpPr/>
          <p:nvPr/>
        </p:nvSpPr>
        <p:spPr>
          <a:xfrm>
            <a:off x="193288" y="983800"/>
            <a:ext cx="8757435" cy="8925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Numbers To Live By</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27"/>
          <p:cNvSpPr txBox="1"/>
          <p:nvPr>
            <p:ph type="title"/>
          </p:nvPr>
        </p:nvSpPr>
        <p:spPr>
          <a:xfrm>
            <a:off x="0" y="789940"/>
            <a:ext cx="9144000" cy="960120"/>
          </a:xfrm>
          <a:prstGeom prst="rect">
            <a:avLst/>
          </a:prstGeom>
          <a:noFill/>
          <a:ln>
            <a:noFill/>
          </a:ln>
        </p:spPr>
        <p:txBody>
          <a:bodyPr anchorCtr="0" anchor="t" bIns="41125" lIns="82275" spcFirstLastPara="1" rIns="82275" wrap="square" tIns="41125">
            <a:normAutofit/>
          </a:bodyPr>
          <a:lstStyle/>
          <a:p>
            <a:pPr indent="0" lvl="0" marL="0" rtl="0" algn="ctr">
              <a:lnSpc>
                <a:spcPct val="100000"/>
              </a:lnSpc>
              <a:spcBef>
                <a:spcPts val="0"/>
              </a:spcBef>
              <a:spcAft>
                <a:spcPts val="0"/>
              </a:spcAft>
              <a:buClr>
                <a:srgbClr val="133D1A"/>
              </a:buClr>
              <a:buSzPts val="3200"/>
              <a:buFont typeface="Calibri"/>
              <a:buNone/>
            </a:pPr>
            <a:r>
              <a:rPr b="1" lang="en-US" sz="3200">
                <a:solidFill>
                  <a:srgbClr val="133D1A"/>
                </a:solidFill>
                <a:latin typeface="Calibri"/>
                <a:ea typeface="Calibri"/>
                <a:cs typeface="Calibri"/>
                <a:sym typeface="Calibri"/>
              </a:rPr>
              <a:t>Simply Comes Down To What We Believe</a:t>
            </a:r>
            <a:endParaRPr/>
          </a:p>
        </p:txBody>
      </p:sp>
      <p:pic>
        <p:nvPicPr>
          <p:cNvPr descr="MP900439294.JPG" id="1478" name="Google Shape;1478;p27"/>
          <p:cNvPicPr preferRelativeResize="0"/>
          <p:nvPr/>
        </p:nvPicPr>
        <p:blipFill rotWithShape="1">
          <a:blip r:embed="rId3">
            <a:alphaModFix/>
          </a:blip>
          <a:srcRect b="0" l="0" r="0" t="0"/>
          <a:stretch/>
        </p:blipFill>
        <p:spPr>
          <a:xfrm>
            <a:off x="5274382" y="1643974"/>
            <a:ext cx="3323661" cy="4214256"/>
          </a:xfrm>
          <a:prstGeom prst="rect">
            <a:avLst/>
          </a:prstGeom>
          <a:noFill/>
          <a:ln>
            <a:noFill/>
          </a:ln>
        </p:spPr>
      </p:pic>
      <p:pic>
        <p:nvPicPr>
          <p:cNvPr descr="MP900382279.JPG" id="1479" name="Google Shape;1479;p27"/>
          <p:cNvPicPr preferRelativeResize="0"/>
          <p:nvPr/>
        </p:nvPicPr>
        <p:blipFill rotWithShape="1">
          <a:blip r:embed="rId4">
            <a:alphaModFix/>
          </a:blip>
          <a:srcRect b="0" l="0" r="0" t="0"/>
          <a:stretch/>
        </p:blipFill>
        <p:spPr>
          <a:xfrm>
            <a:off x="823118" y="1643974"/>
            <a:ext cx="3247648" cy="414524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28"/>
          <p:cNvSpPr txBox="1"/>
          <p:nvPr>
            <p:ph type="title"/>
          </p:nvPr>
        </p:nvSpPr>
        <p:spPr>
          <a:xfrm>
            <a:off x="0" y="1078967"/>
            <a:ext cx="9144000" cy="761524"/>
          </a:xfrm>
          <a:prstGeom prst="rect">
            <a:avLst/>
          </a:prstGeom>
          <a:noFill/>
          <a:ln>
            <a:noFill/>
          </a:ln>
        </p:spPr>
        <p:txBody>
          <a:bodyPr anchorCtr="0" anchor="t" bIns="41125" lIns="82275" spcFirstLastPara="1" rIns="82275" wrap="square" tIns="41125">
            <a:normAutofit/>
          </a:bodyPr>
          <a:lstStyle/>
          <a:p>
            <a:pPr indent="0" lvl="0" marL="0" rtl="0" algn="ctr">
              <a:lnSpc>
                <a:spcPct val="100000"/>
              </a:lnSpc>
              <a:spcBef>
                <a:spcPts val="0"/>
              </a:spcBef>
              <a:spcAft>
                <a:spcPts val="0"/>
              </a:spcAft>
              <a:buClr>
                <a:srgbClr val="133D1A"/>
              </a:buClr>
              <a:buSzPts val="3300"/>
              <a:buFont typeface="Calibri"/>
              <a:buNone/>
            </a:pPr>
            <a:r>
              <a:rPr b="1" lang="en-US" sz="3300">
                <a:solidFill>
                  <a:srgbClr val="133D1A"/>
                </a:solidFill>
                <a:latin typeface="Calibri"/>
                <a:ea typeface="Calibri"/>
                <a:cs typeface="Calibri"/>
                <a:sym typeface="Calibri"/>
              </a:rPr>
              <a:t>Do You Believe In Cultural Behaviors?</a:t>
            </a:r>
            <a:endParaRPr/>
          </a:p>
        </p:txBody>
      </p:sp>
      <p:sp>
        <p:nvSpPr>
          <p:cNvPr id="1486" name="Google Shape;1486;p28"/>
          <p:cNvSpPr txBox="1"/>
          <p:nvPr>
            <p:ph idx="1" type="body"/>
          </p:nvPr>
        </p:nvSpPr>
        <p:spPr>
          <a:xfrm>
            <a:off x="398834" y="1840491"/>
            <a:ext cx="8346332" cy="3308542"/>
          </a:xfrm>
          <a:prstGeom prst="rect">
            <a:avLst/>
          </a:prstGeom>
          <a:solidFill>
            <a:srgbClr val="DAEEF3"/>
          </a:solidFill>
          <a:ln>
            <a:noFill/>
          </a:ln>
        </p:spPr>
        <p:txBody>
          <a:bodyPr anchorCtr="0" anchor="t" bIns="41125" lIns="82275" spcFirstLastPara="1" rIns="82275" wrap="square" tIns="41125">
            <a:normAutofit/>
          </a:bodyPr>
          <a:lstStyle/>
          <a:p>
            <a:pPr indent="-308610" lvl="0" marL="308610" rtl="0" algn="l">
              <a:lnSpc>
                <a:spcPct val="90000"/>
              </a:lnSpc>
              <a:spcBef>
                <a:spcPts val="0"/>
              </a:spcBef>
              <a:spcAft>
                <a:spcPts val="0"/>
              </a:spcAft>
              <a:buClr>
                <a:schemeClr val="dk1"/>
              </a:buClr>
              <a:buSzPts val="2900"/>
              <a:buNone/>
            </a:pPr>
            <a:r>
              <a:rPr lang="en-US" sz="2900"/>
              <a:t>  “Cognitive styles (cultural behaviors) are the intellectual aspects of learning styles and represent culturally attuned ways of perceiving, organizing, and evaluating information. These aspects include and affect perceptions, conceptualizations, and decision making. Culture acts as a filter in this process.”</a:t>
            </a:r>
            <a:endParaRPr/>
          </a:p>
          <a:p>
            <a:pPr indent="-308610" lvl="0" marL="308610" rtl="0" algn="r">
              <a:lnSpc>
                <a:spcPct val="90000"/>
              </a:lnSpc>
              <a:spcBef>
                <a:spcPts val="360"/>
              </a:spcBef>
              <a:spcAft>
                <a:spcPts val="0"/>
              </a:spcAft>
              <a:buClr>
                <a:schemeClr val="dk1"/>
              </a:buClr>
              <a:buSzPts val="1800"/>
              <a:buNone/>
            </a:pPr>
            <a:r>
              <a:rPr lang="en-US" sz="1800"/>
              <a:t>-Barbara Shade’s </a:t>
            </a:r>
            <a:r>
              <a:rPr lang="en-US" sz="1800" u="sng"/>
              <a:t>Creating Culturally Responsive Classrooms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29"/>
          <p:cNvSpPr txBox="1"/>
          <p:nvPr>
            <p:ph type="title"/>
          </p:nvPr>
        </p:nvSpPr>
        <p:spPr>
          <a:xfrm>
            <a:off x="136186" y="961507"/>
            <a:ext cx="9144000" cy="57965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33D1A"/>
              </a:buClr>
              <a:buSzPts val="2400"/>
              <a:buFont typeface="Calibri"/>
              <a:buNone/>
            </a:pPr>
            <a:r>
              <a:rPr b="1" lang="en-US" sz="2400">
                <a:solidFill>
                  <a:srgbClr val="133D1A"/>
                </a:solidFill>
                <a:latin typeface="Calibri"/>
                <a:ea typeface="Calibri"/>
                <a:cs typeface="Calibri"/>
                <a:sym typeface="Calibri"/>
              </a:rPr>
              <a:t>   </a:t>
            </a:r>
            <a:r>
              <a:rPr b="1" lang="en-US" sz="2400" u="sng">
                <a:solidFill>
                  <a:srgbClr val="133D1A"/>
                </a:solidFill>
                <a:latin typeface="Calibri"/>
                <a:ea typeface="Calibri"/>
                <a:cs typeface="Calibri"/>
                <a:sym typeface="Calibri"/>
              </a:rPr>
              <a:t>Traditional School Culture</a:t>
            </a:r>
            <a:r>
              <a:rPr b="1" lang="en-US" sz="2400">
                <a:solidFill>
                  <a:srgbClr val="133D1A"/>
                </a:solidFill>
                <a:latin typeface="Calibri"/>
                <a:ea typeface="Calibri"/>
                <a:cs typeface="Calibri"/>
                <a:sym typeface="Calibri"/>
              </a:rPr>
              <a:t>	                        </a:t>
            </a:r>
            <a:r>
              <a:rPr b="1" lang="en-US" sz="2400" u="sng">
                <a:solidFill>
                  <a:srgbClr val="133D1A"/>
                </a:solidFill>
                <a:latin typeface="Calibri"/>
                <a:ea typeface="Calibri"/>
                <a:cs typeface="Calibri"/>
                <a:sym typeface="Calibri"/>
              </a:rPr>
              <a:t>Underserved Cultures</a:t>
            </a:r>
            <a:r>
              <a:rPr b="1" lang="en-US" sz="2400">
                <a:solidFill>
                  <a:srgbClr val="133D1A"/>
                </a:solidFill>
                <a:latin typeface="Calibri"/>
                <a:ea typeface="Calibri"/>
                <a:cs typeface="Calibri"/>
                <a:sym typeface="Calibri"/>
              </a:rPr>
              <a:t>			 					 </a:t>
            </a:r>
            <a:br>
              <a:rPr b="1" lang="en-US" sz="2400">
                <a:solidFill>
                  <a:srgbClr val="133D1A"/>
                </a:solidFill>
                <a:latin typeface="Calibri"/>
                <a:ea typeface="Calibri"/>
                <a:cs typeface="Calibri"/>
                <a:sym typeface="Calibri"/>
              </a:rPr>
            </a:br>
            <a:r>
              <a:rPr b="1" lang="en-US" sz="2400">
                <a:solidFill>
                  <a:srgbClr val="133D1A"/>
                </a:solidFill>
                <a:latin typeface="Calibri"/>
                <a:ea typeface="Calibri"/>
                <a:cs typeface="Calibri"/>
                <a:sym typeface="Calibri"/>
              </a:rPr>
              <a:t>      </a:t>
            </a:r>
            <a:endParaRPr/>
          </a:p>
        </p:txBody>
      </p:sp>
      <p:sp>
        <p:nvSpPr>
          <p:cNvPr id="1493" name="Google Shape;1493;p29"/>
          <p:cNvSpPr txBox="1"/>
          <p:nvPr>
            <p:ph idx="1" type="body"/>
          </p:nvPr>
        </p:nvSpPr>
        <p:spPr>
          <a:xfrm>
            <a:off x="369651" y="1555089"/>
            <a:ext cx="3570051" cy="4155047"/>
          </a:xfrm>
          <a:prstGeom prst="rect">
            <a:avLst/>
          </a:prstGeom>
          <a:solidFill>
            <a:srgbClr val="EAF1DD"/>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83029"/>
              </a:buClr>
              <a:buSzPts val="2000"/>
              <a:buNone/>
            </a:pPr>
            <a:r>
              <a:rPr lang="en-US" sz="2000">
                <a:solidFill>
                  <a:srgbClr val="383029"/>
                </a:solidFill>
                <a:latin typeface="Calibri"/>
                <a:ea typeface="Calibri"/>
                <a:cs typeface="Calibri"/>
                <a:sym typeface="Calibri"/>
              </a:rPr>
              <a:t>*standardized/rule-driven</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*quiet</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*stationary/low movement</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*time specific</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*competitive</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*deductive</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*turn-taking</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*mainly verbal communication</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*teacher-centered and led</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*field independent</a:t>
            </a:r>
            <a:endParaRPr/>
          </a:p>
          <a:p>
            <a:pPr indent="0" lvl="0" marL="0" rtl="0" algn="l">
              <a:lnSpc>
                <a:spcPct val="90000"/>
              </a:lnSpc>
              <a:spcBef>
                <a:spcPts val="400"/>
              </a:spcBef>
              <a:spcAft>
                <a:spcPts val="0"/>
              </a:spcAft>
              <a:buClr>
                <a:srgbClr val="383029"/>
              </a:buClr>
              <a:buSzPts val="2000"/>
              <a:buNone/>
            </a:pPr>
            <a:r>
              <a:rPr lang="en-US" sz="2000">
                <a:solidFill>
                  <a:srgbClr val="383029"/>
                </a:solidFill>
                <a:latin typeface="Calibri"/>
                <a:ea typeface="Calibri"/>
                <a:cs typeface="Calibri"/>
                <a:sym typeface="Calibri"/>
              </a:rPr>
              <a:t>*intrapersonal</a:t>
            </a:r>
            <a:endParaRPr/>
          </a:p>
        </p:txBody>
      </p:sp>
      <p:sp>
        <p:nvSpPr>
          <p:cNvPr id="1494" name="Google Shape;1494;p29"/>
          <p:cNvSpPr txBox="1"/>
          <p:nvPr>
            <p:ph idx="2" type="body"/>
          </p:nvPr>
        </p:nvSpPr>
        <p:spPr>
          <a:xfrm>
            <a:off x="5204785" y="1541166"/>
            <a:ext cx="3540382" cy="4168970"/>
          </a:xfrm>
          <a:prstGeom prst="rect">
            <a:avLst/>
          </a:prstGeom>
          <a:solidFill>
            <a:srgbClr val="DAE5F1"/>
          </a:solid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Calibri"/>
              <a:buNone/>
            </a:pPr>
            <a:r>
              <a:rPr lang="en-US" sz="2000">
                <a:latin typeface="Calibri"/>
                <a:ea typeface="Calibri"/>
                <a:cs typeface="Calibri"/>
                <a:sym typeface="Calibri"/>
              </a:rPr>
              <a:t>*preference for variation/</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spontaneity</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 sociocentric</a:t>
            </a:r>
            <a:endParaRPr sz="2000">
              <a:latin typeface="Calibri"/>
              <a:ea typeface="Calibri"/>
              <a:cs typeface="Calibri"/>
              <a:sym typeface="Calibri"/>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*high movement</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*cooperative</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*inductive</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*overlap</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*many ways to communicate</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*purpose-driven</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*affective</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*field-dependent</a:t>
            </a:r>
            <a:endParaRPr/>
          </a:p>
          <a:p>
            <a:pPr indent="-342900" lvl="0" marL="342900" rtl="0" algn="l">
              <a:lnSpc>
                <a:spcPct val="90000"/>
              </a:lnSpc>
              <a:spcBef>
                <a:spcPts val="400"/>
              </a:spcBef>
              <a:spcAft>
                <a:spcPts val="0"/>
              </a:spcAft>
              <a:buClr>
                <a:schemeClr val="dk1"/>
              </a:buClr>
              <a:buSzPts val="2000"/>
              <a:buFont typeface="Calibri"/>
              <a:buNone/>
            </a:pPr>
            <a:r>
              <a:rPr lang="en-US" sz="2000">
                <a:latin typeface="Calibri"/>
                <a:ea typeface="Calibri"/>
                <a:cs typeface="Calibri"/>
                <a:sym typeface="Calibri"/>
              </a:rPr>
              <a:t>*interpersonal</a:t>
            </a:r>
            <a:endParaRPr/>
          </a:p>
          <a:p>
            <a:pPr indent="-342900" lvl="0" marL="342900" rtl="0" algn="l">
              <a:lnSpc>
                <a:spcPct val="90000"/>
              </a:lnSpc>
              <a:spcBef>
                <a:spcPts val="400"/>
              </a:spcBef>
              <a:spcAft>
                <a:spcPts val="0"/>
              </a:spcAft>
              <a:buClr>
                <a:schemeClr val="dk1"/>
              </a:buClr>
              <a:buSzPts val="2000"/>
              <a:buFont typeface="Calibri"/>
              <a:buNone/>
            </a:pPr>
            <a:r>
              <a:t/>
            </a:r>
            <a:endParaRPr sz="20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pic>
        <p:nvPicPr>
          <p:cNvPr id="1499" name="Google Shape;1499;p30"/>
          <p:cNvPicPr preferRelativeResize="0"/>
          <p:nvPr/>
        </p:nvPicPr>
        <p:blipFill rotWithShape="1">
          <a:blip r:embed="rId3">
            <a:alphaModFix/>
          </a:blip>
          <a:srcRect b="0" l="0" r="0" t="0"/>
          <a:stretch/>
        </p:blipFill>
        <p:spPr>
          <a:xfrm>
            <a:off x="0" y="2181758"/>
            <a:ext cx="9144000" cy="2494483"/>
          </a:xfrm>
          <a:prstGeom prst="rect">
            <a:avLst/>
          </a:prstGeom>
          <a:noFill/>
          <a:ln>
            <a:noFill/>
          </a:ln>
        </p:spPr>
      </p:pic>
      <p:sp>
        <p:nvSpPr>
          <p:cNvPr id="1500" name="Google Shape;1500;p30"/>
          <p:cNvSpPr txBox="1"/>
          <p:nvPr/>
        </p:nvSpPr>
        <p:spPr>
          <a:xfrm>
            <a:off x="9369082" y="5717795"/>
            <a:ext cx="3067500" cy="6747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herry Cream Soda"/>
              <a:buNone/>
            </a:pPr>
            <a:r>
              <a:rPr b="0" i="0" lang="en-US" sz="1200" u="none" cap="none" strike="noStrike">
                <a:solidFill>
                  <a:schemeClr val="dk1"/>
                </a:solidFill>
                <a:latin typeface="Cherry Cream Soda"/>
                <a:ea typeface="Cherry Cream Soda"/>
                <a:cs typeface="Cherry Cream Soda"/>
                <a:sym typeface="Cherry Cream Soda"/>
              </a:rPr>
              <a:t>Designs and Illustrations by Carleen Matts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70" name="Shape 1070"/>
        <p:cNvGrpSpPr/>
        <p:nvPr/>
      </p:nvGrpSpPr>
      <p:grpSpPr>
        <a:xfrm>
          <a:off x="0" y="0"/>
          <a:ext cx="0" cy="0"/>
          <a:chOff x="0" y="0"/>
          <a:chExt cx="0" cy="0"/>
        </a:xfrm>
      </p:grpSpPr>
      <p:pic>
        <p:nvPicPr>
          <p:cNvPr id="1071" name="Google Shape;1071;g1224439cbe0_1_0"/>
          <p:cNvPicPr preferRelativeResize="0"/>
          <p:nvPr/>
        </p:nvPicPr>
        <p:blipFill rotWithShape="1">
          <a:blip r:embed="rId3">
            <a:alphaModFix/>
          </a:blip>
          <a:srcRect b="0" l="0" r="0" t="0"/>
          <a:stretch/>
        </p:blipFill>
        <p:spPr>
          <a:xfrm>
            <a:off x="0" y="820950"/>
            <a:ext cx="9144000" cy="52799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31"/>
          <p:cNvSpPr txBox="1"/>
          <p:nvPr/>
        </p:nvSpPr>
        <p:spPr>
          <a:xfrm>
            <a:off x="2129970" y="166818"/>
            <a:ext cx="2355706" cy="99707"/>
          </a:xfrm>
          <a:prstGeom prst="rect">
            <a:avLst/>
          </a:prstGeom>
          <a:noFill/>
          <a:ln>
            <a:noFill/>
          </a:ln>
        </p:spPr>
        <p:txBody>
          <a:bodyPr anchorCtr="0" anchor="t" bIns="0" lIns="0" spcFirstLastPara="1" rIns="0" wrap="square" tIns="0">
            <a:spAutoFit/>
          </a:bodyPr>
          <a:lstStyle/>
          <a:p>
            <a:pPr indent="0" lvl="0" marL="8659" marR="0" rtl="0" algn="l">
              <a:lnSpc>
                <a:spcPct val="100000"/>
              </a:lnSpc>
              <a:spcBef>
                <a:spcPts val="0"/>
              </a:spcBef>
              <a:spcAft>
                <a:spcPts val="0"/>
              </a:spcAft>
              <a:buClr>
                <a:srgbClr val="000000"/>
              </a:buClr>
              <a:buSzPts val="648"/>
              <a:buFont typeface="Arial"/>
              <a:buNone/>
            </a:pPr>
            <a:r>
              <a:rPr b="0" i="0" lang="en-US" sz="648" u="none" cap="none" strike="noStrike">
                <a:solidFill>
                  <a:srgbClr val="606060"/>
                </a:solidFill>
                <a:latin typeface="Times New Roman"/>
                <a:ea typeface="Times New Roman"/>
                <a:cs typeface="Times New Roman"/>
                <a:sym typeface="Times New Roman"/>
              </a:rPr>
              <a:t>-	-	-	-	</a:t>
            </a:r>
            <a:r>
              <a:rPr b="0" i="0" lang="en-US" sz="648" u="none" cap="none" strike="noStrike">
                <a:solidFill>
                  <a:srgbClr val="808080"/>
                </a:solidFill>
                <a:latin typeface="Times New Roman"/>
                <a:ea typeface="Times New Roman"/>
                <a:cs typeface="Times New Roman"/>
                <a:sym typeface="Times New Roman"/>
              </a:rPr>
              <a:t>-	</a:t>
            </a:r>
            <a:r>
              <a:rPr b="0" i="0" lang="en-US" sz="648" u="none" cap="none" strike="noStrike">
                <a:solidFill>
                  <a:srgbClr val="606060"/>
                </a:solidFill>
                <a:latin typeface="Times New Roman"/>
                <a:ea typeface="Times New Roman"/>
                <a:cs typeface="Times New Roman"/>
                <a:sym typeface="Times New Roman"/>
              </a:rPr>
              <a:t>-	</a:t>
            </a:r>
            <a:r>
              <a:rPr b="0" i="0" lang="en-US" sz="648" u="none" cap="none" strike="noStrike">
                <a:solidFill>
                  <a:srgbClr val="808080"/>
                </a:solidFill>
                <a:latin typeface="Times New Roman"/>
                <a:ea typeface="Times New Roman"/>
                <a:cs typeface="Times New Roman"/>
                <a:sym typeface="Times New Roman"/>
              </a:rPr>
              <a:t>-	-	-	-	</a:t>
            </a:r>
            <a:r>
              <a:rPr b="0" i="0" lang="en-US" sz="648" u="none" cap="none" strike="noStrike">
                <a:solidFill>
                  <a:srgbClr val="A1A1A1"/>
                </a:solidFill>
                <a:latin typeface="Times New Roman"/>
                <a:ea typeface="Times New Roman"/>
                <a:cs typeface="Times New Roman"/>
                <a:sym typeface="Times New Roman"/>
              </a:rPr>
              <a:t>-	-	-  -  -	-	</a:t>
            </a:r>
            <a:r>
              <a:rPr b="0" i="0" lang="en-US" sz="648" u="none" cap="none" strike="noStrike">
                <a:solidFill>
                  <a:srgbClr val="BFBFBF"/>
                </a:solidFill>
                <a:latin typeface="Times New Roman"/>
                <a:ea typeface="Times New Roman"/>
                <a:cs typeface="Times New Roman"/>
                <a:sym typeface="Times New Roman"/>
              </a:rPr>
              <a:t>-	-</a:t>
            </a:r>
            <a:endParaRPr b="0" i="0" sz="648" u="none" cap="none" strike="noStrike">
              <a:solidFill>
                <a:schemeClr val="dk1"/>
              </a:solidFill>
              <a:latin typeface="Times New Roman"/>
              <a:ea typeface="Times New Roman"/>
              <a:cs typeface="Times New Roman"/>
              <a:sym typeface="Times New Roman"/>
            </a:endParaRPr>
          </a:p>
        </p:txBody>
      </p:sp>
      <p:sp>
        <p:nvSpPr>
          <p:cNvPr id="1506" name="Google Shape;1506;p31"/>
          <p:cNvSpPr txBox="1"/>
          <p:nvPr/>
        </p:nvSpPr>
        <p:spPr>
          <a:xfrm>
            <a:off x="4691555" y="171147"/>
            <a:ext cx="766330" cy="94513"/>
          </a:xfrm>
          <a:prstGeom prst="rect">
            <a:avLst/>
          </a:prstGeom>
          <a:noFill/>
          <a:ln>
            <a:noFill/>
          </a:ln>
        </p:spPr>
        <p:txBody>
          <a:bodyPr anchorCtr="0" anchor="t" bIns="0" lIns="0" spcFirstLastPara="1" rIns="0" wrap="square" tIns="0">
            <a:spAutoFit/>
          </a:bodyPr>
          <a:lstStyle/>
          <a:p>
            <a:pPr indent="0" lvl="0" marL="8659" marR="0" rtl="0" algn="l">
              <a:lnSpc>
                <a:spcPct val="100000"/>
              </a:lnSpc>
              <a:spcBef>
                <a:spcPts val="0"/>
              </a:spcBef>
              <a:spcAft>
                <a:spcPts val="0"/>
              </a:spcAft>
              <a:buClr>
                <a:srgbClr val="000000"/>
              </a:buClr>
              <a:buSzPts val="511"/>
              <a:buFont typeface="Arial"/>
              <a:buNone/>
            </a:pPr>
            <a:r>
              <a:rPr b="0" i="0" lang="en-US" sz="511" u="none" cap="none" strike="noStrike">
                <a:solidFill>
                  <a:srgbClr val="BFBFBF"/>
                </a:solidFill>
                <a:latin typeface="Arial"/>
                <a:ea typeface="Arial"/>
                <a:cs typeface="Arial"/>
                <a:sym typeface="Arial"/>
              </a:rPr>
              <a:t>·--	</a:t>
            </a:r>
            <a:r>
              <a:rPr b="0" i="0" lang="en-US" sz="614" u="none" cap="none" strike="noStrike">
                <a:solidFill>
                  <a:srgbClr val="BFBFBF"/>
                </a:solidFill>
                <a:latin typeface="Times New Roman"/>
                <a:ea typeface="Times New Roman"/>
                <a:cs typeface="Times New Roman"/>
                <a:sym typeface="Times New Roman"/>
              </a:rPr>
              <a:t>-- </a:t>
            </a:r>
            <a:r>
              <a:rPr b="0" i="0" lang="en-US" sz="511" u="none" cap="none" strike="noStrike">
                <a:solidFill>
                  <a:srgbClr val="BFBFBF"/>
                </a:solidFill>
                <a:latin typeface="Arial"/>
                <a:ea typeface="Arial"/>
                <a:cs typeface="Arial"/>
                <a:sym typeface="Arial"/>
              </a:rPr>
              <a:t>·-·---·-</a:t>
            </a:r>
            <a:endParaRPr b="0" i="0" sz="511" u="none" cap="none" strike="noStrike">
              <a:solidFill>
                <a:schemeClr val="dk1"/>
              </a:solidFill>
              <a:latin typeface="Arial"/>
              <a:ea typeface="Arial"/>
              <a:cs typeface="Arial"/>
              <a:sym typeface="Arial"/>
            </a:endParaRPr>
          </a:p>
        </p:txBody>
      </p:sp>
      <p:sp>
        <p:nvSpPr>
          <p:cNvPr id="1507" name="Google Shape;1507;p31"/>
          <p:cNvSpPr txBox="1"/>
          <p:nvPr/>
        </p:nvSpPr>
        <p:spPr>
          <a:xfrm>
            <a:off x="6401712" y="413466"/>
            <a:ext cx="124691" cy="110158"/>
          </a:xfrm>
          <a:prstGeom prst="rect">
            <a:avLst/>
          </a:prstGeom>
          <a:noFill/>
          <a:ln>
            <a:noFill/>
          </a:ln>
        </p:spPr>
        <p:txBody>
          <a:bodyPr anchorCtr="0" anchor="t" bIns="0" lIns="0" spcFirstLastPara="1" rIns="0" wrap="square" tIns="0">
            <a:spAutoFit/>
          </a:bodyPr>
          <a:lstStyle/>
          <a:p>
            <a:pPr indent="0" lvl="0" marL="8659" marR="0" rtl="0" algn="l">
              <a:lnSpc>
                <a:spcPct val="100000"/>
              </a:lnSpc>
              <a:spcBef>
                <a:spcPts val="0"/>
              </a:spcBef>
              <a:spcAft>
                <a:spcPts val="0"/>
              </a:spcAft>
              <a:buClr>
                <a:srgbClr val="000000"/>
              </a:buClr>
              <a:buSzPts val="716"/>
              <a:buFont typeface="Arial"/>
              <a:buNone/>
            </a:pPr>
            <a:r>
              <a:rPr b="1" i="0" lang="en-US" sz="716" u="none" cap="none" strike="noStrike">
                <a:solidFill>
                  <a:srgbClr val="2A2A2A"/>
                </a:solidFill>
                <a:latin typeface="Arial"/>
                <a:ea typeface="Arial"/>
                <a:cs typeface="Arial"/>
                <a:sym typeface="Arial"/>
              </a:rPr>
              <a:t>14</a:t>
            </a:r>
            <a:endParaRPr b="0" i="0" sz="716" u="none" cap="none" strike="noStrike">
              <a:solidFill>
                <a:schemeClr val="dk1"/>
              </a:solidFill>
              <a:latin typeface="Arial"/>
              <a:ea typeface="Arial"/>
              <a:cs typeface="Arial"/>
              <a:sym typeface="Arial"/>
            </a:endParaRPr>
          </a:p>
        </p:txBody>
      </p:sp>
      <p:sp>
        <p:nvSpPr>
          <p:cNvPr id="1508" name="Google Shape;1508;p31"/>
          <p:cNvSpPr txBox="1"/>
          <p:nvPr/>
        </p:nvSpPr>
        <p:spPr>
          <a:xfrm>
            <a:off x="254466" y="2190890"/>
            <a:ext cx="8874177" cy="3311932"/>
          </a:xfrm>
          <a:prstGeom prst="rect">
            <a:avLst/>
          </a:prstGeom>
          <a:noFill/>
          <a:ln>
            <a:noFill/>
          </a:ln>
        </p:spPr>
        <p:txBody>
          <a:bodyPr anchorCtr="0" anchor="t" bIns="0" lIns="0" spcFirstLastPara="1" rIns="0" wrap="square" tIns="0">
            <a:spAutoFit/>
          </a:bodyPr>
          <a:lstStyle/>
          <a:p>
            <a:pPr indent="-152826" lvl="0" marL="315615" marR="157158" rtl="0" algn="l">
              <a:lnSpc>
                <a:spcPct val="132928"/>
              </a:lnSpc>
              <a:spcBef>
                <a:spcPts val="0"/>
              </a:spcBef>
              <a:spcAft>
                <a:spcPts val="0"/>
              </a:spcAft>
              <a:buClr>
                <a:srgbClr val="505050"/>
              </a:buClr>
              <a:buSzPts val="1400"/>
              <a:buFont typeface="Arial"/>
              <a:buAutoNum type="arabicPeriod"/>
            </a:pPr>
            <a:r>
              <a:rPr b="0" i="0" lang="en-US" sz="1400" u="none" cap="none" strike="noStrike">
                <a:solidFill>
                  <a:srgbClr val="606060"/>
                </a:solidFill>
                <a:latin typeface="Arial"/>
                <a:ea typeface="Arial"/>
                <a:cs typeface="Arial"/>
                <a:sym typeface="Arial"/>
              </a:rPr>
              <a:t>Student is </a:t>
            </a:r>
            <a:r>
              <a:rPr b="0" i="0" lang="en-US" sz="1400" u="none" cap="none" strike="noStrike">
                <a:solidFill>
                  <a:srgbClr val="505050"/>
                </a:solidFill>
                <a:latin typeface="Arial"/>
                <a:ea typeface="Arial"/>
                <a:cs typeface="Arial"/>
                <a:sym typeface="Arial"/>
              </a:rPr>
              <a:t>talking while </a:t>
            </a:r>
            <a:r>
              <a:rPr b="0" i="0" lang="en-US" sz="1400" u="none" cap="none" strike="noStrike">
                <a:solidFill>
                  <a:srgbClr val="606060"/>
                </a:solidFill>
                <a:latin typeface="Arial"/>
                <a:ea typeface="Arial"/>
                <a:cs typeface="Arial"/>
                <a:sym typeface="Arial"/>
              </a:rPr>
              <a:t>teacher is talking, but </a:t>
            </a:r>
            <a:r>
              <a:rPr b="0" i="0" lang="en-US" sz="1400" u="none" cap="none" strike="noStrike">
                <a:solidFill>
                  <a:srgbClr val="505050"/>
                </a:solidFill>
                <a:latin typeface="Arial"/>
                <a:ea typeface="Arial"/>
                <a:cs typeface="Arial"/>
                <a:sym typeface="Arial"/>
              </a:rPr>
              <a:t>in </a:t>
            </a:r>
            <a:r>
              <a:rPr b="0" i="0" lang="en-US" sz="1400" u="none" cap="none" strike="noStrike">
                <a:solidFill>
                  <a:srgbClr val="606060"/>
                </a:solidFill>
                <a:latin typeface="Arial"/>
                <a:ea typeface="Arial"/>
                <a:cs typeface="Arial"/>
                <a:sym typeface="Arial"/>
              </a:rPr>
              <a:t>an </a:t>
            </a:r>
            <a:r>
              <a:rPr b="0" i="0" lang="en-US" sz="1400" u="none" cap="none" strike="noStrike">
                <a:solidFill>
                  <a:srgbClr val="505050"/>
                </a:solidFill>
                <a:latin typeface="Arial"/>
                <a:ea typeface="Arial"/>
                <a:cs typeface="Arial"/>
                <a:sym typeface="Arial"/>
              </a:rPr>
              <a:t>affirming way.</a:t>
            </a:r>
            <a:endParaRPr b="0" i="0" sz="1400" u="none" cap="none" strike="noStrike">
              <a:solidFill>
                <a:schemeClr val="dk1"/>
              </a:solidFill>
              <a:latin typeface="Arial"/>
              <a:ea typeface="Arial"/>
              <a:cs typeface="Arial"/>
              <a:sym typeface="Arial"/>
            </a:endParaRPr>
          </a:p>
          <a:p>
            <a:pPr indent="-140706" lvl="0" marL="308255" marR="0" rtl="0" algn="l">
              <a:lnSpc>
                <a:spcPct val="100000"/>
              </a:lnSpc>
              <a:spcBef>
                <a:spcPts val="586"/>
              </a:spcBef>
              <a:spcAft>
                <a:spcPts val="0"/>
              </a:spcAft>
              <a:buClr>
                <a:srgbClr val="505050"/>
              </a:buClr>
              <a:buSzPts val="1400"/>
              <a:buFont typeface="Arial"/>
              <a:buAutoNum type="arabicPeriod"/>
            </a:pPr>
            <a:r>
              <a:rPr b="0" i="0" lang="en-US" sz="1400" u="none" cap="none" strike="noStrike">
                <a:solidFill>
                  <a:srgbClr val="505050"/>
                </a:solidFill>
                <a:latin typeface="Arial"/>
                <a:ea typeface="Arial"/>
                <a:cs typeface="Arial"/>
                <a:sym typeface="Arial"/>
              </a:rPr>
              <a:t>Student is tapping on desk while other students are working</a:t>
            </a:r>
            <a:r>
              <a:rPr b="0" i="0" lang="en-US" sz="1400" u="none" cap="none" strike="noStrike">
                <a:solidFill>
                  <a:schemeClr val="dk1"/>
                </a:solidFill>
                <a:latin typeface="Arial"/>
                <a:ea typeface="Arial"/>
                <a:cs typeface="Arial"/>
                <a:sym typeface="Arial"/>
              </a:rPr>
              <a:t> </a:t>
            </a:r>
            <a:r>
              <a:rPr b="0" i="0" lang="en-US" sz="1400" u="none" cap="none" strike="noStrike">
                <a:solidFill>
                  <a:srgbClr val="505050"/>
                </a:solidFill>
                <a:latin typeface="Arial"/>
                <a:ea typeface="Arial"/>
                <a:cs typeface="Arial"/>
                <a:sym typeface="Arial"/>
              </a:rPr>
              <a:t>quietly.</a:t>
            </a:r>
            <a:endParaRPr b="0" i="0" sz="1400" u="none" cap="none" strike="noStrike">
              <a:solidFill>
                <a:schemeClr val="dk1"/>
              </a:solidFill>
              <a:latin typeface="Arial"/>
              <a:ea typeface="Arial"/>
              <a:cs typeface="Arial"/>
              <a:sym typeface="Arial"/>
            </a:endParaRPr>
          </a:p>
          <a:p>
            <a:pPr indent="-144603" lvl="0" marL="308255" marR="0" rtl="0" algn="l">
              <a:lnSpc>
                <a:spcPct val="100000"/>
              </a:lnSpc>
              <a:spcBef>
                <a:spcPts val="784"/>
              </a:spcBef>
              <a:spcAft>
                <a:spcPts val="0"/>
              </a:spcAft>
              <a:buClr>
                <a:srgbClr val="505050"/>
              </a:buClr>
              <a:buSzPts val="1400"/>
              <a:buFont typeface="Arial"/>
              <a:buAutoNum type="arabicPeriod"/>
            </a:pPr>
            <a:r>
              <a:rPr b="0" i="0" lang="en-US" sz="1400" u="none" cap="none" strike="noStrike">
                <a:solidFill>
                  <a:srgbClr val="505050"/>
                </a:solidFill>
                <a:latin typeface="Arial"/>
                <a:ea typeface="Arial"/>
                <a:cs typeface="Arial"/>
                <a:sym typeface="Arial"/>
              </a:rPr>
              <a:t>Student is picking on another student.</a:t>
            </a:r>
            <a:endParaRPr b="0" i="0" sz="1400" u="none" cap="none" strike="noStrike">
              <a:solidFill>
                <a:schemeClr val="dk1"/>
              </a:solidFill>
              <a:latin typeface="Arial"/>
              <a:ea typeface="Arial"/>
              <a:cs typeface="Arial"/>
              <a:sym typeface="Arial"/>
            </a:endParaRPr>
          </a:p>
          <a:p>
            <a:pPr indent="-143304" lvl="0" marL="308255" marR="0" rtl="0" algn="l">
              <a:lnSpc>
                <a:spcPct val="100000"/>
              </a:lnSpc>
              <a:spcBef>
                <a:spcPts val="784"/>
              </a:spcBef>
              <a:spcAft>
                <a:spcPts val="0"/>
              </a:spcAft>
              <a:buClr>
                <a:srgbClr val="505050"/>
              </a:buClr>
              <a:buSzPts val="1400"/>
              <a:buFont typeface="Arial"/>
              <a:buAutoNum type="arabicPeriod"/>
            </a:pPr>
            <a:r>
              <a:rPr b="0" i="0" lang="en-US" sz="1400" u="none" cap="none" strike="noStrike">
                <a:solidFill>
                  <a:srgbClr val="505050"/>
                </a:solidFill>
                <a:latin typeface="Arial"/>
                <a:ea typeface="Arial"/>
                <a:cs typeface="Arial"/>
                <a:sym typeface="Arial"/>
              </a:rPr>
              <a:t>Student says mean and degrading things to the teacher</a:t>
            </a:r>
            <a:r>
              <a:rPr b="0" i="0" lang="en-US" sz="1400" u="none" cap="none" strike="noStrike">
                <a:solidFill>
                  <a:srgbClr val="606060"/>
                </a:solidFill>
                <a:latin typeface="Arial"/>
                <a:ea typeface="Arial"/>
                <a:cs typeface="Arial"/>
                <a:sym typeface="Arial"/>
              </a:rPr>
              <a:t>. </a:t>
            </a:r>
            <a:r>
              <a:rPr b="0" i="0" lang="en-US" sz="1400" u="none" cap="none" strike="noStrike">
                <a:solidFill>
                  <a:srgbClr val="BFBFBF"/>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146334" lvl="0" marL="308255" marR="22079" rtl="0" algn="l">
              <a:lnSpc>
                <a:spcPct val="173600"/>
              </a:lnSpc>
              <a:spcBef>
                <a:spcPts val="34"/>
              </a:spcBef>
              <a:spcAft>
                <a:spcPts val="0"/>
              </a:spcAft>
              <a:buClr>
                <a:srgbClr val="505050"/>
              </a:buClr>
              <a:buSzPts val="1400"/>
              <a:buFont typeface="Arial"/>
              <a:buAutoNum type="arabicPeriod"/>
            </a:pPr>
            <a:r>
              <a:rPr b="0" i="0" lang="en-US" sz="1400" u="none" cap="none" strike="noStrike">
                <a:solidFill>
                  <a:srgbClr val="505050"/>
                </a:solidFill>
                <a:latin typeface="Arial"/>
                <a:ea typeface="Arial"/>
                <a:cs typeface="Arial"/>
                <a:sym typeface="Arial"/>
              </a:rPr>
              <a:t>Student in one collaborative group paying attention to other students in another collaborative group.</a:t>
            </a:r>
            <a:endParaRPr b="0" i="0" sz="1400" u="none" cap="none" strike="noStrike">
              <a:solidFill>
                <a:schemeClr val="dk1"/>
              </a:solidFill>
              <a:latin typeface="Arial"/>
              <a:ea typeface="Arial"/>
              <a:cs typeface="Arial"/>
              <a:sym typeface="Arial"/>
            </a:endParaRPr>
          </a:p>
          <a:p>
            <a:pPr indent="-142005" lvl="0" marL="304359" marR="0" rtl="0" algn="l">
              <a:lnSpc>
                <a:spcPct val="100000"/>
              </a:lnSpc>
              <a:spcBef>
                <a:spcPts val="798"/>
              </a:spcBef>
              <a:spcAft>
                <a:spcPts val="0"/>
              </a:spcAft>
              <a:buClr>
                <a:srgbClr val="505050"/>
              </a:buClr>
              <a:buSzPts val="1400"/>
              <a:buFont typeface="Arial"/>
              <a:buAutoNum type="arabicPeriod"/>
            </a:pPr>
            <a:r>
              <a:rPr b="0" i="0" lang="en-US" sz="1400" u="none" cap="none" strike="noStrike">
                <a:solidFill>
                  <a:srgbClr val="505050"/>
                </a:solidFill>
                <a:latin typeface="Arial"/>
                <a:ea typeface="Arial"/>
                <a:cs typeface="Arial"/>
                <a:sym typeface="Arial"/>
              </a:rPr>
              <a:t>Student is stealing.</a:t>
            </a:r>
            <a:endParaRPr b="0" i="0" sz="1400" u="none" cap="none" strike="noStrike">
              <a:solidFill>
                <a:schemeClr val="dk1"/>
              </a:solidFill>
              <a:latin typeface="Arial"/>
              <a:ea typeface="Arial"/>
              <a:cs typeface="Arial"/>
              <a:sym typeface="Arial"/>
            </a:endParaRPr>
          </a:p>
          <a:p>
            <a:pPr indent="-145902" lvl="0" marL="306957" marR="138542" rtl="0" algn="l">
              <a:lnSpc>
                <a:spcPct val="173600"/>
              </a:lnSpc>
              <a:spcBef>
                <a:spcPts val="31"/>
              </a:spcBef>
              <a:spcAft>
                <a:spcPts val="0"/>
              </a:spcAft>
              <a:buClr>
                <a:srgbClr val="505050"/>
              </a:buClr>
              <a:buSzPts val="1400"/>
              <a:buFont typeface="Arial"/>
              <a:buAutoNum type="arabicPeriod"/>
            </a:pPr>
            <a:r>
              <a:rPr b="0" i="0" lang="en-US" sz="1400" u="none" cap="none" strike="noStrike">
                <a:solidFill>
                  <a:srgbClr val="505050"/>
                </a:solidFill>
                <a:latin typeface="Arial"/>
                <a:ea typeface="Arial"/>
                <a:cs typeface="Arial"/>
                <a:sym typeface="Arial"/>
              </a:rPr>
              <a:t>Student is aggressively talking back, </a:t>
            </a:r>
            <a:r>
              <a:rPr b="0" i="0" lang="en-US" sz="1400" u="none" cap="none" strike="noStrike">
                <a:solidFill>
                  <a:srgbClr val="606060"/>
                </a:solidFill>
                <a:latin typeface="Arial"/>
                <a:ea typeface="Arial"/>
                <a:cs typeface="Arial"/>
                <a:sym typeface="Arial"/>
              </a:rPr>
              <a:t>trying to </a:t>
            </a:r>
            <a:r>
              <a:rPr b="0" i="0" lang="en-US" sz="1400" u="none" cap="none" strike="noStrike">
                <a:solidFill>
                  <a:srgbClr val="505050"/>
                </a:solidFill>
                <a:latin typeface="Arial"/>
                <a:ea typeface="Arial"/>
                <a:cs typeface="Arial"/>
                <a:sym typeface="Arial"/>
              </a:rPr>
              <a:t>make a point with the teacher.</a:t>
            </a:r>
            <a:endParaRPr b="0" i="0" sz="1400" u="none" cap="none" strike="noStrike">
              <a:solidFill>
                <a:schemeClr val="dk1"/>
              </a:solidFill>
              <a:latin typeface="Arial"/>
              <a:ea typeface="Arial"/>
              <a:cs typeface="Arial"/>
              <a:sym typeface="Arial"/>
            </a:endParaRPr>
          </a:p>
          <a:p>
            <a:pPr indent="-173610" lvl="0" marL="331201" marR="0" rtl="0" algn="l">
              <a:lnSpc>
                <a:spcPct val="100000"/>
              </a:lnSpc>
              <a:spcBef>
                <a:spcPts val="798"/>
              </a:spcBef>
              <a:spcAft>
                <a:spcPts val="0"/>
              </a:spcAft>
              <a:buClr>
                <a:srgbClr val="505050"/>
              </a:buClr>
              <a:buSzPts val="1400"/>
              <a:buFont typeface="Arial"/>
              <a:buAutoNum type="arabicPeriod"/>
            </a:pPr>
            <a:r>
              <a:rPr b="0" i="0" lang="en-US" sz="1400" u="none" cap="none" strike="noStrike">
                <a:solidFill>
                  <a:srgbClr val="505050"/>
                </a:solidFill>
                <a:latin typeface="Arial"/>
                <a:ea typeface="Arial"/>
                <a:cs typeface="Arial"/>
                <a:sym typeface="Arial"/>
              </a:rPr>
              <a:t>Student is throwing paper across </a:t>
            </a:r>
            <a:r>
              <a:rPr b="0" i="0" lang="en-US" sz="1400" u="none" cap="none" strike="noStrike">
                <a:solidFill>
                  <a:srgbClr val="606060"/>
                </a:solidFill>
                <a:latin typeface="Arial"/>
                <a:ea typeface="Arial"/>
                <a:cs typeface="Arial"/>
                <a:sym typeface="Arial"/>
              </a:rPr>
              <a:t>the </a:t>
            </a:r>
            <a:r>
              <a:rPr b="0" i="0" lang="en-US" sz="1400" u="none" cap="none" strike="noStrike">
                <a:solidFill>
                  <a:srgbClr val="505050"/>
                </a:solidFill>
                <a:latin typeface="Arial"/>
                <a:ea typeface="Arial"/>
                <a:cs typeface="Arial"/>
                <a:sym typeface="Arial"/>
              </a:rPr>
              <a:t>class.</a:t>
            </a:r>
            <a:endParaRPr b="0" i="0" sz="1400" u="none" cap="none" strike="noStrike">
              <a:solidFill>
                <a:schemeClr val="dk1"/>
              </a:solidFill>
              <a:latin typeface="Arial"/>
              <a:ea typeface="Arial"/>
              <a:cs typeface="Arial"/>
              <a:sym typeface="Arial"/>
            </a:endParaRPr>
          </a:p>
          <a:p>
            <a:pPr indent="-143304" lvl="0" marL="300895" marR="3462" rtl="0" algn="l">
              <a:lnSpc>
                <a:spcPct val="175200"/>
              </a:lnSpc>
              <a:spcBef>
                <a:spcPts val="14"/>
              </a:spcBef>
              <a:spcAft>
                <a:spcPts val="0"/>
              </a:spcAft>
              <a:buClr>
                <a:srgbClr val="505050"/>
              </a:buClr>
              <a:buSzPts val="1400"/>
              <a:buFont typeface="Arial"/>
              <a:buAutoNum type="arabicPeriod"/>
            </a:pPr>
            <a:r>
              <a:rPr b="0" i="0" lang="en-US" sz="1400" u="none" cap="none" strike="noStrike">
                <a:solidFill>
                  <a:srgbClr val="505050"/>
                </a:solidFill>
                <a:latin typeface="Arial"/>
                <a:ea typeface="Arial"/>
                <a:cs typeface="Arial"/>
                <a:sym typeface="Arial"/>
              </a:rPr>
              <a:t>Students are interjecting, without </a:t>
            </a:r>
            <a:r>
              <a:rPr b="0" i="0" lang="en-US" sz="1400" u="none" cap="none" strike="noStrike">
                <a:solidFill>
                  <a:srgbClr val="606060"/>
                </a:solidFill>
                <a:latin typeface="Arial"/>
                <a:ea typeface="Arial"/>
                <a:cs typeface="Arial"/>
                <a:sym typeface="Arial"/>
              </a:rPr>
              <a:t>raising </a:t>
            </a:r>
            <a:r>
              <a:rPr b="0" i="0" lang="en-US" sz="1400" u="none" cap="none" strike="noStrike">
                <a:solidFill>
                  <a:srgbClr val="505050"/>
                </a:solidFill>
                <a:latin typeface="Arial"/>
                <a:ea typeface="Arial"/>
                <a:cs typeface="Arial"/>
                <a:sym typeface="Arial"/>
              </a:rPr>
              <a:t>their hands, during a class discussion segment.</a:t>
            </a:r>
            <a:endParaRPr b="0" i="0" sz="1400" u="none" cap="none" strike="noStrike">
              <a:solidFill>
                <a:schemeClr val="dk1"/>
              </a:solidFill>
              <a:latin typeface="Arial"/>
              <a:ea typeface="Arial"/>
              <a:cs typeface="Arial"/>
              <a:sym typeface="Arial"/>
            </a:endParaRPr>
          </a:p>
          <a:p>
            <a:pPr indent="-114730" lvl="0" marL="123389" marR="236387" rtl="0" algn="l">
              <a:lnSpc>
                <a:spcPct val="116277"/>
              </a:lnSpc>
              <a:spcBef>
                <a:spcPts val="109"/>
              </a:spcBef>
              <a:spcAft>
                <a:spcPts val="0"/>
              </a:spcAft>
              <a:buClr>
                <a:srgbClr val="505050"/>
              </a:buClr>
              <a:buSzPts val="1400"/>
              <a:buFont typeface="Arial"/>
              <a:buAutoNum type="arabicPeriod"/>
            </a:pPr>
            <a:r>
              <a:rPr b="0" i="0" lang="en-US" sz="1400" u="none" cap="none" strike="noStrike">
                <a:solidFill>
                  <a:srgbClr val="505050"/>
                </a:solidFill>
                <a:latin typeface="Arial"/>
                <a:ea typeface="Arial"/>
                <a:cs typeface="Arial"/>
                <a:sym typeface="Arial"/>
              </a:rPr>
              <a:t>Student stands up sometimes, when completing his/her assignments</a:t>
            </a:r>
            <a:r>
              <a:rPr b="0" i="0" lang="en-US" sz="1800" u="none" cap="none" strike="noStrike">
                <a:solidFill>
                  <a:srgbClr val="505050"/>
                </a:solidFill>
                <a:latin typeface="Arial"/>
                <a:ea typeface="Arial"/>
                <a:cs typeface="Arial"/>
                <a:sym typeface="Arial"/>
              </a:rPr>
              <a:t>.</a:t>
            </a:r>
            <a:endParaRPr b="0" i="0" sz="1000" u="none" cap="none" strike="noStrike">
              <a:solidFill>
                <a:schemeClr val="dk1"/>
              </a:solidFill>
              <a:latin typeface="Arial"/>
              <a:ea typeface="Arial"/>
              <a:cs typeface="Arial"/>
              <a:sym typeface="Arial"/>
            </a:endParaRPr>
          </a:p>
        </p:txBody>
      </p:sp>
      <p:sp>
        <p:nvSpPr>
          <p:cNvPr id="1509" name="Google Shape;1509;p31"/>
          <p:cNvSpPr txBox="1"/>
          <p:nvPr/>
        </p:nvSpPr>
        <p:spPr>
          <a:xfrm>
            <a:off x="6296633" y="6212876"/>
            <a:ext cx="115599" cy="110158"/>
          </a:xfrm>
          <a:prstGeom prst="rect">
            <a:avLst/>
          </a:prstGeom>
          <a:noFill/>
          <a:ln>
            <a:noFill/>
          </a:ln>
        </p:spPr>
        <p:txBody>
          <a:bodyPr anchorCtr="0" anchor="t" bIns="0" lIns="0" spcFirstLastPara="1" rIns="0" wrap="square" tIns="0">
            <a:spAutoFit/>
          </a:bodyPr>
          <a:lstStyle/>
          <a:p>
            <a:pPr indent="0" lvl="0" marL="8659" marR="0" rtl="0" algn="l">
              <a:lnSpc>
                <a:spcPct val="100000"/>
              </a:lnSpc>
              <a:spcBef>
                <a:spcPts val="0"/>
              </a:spcBef>
              <a:spcAft>
                <a:spcPts val="0"/>
              </a:spcAft>
              <a:buClr>
                <a:srgbClr val="000000"/>
              </a:buClr>
              <a:buSzPts val="716"/>
              <a:buFont typeface="Arial"/>
              <a:buNone/>
            </a:pPr>
            <a:r>
              <a:rPr b="0" i="0" lang="en-US" sz="716" u="none" cap="none" strike="noStrike">
                <a:solidFill>
                  <a:srgbClr val="505050"/>
                </a:solidFill>
                <a:latin typeface="Courier New"/>
                <a:ea typeface="Courier New"/>
                <a:cs typeface="Courier New"/>
                <a:sym typeface="Courier New"/>
              </a:rPr>
              <a:t>31</a:t>
            </a:r>
            <a:endParaRPr b="0" i="0" sz="716" u="none" cap="none" strike="noStrike">
              <a:solidFill>
                <a:schemeClr val="dk1"/>
              </a:solidFill>
              <a:latin typeface="Courier New"/>
              <a:ea typeface="Courier New"/>
              <a:cs typeface="Courier New"/>
              <a:sym typeface="Courier New"/>
            </a:endParaRPr>
          </a:p>
        </p:txBody>
      </p:sp>
      <p:sp>
        <p:nvSpPr>
          <p:cNvPr id="1510" name="Google Shape;1510;p31"/>
          <p:cNvSpPr txBox="1"/>
          <p:nvPr/>
        </p:nvSpPr>
        <p:spPr>
          <a:xfrm>
            <a:off x="513525" y="922799"/>
            <a:ext cx="8356060" cy="1151084"/>
          </a:xfrm>
          <a:prstGeom prst="rect">
            <a:avLst/>
          </a:prstGeom>
          <a:noFill/>
          <a:ln>
            <a:noFill/>
          </a:ln>
        </p:spPr>
        <p:txBody>
          <a:bodyPr anchorCtr="0" anchor="t" bIns="45700" lIns="91425" spcFirstLastPara="1" rIns="91425" wrap="square" tIns="45700">
            <a:spAutoFit/>
          </a:bodyPr>
          <a:lstStyle/>
          <a:p>
            <a:pPr indent="4328" lvl="0" marL="343757" marR="316481" rtl="0" algn="ctr">
              <a:lnSpc>
                <a:spcPct val="122400"/>
              </a:lnSpc>
              <a:spcBef>
                <a:spcPts val="0"/>
              </a:spcBef>
              <a:spcAft>
                <a:spcPts val="0"/>
              </a:spcAft>
              <a:buClr>
                <a:srgbClr val="000000"/>
              </a:buClr>
              <a:buSzPts val="2000"/>
              <a:buFont typeface="Arial"/>
              <a:buNone/>
            </a:pPr>
            <a:r>
              <a:rPr b="1" i="0" lang="en-US" sz="2000" u="none" cap="none" strike="noStrike">
                <a:solidFill>
                  <a:srgbClr val="505050"/>
                </a:solidFill>
                <a:latin typeface="Calibri"/>
                <a:ea typeface="Calibri"/>
                <a:cs typeface="Calibri"/>
                <a:sym typeface="Calibri"/>
              </a:rPr>
              <a:t>Identify the behaviors as </a:t>
            </a:r>
            <a:r>
              <a:rPr b="1" i="0" lang="en-US" sz="2000" u="none" cap="none" strike="noStrike">
                <a:solidFill>
                  <a:srgbClr val="606060"/>
                </a:solidFill>
                <a:latin typeface="Calibri"/>
                <a:ea typeface="Calibri"/>
                <a:cs typeface="Calibri"/>
                <a:sym typeface="Calibri"/>
              </a:rPr>
              <a:t>Cultural </a:t>
            </a:r>
            <a:r>
              <a:rPr b="1" i="0" lang="en-US" sz="2000" u="none" cap="none" strike="noStrike">
                <a:solidFill>
                  <a:srgbClr val="505050"/>
                </a:solidFill>
                <a:latin typeface="Calibri"/>
                <a:ea typeface="Calibri"/>
                <a:cs typeface="Calibri"/>
                <a:sym typeface="Calibri"/>
              </a:rPr>
              <a:t>or NOT. If it is cultural, state the cultural behavior?</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511" name="Google Shape;1511;p31"/>
          <p:cNvSpPr txBox="1"/>
          <p:nvPr/>
        </p:nvSpPr>
        <p:spPr>
          <a:xfrm>
            <a:off x="4036978" y="1703722"/>
            <a:ext cx="431908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505050"/>
                </a:solidFill>
                <a:latin typeface="Calibri"/>
                <a:ea typeface="Calibri"/>
                <a:cs typeface="Calibri"/>
                <a:sym typeface="Calibri"/>
              </a:rPr>
              <a:t>You decide!</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32"/>
          <p:cNvSpPr/>
          <p:nvPr/>
        </p:nvSpPr>
        <p:spPr>
          <a:xfrm rot="10800000">
            <a:off x="6679556" y="5410110"/>
            <a:ext cx="2381997" cy="550804"/>
          </a:xfrm>
          <a:custGeom>
            <a:rect b="b" l="l" r="r" t="t"/>
            <a:pathLst>
              <a:path extrusionOk="0" h="1490093" w="3175996">
                <a:moveTo>
                  <a:pt x="2485888" y="1490093"/>
                </a:moveTo>
                <a:lnTo>
                  <a:pt x="0" y="1490093"/>
                </a:lnTo>
                <a:lnTo>
                  <a:pt x="0" y="0"/>
                </a:lnTo>
                <a:lnTo>
                  <a:pt x="3175996" y="0"/>
                </a:lnTo>
                <a:close/>
              </a:path>
            </a:pathLst>
          </a:cu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7" name="Google Shape;1517;p32"/>
          <p:cNvSpPr/>
          <p:nvPr/>
        </p:nvSpPr>
        <p:spPr>
          <a:xfrm>
            <a:off x="-12946" y="5410112"/>
            <a:ext cx="7174721" cy="550804"/>
          </a:xfrm>
          <a:custGeom>
            <a:rect b="b" l="l" r="r" t="t"/>
            <a:pathLst>
              <a:path extrusionOk="0" h="1490093" w="9566296">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8" name="Google Shape;1518;p32"/>
          <p:cNvSpPr txBox="1"/>
          <p:nvPr>
            <p:ph type="title"/>
          </p:nvPr>
        </p:nvSpPr>
        <p:spPr>
          <a:xfrm>
            <a:off x="0" y="5130399"/>
            <a:ext cx="9074500" cy="1096331"/>
          </a:xfrm>
          <a:prstGeom prst="rect">
            <a:avLst/>
          </a:prstGeom>
          <a:noFill/>
          <a:ln>
            <a:noFill/>
          </a:ln>
        </p:spPr>
        <p:txBody>
          <a:bodyPr anchorCtr="0" anchor="ctr" bIns="45700" lIns="91400" spcFirstLastPara="1" rIns="91400" wrap="square" tIns="45700">
            <a:normAutofit/>
          </a:bodyPr>
          <a:lstStyle/>
          <a:p>
            <a:pPr indent="0" lvl="0" marL="0" rtl="0" algn="l">
              <a:lnSpc>
                <a:spcPct val="90000"/>
              </a:lnSpc>
              <a:spcBef>
                <a:spcPts val="0"/>
              </a:spcBef>
              <a:spcAft>
                <a:spcPts val="0"/>
              </a:spcAft>
              <a:buClr>
                <a:schemeClr val="dk1"/>
              </a:buClr>
              <a:buSzPts val="3300"/>
              <a:buFont typeface="Calibri"/>
              <a:buNone/>
            </a:pPr>
            <a:r>
              <a:rPr b="1" lang="en-US" sz="2400"/>
              <a:t>Talk to, Relate to, Teach Differently</a:t>
            </a:r>
            <a:endParaRPr sz="2400"/>
          </a:p>
        </p:txBody>
      </p:sp>
      <p:grpSp>
        <p:nvGrpSpPr>
          <p:cNvPr id="1519" name="Google Shape;1519;p32"/>
          <p:cNvGrpSpPr/>
          <p:nvPr/>
        </p:nvGrpSpPr>
        <p:grpSpPr>
          <a:xfrm>
            <a:off x="9728" y="850534"/>
            <a:ext cx="9143999" cy="4459250"/>
            <a:chOff x="0" y="1517"/>
            <a:chExt cx="9143999" cy="4459250"/>
          </a:xfrm>
        </p:grpSpPr>
        <p:sp>
          <p:nvSpPr>
            <p:cNvPr id="1520" name="Google Shape;1520;p32"/>
            <p:cNvSpPr/>
            <p:nvPr/>
          </p:nvSpPr>
          <p:spPr>
            <a:xfrm>
              <a:off x="0" y="3660040"/>
              <a:ext cx="2286000" cy="800727"/>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32"/>
            <p:cNvSpPr txBox="1"/>
            <p:nvPr/>
          </p:nvSpPr>
          <p:spPr>
            <a:xfrm>
              <a:off x="0" y="3660040"/>
              <a:ext cx="2286000" cy="800727"/>
            </a:xfrm>
            <a:prstGeom prst="rect">
              <a:avLst/>
            </a:prstGeom>
            <a:noFill/>
            <a:ln>
              <a:noFill/>
            </a:ln>
          </p:spPr>
          <p:txBody>
            <a:bodyPr anchorCtr="0" anchor="ctr" bIns="142225" lIns="162575" spcFirstLastPara="1" rIns="162575"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Validate and affirm</a:t>
              </a:r>
              <a:endParaRPr b="0" i="0" sz="1400" u="none" cap="none" strike="noStrike">
                <a:solidFill>
                  <a:srgbClr val="000000"/>
                </a:solidFill>
                <a:latin typeface="Arial"/>
                <a:ea typeface="Arial"/>
                <a:cs typeface="Arial"/>
                <a:sym typeface="Arial"/>
              </a:endParaRPr>
            </a:p>
          </p:txBody>
        </p:sp>
        <p:sp>
          <p:nvSpPr>
            <p:cNvPr id="1522" name="Google Shape;1522;p32"/>
            <p:cNvSpPr/>
            <p:nvPr/>
          </p:nvSpPr>
          <p:spPr>
            <a:xfrm>
              <a:off x="2285999" y="3660040"/>
              <a:ext cx="6858000" cy="800727"/>
            </a:xfrm>
            <a:prstGeom prst="rect">
              <a:avLst/>
            </a:prstGeom>
            <a:solidFill>
              <a:srgbClr val="F7D5CB">
                <a:alpha val="89411"/>
              </a:srgbClr>
            </a:solidFill>
            <a:ln cap="flat" cmpd="sng" w="12700">
              <a:solidFill>
                <a:srgbClr val="F7D5CB">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32"/>
            <p:cNvSpPr txBox="1"/>
            <p:nvPr/>
          </p:nvSpPr>
          <p:spPr>
            <a:xfrm>
              <a:off x="2285999" y="3660040"/>
              <a:ext cx="6858000" cy="800727"/>
            </a:xfrm>
            <a:prstGeom prst="rect">
              <a:avLst/>
            </a:prstGeom>
            <a:noFill/>
            <a:ln>
              <a:noFill/>
            </a:ln>
          </p:spPr>
          <p:txBody>
            <a:bodyPr anchorCtr="0" anchor="ctr" bIns="241300" lIns="139100" spcFirstLastPara="1" rIns="139100" wrap="square" tIns="241300">
              <a:noAutofit/>
            </a:bodyPr>
            <a:lstStyle/>
            <a:p>
              <a:pPr indent="0" lvl="0" marL="0" marR="0" rtl="0" algn="l">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If you believe, then validate and affirm first and build and bridge.</a:t>
              </a:r>
              <a:endParaRPr b="0" i="0" sz="1400" u="none" cap="none" strike="noStrike">
                <a:solidFill>
                  <a:srgbClr val="000000"/>
                </a:solidFill>
                <a:latin typeface="Arial"/>
                <a:ea typeface="Arial"/>
                <a:cs typeface="Arial"/>
                <a:sym typeface="Arial"/>
              </a:endParaRPr>
            </a:p>
          </p:txBody>
        </p:sp>
        <p:sp>
          <p:nvSpPr>
            <p:cNvPr id="1524" name="Google Shape;1524;p32"/>
            <p:cNvSpPr/>
            <p:nvPr/>
          </p:nvSpPr>
          <p:spPr>
            <a:xfrm rot="10800000">
              <a:off x="0" y="2440532"/>
              <a:ext cx="2286000" cy="1231518"/>
            </a:xfrm>
            <a:prstGeom prst="upArrowCallout">
              <a:avLst>
                <a:gd fmla="val 5000" name="adj1"/>
                <a:gd fmla="val 10000" name="adj2"/>
                <a:gd fmla="val 15000" name="adj3"/>
                <a:gd fmla="val 64977" name="adj4"/>
              </a:avLst>
            </a:prstGeom>
            <a:solidFill>
              <a:srgbClr val="D07A5B"/>
            </a:solidFill>
            <a:ln cap="flat" cmpd="sng" w="12700">
              <a:solidFill>
                <a:srgbClr val="D07A5B"/>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32"/>
            <p:cNvSpPr txBox="1"/>
            <p:nvPr/>
          </p:nvSpPr>
          <p:spPr>
            <a:xfrm>
              <a:off x="0" y="2440532"/>
              <a:ext cx="2286000" cy="800487"/>
            </a:xfrm>
            <a:prstGeom prst="rect">
              <a:avLst/>
            </a:prstGeom>
            <a:noFill/>
            <a:ln>
              <a:noFill/>
            </a:ln>
          </p:spPr>
          <p:txBody>
            <a:bodyPr anchorCtr="0" anchor="ctr" bIns="142225" lIns="162575" spcFirstLastPara="1" rIns="162575"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Check</a:t>
              </a:r>
              <a:endParaRPr b="0" i="0" sz="1400" u="none" cap="none" strike="noStrike">
                <a:solidFill>
                  <a:srgbClr val="000000"/>
                </a:solidFill>
                <a:latin typeface="Arial"/>
                <a:ea typeface="Arial"/>
                <a:cs typeface="Arial"/>
                <a:sym typeface="Arial"/>
              </a:endParaRPr>
            </a:p>
          </p:txBody>
        </p:sp>
        <p:sp>
          <p:nvSpPr>
            <p:cNvPr id="1526" name="Google Shape;1526;p32"/>
            <p:cNvSpPr/>
            <p:nvPr/>
          </p:nvSpPr>
          <p:spPr>
            <a:xfrm>
              <a:off x="2285999" y="2440532"/>
              <a:ext cx="6858000" cy="800487"/>
            </a:xfrm>
            <a:prstGeom prst="rect">
              <a:avLst/>
            </a:prstGeom>
            <a:solidFill>
              <a:srgbClr val="EFD6D1">
                <a:alpha val="89411"/>
              </a:srgbClr>
            </a:solidFill>
            <a:ln cap="flat" cmpd="sng" w="12700">
              <a:solidFill>
                <a:srgbClr val="EFD6D1">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32"/>
            <p:cNvSpPr txBox="1"/>
            <p:nvPr/>
          </p:nvSpPr>
          <p:spPr>
            <a:xfrm>
              <a:off x="2285999" y="2440532"/>
              <a:ext cx="6858000" cy="800487"/>
            </a:xfrm>
            <a:prstGeom prst="rect">
              <a:avLst/>
            </a:prstGeom>
            <a:noFill/>
            <a:ln>
              <a:noFill/>
            </a:ln>
          </p:spPr>
          <p:txBody>
            <a:bodyPr anchorCtr="0" anchor="ctr" bIns="241300" lIns="139100" spcFirstLastPara="1" rIns="139100" wrap="square" tIns="241300">
              <a:noAutofit/>
            </a:bodyPr>
            <a:lstStyle/>
            <a:p>
              <a:pPr indent="0" lvl="0" marL="0" marR="0" rtl="0" algn="l">
                <a:lnSpc>
                  <a:spcPct val="90000"/>
                </a:lnSpc>
                <a:spcBef>
                  <a:spcPts val="0"/>
                </a:spcBef>
                <a:spcAft>
                  <a:spcPts val="0"/>
                </a:spcAft>
                <a:buClr>
                  <a:schemeClr val="dk1"/>
                </a:buClr>
                <a:buSzPts val="1900"/>
                <a:buFont typeface="Calibri"/>
                <a:buNone/>
              </a:pPr>
              <a:r>
                <a:rPr b="1" i="0" lang="en-US" sz="1900" u="none" cap="none" strike="noStrike">
                  <a:solidFill>
                    <a:schemeClr val="dk1"/>
                  </a:solidFill>
                  <a:latin typeface="Calibri"/>
                  <a:ea typeface="Calibri"/>
                  <a:cs typeface="Calibri"/>
                  <a:sym typeface="Calibri"/>
                </a:rPr>
                <a:t>Check belief system. Either you believe or you do not!</a:t>
              </a:r>
              <a:endParaRPr b="0" i="0" sz="1400" u="none" cap="none" strike="noStrike">
                <a:solidFill>
                  <a:srgbClr val="000000"/>
                </a:solidFill>
                <a:latin typeface="Arial"/>
                <a:ea typeface="Arial"/>
                <a:cs typeface="Arial"/>
                <a:sym typeface="Arial"/>
              </a:endParaRPr>
            </a:p>
          </p:txBody>
        </p:sp>
        <p:sp>
          <p:nvSpPr>
            <p:cNvPr id="1528" name="Google Shape;1528;p32"/>
            <p:cNvSpPr/>
            <p:nvPr/>
          </p:nvSpPr>
          <p:spPr>
            <a:xfrm rot="10800000">
              <a:off x="0" y="1221024"/>
              <a:ext cx="2286000" cy="1231518"/>
            </a:xfrm>
            <a:prstGeom prst="upArrowCallout">
              <a:avLst>
                <a:gd fmla="val 5000" name="adj1"/>
                <a:gd fmla="val 10000" name="adj2"/>
                <a:gd fmla="val 15000" name="adj3"/>
                <a:gd fmla="val 64977" name="adj4"/>
              </a:avLst>
            </a:prstGeom>
            <a:solidFill>
              <a:srgbClr val="B88881"/>
            </a:solidFill>
            <a:ln cap="flat" cmpd="sng" w="12700">
              <a:solidFill>
                <a:srgbClr val="B8888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32"/>
            <p:cNvSpPr txBox="1"/>
            <p:nvPr/>
          </p:nvSpPr>
          <p:spPr>
            <a:xfrm>
              <a:off x="0" y="1221024"/>
              <a:ext cx="2286000" cy="800487"/>
            </a:xfrm>
            <a:prstGeom prst="rect">
              <a:avLst/>
            </a:prstGeom>
            <a:noFill/>
            <a:ln>
              <a:noFill/>
            </a:ln>
          </p:spPr>
          <p:txBody>
            <a:bodyPr anchorCtr="0" anchor="ctr" bIns="142225" lIns="162575" spcFirstLastPara="1" rIns="162575"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Recognize</a:t>
              </a:r>
              <a:endParaRPr b="0" i="0" sz="1400" u="none" cap="none" strike="noStrike">
                <a:solidFill>
                  <a:srgbClr val="000000"/>
                </a:solidFill>
                <a:latin typeface="Arial"/>
                <a:ea typeface="Arial"/>
                <a:cs typeface="Arial"/>
                <a:sym typeface="Arial"/>
              </a:endParaRPr>
            </a:p>
          </p:txBody>
        </p:sp>
        <p:sp>
          <p:nvSpPr>
            <p:cNvPr id="1530" name="Google Shape;1530;p32"/>
            <p:cNvSpPr/>
            <p:nvPr/>
          </p:nvSpPr>
          <p:spPr>
            <a:xfrm>
              <a:off x="2285999" y="1221024"/>
              <a:ext cx="6858000" cy="800487"/>
            </a:xfrm>
            <a:prstGeom prst="rect">
              <a:avLst/>
            </a:prstGeom>
            <a:solidFill>
              <a:srgbClr val="E8D9D7">
                <a:alpha val="89411"/>
              </a:srgbClr>
            </a:solidFill>
            <a:ln cap="flat" cmpd="sng" w="12700">
              <a:solidFill>
                <a:srgbClr val="E8D9D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32"/>
            <p:cNvSpPr txBox="1"/>
            <p:nvPr/>
          </p:nvSpPr>
          <p:spPr>
            <a:xfrm>
              <a:off x="2285999" y="1221024"/>
              <a:ext cx="6858000" cy="800487"/>
            </a:xfrm>
            <a:prstGeom prst="rect">
              <a:avLst/>
            </a:prstGeom>
            <a:noFill/>
            <a:ln>
              <a:noFill/>
            </a:ln>
          </p:spPr>
          <p:txBody>
            <a:bodyPr anchorCtr="0" anchor="ctr" bIns="228600" lIns="139100" spcFirstLastPara="1" rIns="139100" wrap="square" tIns="228600">
              <a:noAutofit/>
            </a:bodyPr>
            <a:lstStyle/>
            <a:p>
              <a:pPr indent="0" lvl="0" marL="0" marR="0" rtl="0" algn="l">
                <a:lnSpc>
                  <a:spcPct val="9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If culturally inappropriate, recognize cultural behavior using rings of culture or iceberg concept of culture (anthropology) or other possible reason, such as special needs, trauma, etc.</a:t>
              </a:r>
              <a:endParaRPr b="0" i="0" sz="1800" u="none" cap="none" strike="noStrike">
                <a:solidFill>
                  <a:schemeClr val="dk1"/>
                </a:solidFill>
                <a:latin typeface="Calibri"/>
                <a:ea typeface="Calibri"/>
                <a:cs typeface="Calibri"/>
                <a:sym typeface="Calibri"/>
              </a:endParaRPr>
            </a:p>
          </p:txBody>
        </p:sp>
        <p:sp>
          <p:nvSpPr>
            <p:cNvPr id="1532" name="Google Shape;1532;p32"/>
            <p:cNvSpPr/>
            <p:nvPr/>
          </p:nvSpPr>
          <p:spPr>
            <a:xfrm rot="10800000">
              <a:off x="0" y="1517"/>
              <a:ext cx="2286000" cy="1231518"/>
            </a:xfrm>
            <a:prstGeom prst="upArrowCallout">
              <a:avLst>
                <a:gd fmla="val 5000" name="adj1"/>
                <a:gd fmla="val 10000" name="adj2"/>
                <a:gd fmla="val 15000" name="adj3"/>
                <a:gd fmla="val 64977" name="adj4"/>
              </a:avLst>
            </a:prstGeom>
            <a:solidFill>
              <a:srgbClr val="A4A4A4"/>
            </a:solidFill>
            <a:ln cap="flat" cmpd="sng" w="12700">
              <a:solidFill>
                <a:srgbClr val="A4A4A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32"/>
            <p:cNvSpPr txBox="1"/>
            <p:nvPr/>
          </p:nvSpPr>
          <p:spPr>
            <a:xfrm>
              <a:off x="0" y="1517"/>
              <a:ext cx="2286000" cy="800487"/>
            </a:xfrm>
            <a:prstGeom prst="rect">
              <a:avLst/>
            </a:prstGeom>
            <a:noFill/>
            <a:ln>
              <a:noFill/>
            </a:ln>
          </p:spPr>
          <p:txBody>
            <a:bodyPr anchorCtr="0" anchor="ctr" bIns="142225" lIns="162575" spcFirstLastPara="1" rIns="162575"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Identify</a:t>
              </a:r>
              <a:endParaRPr b="0" i="0" sz="1400" u="none" cap="none" strike="noStrike">
                <a:solidFill>
                  <a:srgbClr val="000000"/>
                </a:solidFill>
                <a:latin typeface="Arial"/>
                <a:ea typeface="Arial"/>
                <a:cs typeface="Arial"/>
                <a:sym typeface="Arial"/>
              </a:endParaRPr>
            </a:p>
          </p:txBody>
        </p:sp>
        <p:sp>
          <p:nvSpPr>
            <p:cNvPr id="1534" name="Google Shape;1534;p32"/>
            <p:cNvSpPr/>
            <p:nvPr/>
          </p:nvSpPr>
          <p:spPr>
            <a:xfrm>
              <a:off x="2285999" y="1517"/>
              <a:ext cx="6858000" cy="800487"/>
            </a:xfrm>
            <a:prstGeom prst="rect">
              <a:avLst/>
            </a:prstGeom>
            <a:solidFill>
              <a:srgbClr val="DFDFDF">
                <a:alpha val="89411"/>
              </a:srgbClr>
            </a:solidFill>
            <a:ln cap="flat" cmpd="sng" w="12700">
              <a:solidFill>
                <a:srgbClr val="DFDFDF">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32"/>
            <p:cNvSpPr txBox="1"/>
            <p:nvPr/>
          </p:nvSpPr>
          <p:spPr>
            <a:xfrm>
              <a:off x="2285999" y="1517"/>
              <a:ext cx="6858000" cy="800487"/>
            </a:xfrm>
            <a:prstGeom prst="rect">
              <a:avLst/>
            </a:prstGeom>
            <a:noFill/>
            <a:ln>
              <a:noFill/>
            </a:ln>
          </p:spPr>
          <p:txBody>
            <a:bodyPr anchorCtr="0" anchor="ctr" bIns="228600" lIns="139100" spcFirstLastPara="1" rIns="139100" wrap="square" tIns="228600">
              <a:noAutofit/>
            </a:bodyPr>
            <a:lstStyle/>
            <a:p>
              <a:pPr indent="0" lvl="0" marL="0" marR="0" rtl="0" algn="l">
                <a:lnSpc>
                  <a:spcPct val="9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Identify behavior as being culturally inappropriate, unacceptable, or egregious</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33"/>
          <p:cNvSpPr/>
          <p:nvPr/>
        </p:nvSpPr>
        <p:spPr>
          <a:xfrm>
            <a:off x="91318" y="1192035"/>
            <a:ext cx="8821663" cy="6663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Calibri"/>
                <a:ea typeface="Calibri"/>
                <a:cs typeface="Calibri"/>
                <a:sym typeface="Calibri"/>
              </a:rPr>
              <a:t>      High Resonance                                                                                                                            			 Low Resonance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4B080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4B080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4B0801"/>
                </a:solidFill>
                <a:latin typeface="Calibri"/>
                <a:ea typeface="Calibri"/>
                <a:cs typeface="Calibri"/>
                <a:sym typeface="Calibri"/>
              </a:rPr>
              <a:t>Communalism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4B0801"/>
                </a:solidFill>
                <a:latin typeface="Calibri"/>
                <a:ea typeface="Calibri"/>
                <a:cs typeface="Calibri"/>
                <a:sym typeface="Calibri"/>
              </a:rPr>
              <a:t>Eye Contact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4B0801"/>
                </a:solidFill>
                <a:latin typeface="Calibri"/>
                <a:ea typeface="Calibri"/>
                <a:cs typeface="Calibri"/>
                <a:sym typeface="Calibri"/>
              </a:rPr>
              <a:t>Realness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4B0801"/>
                </a:solidFill>
                <a:latin typeface="Calibri"/>
                <a:ea typeface="Calibri"/>
                <a:cs typeface="Calibri"/>
                <a:sym typeface="Calibri"/>
              </a:rPr>
              <a:t>Orality and Verbal Expressiveness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4B0801"/>
                </a:solidFill>
                <a:latin typeface="Calibri"/>
                <a:ea typeface="Calibri"/>
                <a:cs typeface="Calibri"/>
                <a:sym typeface="Calibri"/>
              </a:rPr>
              <a:t>Proximity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4B0801"/>
                </a:solidFill>
                <a:latin typeface="Calibri"/>
                <a:ea typeface="Calibri"/>
                <a:cs typeface="Calibri"/>
                <a:sym typeface="Calibri"/>
              </a:rPr>
              <a:t>Concept of Time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4B0801"/>
                </a:solidFill>
                <a:latin typeface="Calibri"/>
                <a:ea typeface="Calibri"/>
                <a:cs typeface="Calibri"/>
                <a:sym typeface="Calibri"/>
              </a:rPr>
              <a:t>Conversational Patterns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4B080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4B080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4B080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4B080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rgbClr val="4B080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Recognize the behavior as cultural or (not)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If cultural, validate and affirm the behavior first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Then, build and bridge to situational appropriate behavior</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Calibri"/>
                <a:ea typeface="Calibri"/>
                <a:cs typeface="Calibri"/>
                <a:sym typeface="Calibri"/>
              </a:rPr>
              <a:t>If not cultural, then go to classroom management system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p:txBody>
      </p:sp>
      <p:sp>
        <p:nvSpPr>
          <p:cNvPr id="1541" name="Google Shape;1541;p33"/>
          <p:cNvSpPr txBox="1"/>
          <p:nvPr>
            <p:ph type="title"/>
          </p:nvPr>
        </p:nvSpPr>
        <p:spPr>
          <a:xfrm>
            <a:off x="387348" y="963614"/>
            <a:ext cx="8229600" cy="960436"/>
          </a:xfrm>
          <a:prstGeom prst="rect">
            <a:avLst/>
          </a:prstGeom>
          <a:noFill/>
          <a:ln>
            <a:noFill/>
          </a:ln>
        </p:spPr>
        <p:txBody>
          <a:bodyPr anchorCtr="0" anchor="t" bIns="41125" lIns="82275" spcFirstLastPara="1" rIns="82275" wrap="square" tIns="41125">
            <a:noAutofit/>
          </a:bodyPr>
          <a:lstStyle/>
          <a:p>
            <a:pPr indent="0" lvl="0" marL="0" marR="0" rtl="0" algn="ctr">
              <a:lnSpc>
                <a:spcPct val="100000"/>
              </a:lnSpc>
              <a:spcBef>
                <a:spcPts val="0"/>
              </a:spcBef>
              <a:spcAft>
                <a:spcPts val="0"/>
              </a:spcAft>
              <a:buSzPts val="700"/>
              <a:buNone/>
            </a:pPr>
            <a:r>
              <a:rPr b="1" i="0" lang="en-US" sz="2800" u="none" cap="none" strike="noStrike">
                <a:solidFill>
                  <a:schemeClr val="dk1"/>
                </a:solidFill>
                <a:latin typeface="Arial"/>
                <a:ea typeface="Arial"/>
                <a:cs typeface="Arial"/>
                <a:sym typeface="Arial"/>
              </a:rPr>
              <a:t>Cultural Elements</a:t>
            </a:r>
            <a:endParaRPr/>
          </a:p>
        </p:txBody>
      </p:sp>
      <p:pic>
        <p:nvPicPr>
          <p:cNvPr id="1542" name="Google Shape;1542;p33"/>
          <p:cNvPicPr preferRelativeResize="0"/>
          <p:nvPr/>
        </p:nvPicPr>
        <p:blipFill rotWithShape="1">
          <a:blip r:embed="rId3">
            <a:alphaModFix/>
          </a:blip>
          <a:srcRect b="0" l="0" r="0" t="0"/>
          <a:stretch/>
        </p:blipFill>
        <p:spPr>
          <a:xfrm>
            <a:off x="1952623" y="3658435"/>
            <a:ext cx="5099051" cy="1315063"/>
          </a:xfrm>
          <a:prstGeom prst="rect">
            <a:avLst/>
          </a:prstGeom>
          <a:noFill/>
          <a:ln>
            <a:noFill/>
          </a:ln>
        </p:spPr>
      </p:pic>
      <p:pic>
        <p:nvPicPr>
          <p:cNvPr id="1543" name="Google Shape;1543;p33"/>
          <p:cNvPicPr preferRelativeResize="0"/>
          <p:nvPr/>
        </p:nvPicPr>
        <p:blipFill rotWithShape="1">
          <a:blip r:embed="rId4">
            <a:alphaModFix/>
          </a:blip>
          <a:srcRect b="0" l="0" r="0" t="0"/>
          <a:stretch/>
        </p:blipFill>
        <p:spPr>
          <a:xfrm>
            <a:off x="0" y="1504950"/>
            <a:ext cx="9144000" cy="419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p34"/>
          <p:cNvSpPr txBox="1"/>
          <p:nvPr>
            <p:ph type="title"/>
          </p:nvPr>
        </p:nvSpPr>
        <p:spPr>
          <a:xfrm>
            <a:off x="457200" y="45719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graphicFrame>
        <p:nvGraphicFramePr>
          <p:cNvPr id="1549" name="Google Shape;1549;p34"/>
          <p:cNvGraphicFramePr/>
          <p:nvPr/>
        </p:nvGraphicFramePr>
        <p:xfrm>
          <a:off x="0" y="820709"/>
          <a:ext cx="3000000" cy="3000000"/>
        </p:xfrm>
        <a:graphic>
          <a:graphicData uri="http://schemas.openxmlformats.org/drawingml/2006/table">
            <a:tbl>
              <a:tblPr bandRow="1" firstRow="1">
                <a:noFill/>
                <a:tableStyleId>{D629EACF-9A5B-4B65-B92C-361DEA761F2C}</a:tableStyleId>
              </a:tblPr>
              <a:tblGrid>
                <a:gridCol w="3048000"/>
                <a:gridCol w="3048000"/>
                <a:gridCol w="3048000"/>
              </a:tblGrid>
              <a:tr h="79222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dk1"/>
                          </a:solidFill>
                        </a:rPr>
                        <a:t>Culturally Inappropriate Behaviors</a:t>
                      </a:r>
                      <a:endParaRPr sz="1400" u="none" cap="none" strike="noStrike"/>
                    </a:p>
                  </a:txBody>
                  <a:tcPr marT="45725" marB="45725" marR="91450" marL="91450">
                    <a:solidFill>
                      <a:srgbClr val="00B050"/>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dk1"/>
                          </a:solidFill>
                        </a:rPr>
                        <a:t>Unacceptable</a:t>
                      </a:r>
                      <a:endParaRPr sz="1400" u="none" cap="none" strike="noStrike"/>
                    </a:p>
                  </a:txBody>
                  <a:tcPr marT="45725" marB="45725" marR="91450" marL="91450" anchor="ctr">
                    <a:solidFill>
                      <a:srgbClr val="FFFF00"/>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chemeClr val="dk1"/>
                          </a:solidFill>
                        </a:rPr>
                        <a:t>Egregious</a:t>
                      </a:r>
                      <a:endParaRPr sz="1400" u="none" cap="none" strike="noStrike"/>
                    </a:p>
                  </a:txBody>
                  <a:tcPr marT="45725" marB="45725" marR="91450" marL="91450" anchor="ctr">
                    <a:solidFill>
                      <a:srgbClr val="FF0000"/>
                    </a:solidFill>
                  </a:tcPr>
                </a:tc>
              </a:tr>
              <a:tr h="44356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D6E3BC"/>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00"/>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0000"/>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pic>
        <p:nvPicPr>
          <p:cNvPr id="1555" name="Google Shape;1555;g11e36ecd5ce_0_1"/>
          <p:cNvPicPr preferRelativeResize="0"/>
          <p:nvPr/>
        </p:nvPicPr>
        <p:blipFill>
          <a:blip r:embed="rId3">
            <a:alphaModFix/>
          </a:blip>
          <a:stretch>
            <a:fillRect/>
          </a:stretch>
        </p:blipFill>
        <p:spPr>
          <a:xfrm>
            <a:off x="0" y="-86975"/>
            <a:ext cx="4882674" cy="6944975"/>
          </a:xfrm>
          <a:prstGeom prst="rect">
            <a:avLst/>
          </a:prstGeom>
          <a:noFill/>
          <a:ln>
            <a:noFill/>
          </a:ln>
        </p:spPr>
      </p:pic>
      <p:pic>
        <p:nvPicPr>
          <p:cNvPr id="1556" name="Google Shape;1556;g11e36ecd5ce_0_1"/>
          <p:cNvPicPr preferRelativeResize="0"/>
          <p:nvPr/>
        </p:nvPicPr>
        <p:blipFill>
          <a:blip r:embed="rId4">
            <a:alphaModFix/>
          </a:blip>
          <a:stretch>
            <a:fillRect/>
          </a:stretch>
        </p:blipFill>
        <p:spPr>
          <a:xfrm>
            <a:off x="4783300" y="0"/>
            <a:ext cx="4306089" cy="6858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35"/>
          <p:cNvSpPr txBox="1"/>
          <p:nvPr>
            <p:ph type="title"/>
          </p:nvPr>
        </p:nvSpPr>
        <p:spPr>
          <a:xfrm>
            <a:off x="70339" y="856785"/>
            <a:ext cx="9144000" cy="58664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lang="en-US" sz="3600">
                <a:solidFill>
                  <a:schemeClr val="dk1"/>
                </a:solidFill>
                <a:latin typeface="Calibri"/>
                <a:ea typeface="Calibri"/>
                <a:cs typeface="Calibri"/>
                <a:sym typeface="Calibri"/>
              </a:rPr>
              <a:t>VALIDATION AND AFFIRMATION </a:t>
            </a:r>
            <a:endParaRPr/>
          </a:p>
        </p:txBody>
      </p:sp>
      <p:graphicFrame>
        <p:nvGraphicFramePr>
          <p:cNvPr id="1562" name="Google Shape;1562;p35"/>
          <p:cNvGraphicFramePr/>
          <p:nvPr/>
        </p:nvGraphicFramePr>
        <p:xfrm>
          <a:off x="0" y="4625778"/>
          <a:ext cx="3000000" cy="3000000"/>
        </p:xfrm>
        <a:graphic>
          <a:graphicData uri="http://schemas.openxmlformats.org/drawingml/2006/table">
            <a:tbl>
              <a:tblPr bandRow="1" firstRow="1">
                <a:noFill/>
                <a:tableStyleId>{02386E9E-91C6-4E9A-928F-175F82A232A3}</a:tableStyleId>
              </a:tblPr>
              <a:tblGrid>
                <a:gridCol w="3048000"/>
                <a:gridCol w="3048000"/>
                <a:gridCol w="3048000"/>
              </a:tblGrid>
              <a:tr h="130457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“Should, ought to, wrong, value-based terms, fix it,  correctly, right way, our way, your way, or the only way“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latin typeface="Calibri"/>
                          <a:ea typeface="Calibri"/>
                          <a:cs typeface="Calibri"/>
                          <a:sym typeface="Calibri"/>
                        </a:rPr>
                        <a:t>“</a:t>
                      </a:r>
                      <a:r>
                        <a:rPr lang="en-US" sz="1600" u="none" cap="none" strike="noStrike">
                          <a:latin typeface="Calibri"/>
                          <a:ea typeface="Calibri"/>
                          <a:cs typeface="Calibri"/>
                          <a:sym typeface="Calibri"/>
                        </a:rPr>
                        <a:t>Understand, tolerate, allow, another chance,  consequence-based terms, this time or next time,“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“Appreciate, honor, value, love, respect, inspired, moved, affirm, connect, empathize, can relate or am grateful“</a:t>
                      </a:r>
                      <a:endParaRPr sz="1400" u="none" cap="none" strike="noStrike"/>
                    </a:p>
                  </a:txBody>
                  <a:tcPr marT="45725" marB="45725" marR="91450" marL="91450"/>
                </a:tc>
              </a:tr>
            </a:tbl>
          </a:graphicData>
        </a:graphic>
      </p:graphicFrame>
      <p:grpSp>
        <p:nvGrpSpPr>
          <p:cNvPr id="1563" name="Google Shape;1563;p35"/>
          <p:cNvGrpSpPr/>
          <p:nvPr/>
        </p:nvGrpSpPr>
        <p:grpSpPr>
          <a:xfrm>
            <a:off x="92312" y="1557495"/>
            <a:ext cx="8941154" cy="2954215"/>
            <a:chOff x="1877" y="0"/>
            <a:chExt cx="8941154" cy="2954215"/>
          </a:xfrm>
        </p:grpSpPr>
        <p:sp>
          <p:nvSpPr>
            <p:cNvPr id="1564" name="Google Shape;1564;p35"/>
            <p:cNvSpPr/>
            <p:nvPr/>
          </p:nvSpPr>
          <p:spPr>
            <a:xfrm>
              <a:off x="1877" y="0"/>
              <a:ext cx="2921332" cy="2954215"/>
            </a:xfrm>
            <a:prstGeom prst="roundRect">
              <a:avLst>
                <a:gd fmla="val 10000" name="adj"/>
              </a:avLst>
            </a:prstGeom>
            <a:solidFill>
              <a:srgbClr val="FF0000"/>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35"/>
            <p:cNvSpPr txBox="1"/>
            <p:nvPr/>
          </p:nvSpPr>
          <p:spPr>
            <a:xfrm>
              <a:off x="1877" y="1181686"/>
              <a:ext cx="2921332" cy="1181686"/>
            </a:xfrm>
            <a:prstGeom prst="rect">
              <a:avLst/>
            </a:prstGeom>
            <a:noFill/>
            <a:ln>
              <a:noFill/>
            </a:ln>
          </p:spPr>
          <p:txBody>
            <a:bodyPr anchorCtr="0" anchor="ctr" bIns="199125" lIns="199125" spcFirstLastPara="1" rIns="199125" wrap="square" tIns="199125">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Negative or Deficit</a:t>
              </a:r>
              <a:endParaRPr b="0" i="0" sz="1400" u="none" cap="none" strike="noStrike">
                <a:solidFill>
                  <a:srgbClr val="000000"/>
                </a:solidFill>
                <a:latin typeface="Arial"/>
                <a:ea typeface="Arial"/>
                <a:cs typeface="Arial"/>
                <a:sym typeface="Arial"/>
              </a:endParaRPr>
            </a:p>
          </p:txBody>
        </p:sp>
        <p:sp>
          <p:nvSpPr>
            <p:cNvPr id="1566" name="Google Shape;1566;p35"/>
            <p:cNvSpPr/>
            <p:nvPr/>
          </p:nvSpPr>
          <p:spPr>
            <a:xfrm>
              <a:off x="970667" y="177252"/>
              <a:ext cx="983753" cy="983753"/>
            </a:xfrm>
            <a:prstGeom prst="ellipse">
              <a:avLst/>
            </a:prstGeom>
            <a:solidFill>
              <a:srgbClr val="FAE3B8"/>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35"/>
            <p:cNvSpPr/>
            <p:nvPr/>
          </p:nvSpPr>
          <p:spPr>
            <a:xfrm>
              <a:off x="3010849" y="0"/>
              <a:ext cx="2921332" cy="2954215"/>
            </a:xfrm>
            <a:prstGeom prst="roundRect">
              <a:avLst>
                <a:gd fmla="val 10000" name="adj"/>
              </a:avLst>
            </a:prstGeom>
            <a:solidFill>
              <a:srgbClr val="FFFF00"/>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35"/>
            <p:cNvSpPr txBox="1"/>
            <p:nvPr/>
          </p:nvSpPr>
          <p:spPr>
            <a:xfrm>
              <a:off x="3010849" y="1181686"/>
              <a:ext cx="2921332" cy="1181686"/>
            </a:xfrm>
            <a:prstGeom prst="rect">
              <a:avLst/>
            </a:prstGeom>
            <a:noFill/>
            <a:ln>
              <a:noFill/>
            </a:ln>
          </p:spPr>
          <p:txBody>
            <a:bodyPr anchorCtr="0" anchor="ctr" bIns="199125" lIns="199125" spcFirstLastPara="1" rIns="199125" wrap="square" tIns="199125">
              <a:noAutofit/>
            </a:bodyPr>
            <a:lstStyle/>
            <a:p>
              <a:pPr indent="0" lvl="0" marL="0" marR="0" rtl="0" algn="ctr">
                <a:lnSpc>
                  <a:spcPct val="9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Neutral</a:t>
              </a:r>
              <a:endParaRPr b="0" i="0" sz="1400" u="none" cap="none" strike="noStrike">
                <a:solidFill>
                  <a:srgbClr val="000000"/>
                </a:solidFill>
                <a:latin typeface="Arial"/>
                <a:ea typeface="Arial"/>
                <a:cs typeface="Arial"/>
                <a:sym typeface="Arial"/>
              </a:endParaRPr>
            </a:p>
          </p:txBody>
        </p:sp>
        <p:sp>
          <p:nvSpPr>
            <p:cNvPr id="1569" name="Google Shape;1569;p35"/>
            <p:cNvSpPr/>
            <p:nvPr/>
          </p:nvSpPr>
          <p:spPr>
            <a:xfrm>
              <a:off x="3979639" y="177252"/>
              <a:ext cx="983753" cy="983753"/>
            </a:xfrm>
            <a:prstGeom prst="ellipse">
              <a:avLst/>
            </a:prstGeom>
            <a:solidFill>
              <a:srgbClr val="BBEBC5"/>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35"/>
            <p:cNvSpPr/>
            <p:nvPr/>
          </p:nvSpPr>
          <p:spPr>
            <a:xfrm>
              <a:off x="6021699" y="0"/>
              <a:ext cx="2921332" cy="2954215"/>
            </a:xfrm>
            <a:prstGeom prst="roundRect">
              <a:avLst>
                <a:gd fmla="val 10000" name="adj"/>
              </a:avLst>
            </a:prstGeom>
            <a:solidFill>
              <a:srgbClr val="00B050"/>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35"/>
            <p:cNvSpPr txBox="1"/>
            <p:nvPr/>
          </p:nvSpPr>
          <p:spPr>
            <a:xfrm>
              <a:off x="6021699" y="1181686"/>
              <a:ext cx="2921332" cy="1181686"/>
            </a:xfrm>
            <a:prstGeom prst="rect">
              <a:avLst/>
            </a:prstGeom>
            <a:noFill/>
            <a:ln>
              <a:noFill/>
            </a:ln>
          </p:spPr>
          <p:txBody>
            <a:bodyPr anchorCtr="0" anchor="ctr" bIns="199125" lIns="199125" spcFirstLastPara="1" rIns="199125" wrap="square" tIns="199125">
              <a:noAutofit/>
            </a:bodyPr>
            <a:lstStyle/>
            <a:p>
              <a:pPr indent="0" lvl="0" marL="0" marR="0" rtl="0" algn="ctr">
                <a:lnSpc>
                  <a:spcPct val="90000"/>
                </a:lnSpc>
                <a:spcBef>
                  <a:spcPts val="0"/>
                </a:spcBef>
                <a:spcAft>
                  <a:spcPts val="0"/>
                </a:spcAft>
                <a:buClr>
                  <a:schemeClr val="dk1"/>
                </a:buClr>
                <a:buSzPts val="2800"/>
                <a:buFont typeface="Arial"/>
                <a:buNone/>
              </a:pPr>
              <a:r>
                <a:t/>
              </a:r>
              <a:endParaRPr b="1" i="0" sz="2800" u="none" cap="none" strike="noStrike">
                <a:solidFill>
                  <a:schemeClr val="lt1"/>
                </a:solidFill>
                <a:latin typeface="Calibri"/>
                <a:ea typeface="Calibri"/>
                <a:cs typeface="Calibri"/>
                <a:sym typeface="Calibri"/>
              </a:endParaRPr>
            </a:p>
          </p:txBody>
        </p:sp>
        <p:sp>
          <p:nvSpPr>
            <p:cNvPr id="1572" name="Google Shape;1572;p35"/>
            <p:cNvSpPr/>
            <p:nvPr/>
          </p:nvSpPr>
          <p:spPr>
            <a:xfrm>
              <a:off x="6988611" y="177252"/>
              <a:ext cx="983753" cy="983753"/>
            </a:xfrm>
            <a:prstGeom prst="ellipse">
              <a:avLst/>
            </a:prstGeom>
            <a:solidFill>
              <a:srgbClr val="C0C5DA"/>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35"/>
            <p:cNvSpPr/>
            <p:nvPr/>
          </p:nvSpPr>
          <p:spPr>
            <a:xfrm>
              <a:off x="447484" y="464926"/>
              <a:ext cx="8227589" cy="443132"/>
            </a:xfrm>
            <a:prstGeom prst="leftRightArrow">
              <a:avLst>
                <a:gd fmla="val 50000" name="adj1"/>
                <a:gd fmla="val 50000" name="adj2"/>
              </a:avLst>
            </a:prstGeom>
            <a:solidFill>
              <a:srgbClr val="FBE9CA"/>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74" name="Google Shape;1574;p35"/>
          <p:cNvSpPr txBox="1"/>
          <p:nvPr/>
        </p:nvSpPr>
        <p:spPr>
          <a:xfrm>
            <a:off x="6487029" y="3034602"/>
            <a:ext cx="2371411"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Validation and Affirmation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36"/>
          <p:cNvSpPr txBox="1"/>
          <p:nvPr>
            <p:ph idx="1" type="body"/>
          </p:nvPr>
        </p:nvSpPr>
        <p:spPr>
          <a:xfrm>
            <a:off x="67455" y="1626192"/>
            <a:ext cx="9144000" cy="469040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3"/>
              </a:buClr>
              <a:buSzPts val="2400"/>
              <a:buNone/>
            </a:pPr>
            <a:r>
              <a:rPr b="1" lang="en-US" sz="2400">
                <a:solidFill>
                  <a:schemeClr val="accent3"/>
                </a:solidFill>
                <a:latin typeface="Calibri"/>
                <a:ea typeface="Calibri"/>
                <a:cs typeface="Calibri"/>
                <a:sym typeface="Calibri"/>
              </a:rPr>
              <a:t>What does it mean to be: </a:t>
            </a:r>
            <a:endParaRPr/>
          </a:p>
          <a:p>
            <a:pPr indent="0" lvl="0" marL="0" rtl="0" algn="ctr">
              <a:lnSpc>
                <a:spcPct val="100000"/>
              </a:lnSpc>
              <a:spcBef>
                <a:spcPts val="280"/>
              </a:spcBef>
              <a:spcAft>
                <a:spcPts val="0"/>
              </a:spcAft>
              <a:buClr>
                <a:schemeClr val="dk1"/>
              </a:buClr>
              <a:buSzPts val="1400"/>
              <a:buNone/>
            </a:pPr>
            <a:r>
              <a:t/>
            </a:r>
            <a:endParaRPr b="1" sz="1400">
              <a:solidFill>
                <a:schemeClr val="accent3"/>
              </a:solidFill>
              <a:latin typeface="Calibri"/>
              <a:ea typeface="Calibri"/>
              <a:cs typeface="Calibri"/>
              <a:sym typeface="Calibri"/>
            </a:endParaRPr>
          </a:p>
          <a:p>
            <a:pPr indent="0" lvl="0" marL="0" rtl="0" algn="ctr">
              <a:lnSpc>
                <a:spcPct val="100000"/>
              </a:lnSpc>
              <a:spcBef>
                <a:spcPts val="560"/>
              </a:spcBef>
              <a:spcAft>
                <a:spcPts val="0"/>
              </a:spcAft>
              <a:buClr>
                <a:schemeClr val="accent3"/>
              </a:buClr>
              <a:buSzPts val="2800"/>
              <a:buNone/>
            </a:pPr>
            <a:r>
              <a:rPr b="1" lang="en-US" sz="2800">
                <a:solidFill>
                  <a:schemeClr val="accent3"/>
                </a:solidFill>
                <a:latin typeface="Calibri"/>
                <a:ea typeface="Calibri"/>
                <a:cs typeface="Calibri"/>
                <a:sym typeface="Calibri"/>
              </a:rPr>
              <a:t>Disruptive </a:t>
            </a:r>
            <a:endParaRPr/>
          </a:p>
          <a:p>
            <a:pPr indent="0" lvl="0" marL="0" rtl="0" algn="ctr">
              <a:lnSpc>
                <a:spcPct val="100000"/>
              </a:lnSpc>
              <a:spcBef>
                <a:spcPts val="560"/>
              </a:spcBef>
              <a:spcAft>
                <a:spcPts val="0"/>
              </a:spcAft>
              <a:buClr>
                <a:schemeClr val="accent3"/>
              </a:buClr>
              <a:buSzPts val="2800"/>
              <a:buNone/>
            </a:pPr>
            <a:r>
              <a:rPr b="1" lang="en-US" sz="2800">
                <a:solidFill>
                  <a:schemeClr val="accent3"/>
                </a:solidFill>
                <a:latin typeface="Calibri"/>
                <a:ea typeface="Calibri"/>
                <a:cs typeface="Calibri"/>
                <a:sym typeface="Calibri"/>
              </a:rPr>
              <a:t>Distracted </a:t>
            </a:r>
            <a:endParaRPr/>
          </a:p>
          <a:p>
            <a:pPr indent="0" lvl="0" marL="0" rtl="0" algn="ctr">
              <a:lnSpc>
                <a:spcPct val="100000"/>
              </a:lnSpc>
              <a:spcBef>
                <a:spcPts val="560"/>
              </a:spcBef>
              <a:spcAft>
                <a:spcPts val="0"/>
              </a:spcAft>
              <a:buClr>
                <a:schemeClr val="accent3"/>
              </a:buClr>
              <a:buSzPts val="2800"/>
              <a:buNone/>
            </a:pPr>
            <a:r>
              <a:rPr b="1" lang="en-US" sz="2800">
                <a:solidFill>
                  <a:schemeClr val="accent3"/>
                </a:solidFill>
                <a:latin typeface="Calibri"/>
                <a:ea typeface="Calibri"/>
                <a:cs typeface="Calibri"/>
                <a:sym typeface="Calibri"/>
              </a:rPr>
              <a:t>Insubordinate </a:t>
            </a:r>
            <a:endParaRPr/>
          </a:p>
          <a:p>
            <a:pPr indent="0" lvl="0" marL="0" rtl="0" algn="ctr">
              <a:lnSpc>
                <a:spcPct val="100000"/>
              </a:lnSpc>
              <a:spcBef>
                <a:spcPts val="560"/>
              </a:spcBef>
              <a:spcAft>
                <a:spcPts val="0"/>
              </a:spcAft>
              <a:buClr>
                <a:schemeClr val="accent3"/>
              </a:buClr>
              <a:buSzPts val="2800"/>
              <a:buNone/>
            </a:pPr>
            <a:r>
              <a:rPr b="1" lang="en-US" sz="2800">
                <a:solidFill>
                  <a:schemeClr val="accent3"/>
                </a:solidFill>
                <a:latin typeface="Calibri"/>
                <a:ea typeface="Calibri"/>
                <a:cs typeface="Calibri"/>
                <a:sym typeface="Calibri"/>
              </a:rPr>
              <a:t>Disrespectful</a:t>
            </a:r>
            <a:endParaRPr/>
          </a:p>
          <a:p>
            <a:pPr indent="0" lvl="0" marL="0" rtl="0" algn="ctr">
              <a:lnSpc>
                <a:spcPct val="100000"/>
              </a:lnSpc>
              <a:spcBef>
                <a:spcPts val="560"/>
              </a:spcBef>
              <a:spcAft>
                <a:spcPts val="0"/>
              </a:spcAft>
              <a:buClr>
                <a:schemeClr val="accent3"/>
              </a:buClr>
              <a:buSzPts val="2800"/>
              <a:buNone/>
            </a:pPr>
            <a:r>
              <a:rPr b="1" lang="en-US" sz="2800">
                <a:solidFill>
                  <a:schemeClr val="accent3"/>
                </a:solidFill>
                <a:latin typeface="Calibri"/>
                <a:ea typeface="Calibri"/>
                <a:cs typeface="Calibri"/>
                <a:sym typeface="Calibri"/>
              </a:rPr>
              <a:t>Defiant</a:t>
            </a:r>
            <a:endParaRPr/>
          </a:p>
          <a:p>
            <a:pPr indent="0" lvl="0" marL="0" rtl="0" algn="ctr">
              <a:lnSpc>
                <a:spcPct val="100000"/>
              </a:lnSpc>
              <a:spcBef>
                <a:spcPts val="280"/>
              </a:spcBef>
              <a:spcAft>
                <a:spcPts val="0"/>
              </a:spcAft>
              <a:buClr>
                <a:schemeClr val="dk1"/>
              </a:buClr>
              <a:buSzPts val="1400"/>
              <a:buNone/>
            </a:pPr>
            <a:r>
              <a:t/>
            </a:r>
            <a:endParaRPr b="1" sz="1400">
              <a:solidFill>
                <a:schemeClr val="accent3"/>
              </a:solidFill>
              <a:latin typeface="Calibri"/>
              <a:ea typeface="Calibri"/>
              <a:cs typeface="Calibri"/>
              <a:sym typeface="Calibri"/>
            </a:endParaRPr>
          </a:p>
          <a:p>
            <a:pPr indent="0" lvl="0" marL="0" rtl="0" algn="ctr">
              <a:lnSpc>
                <a:spcPct val="100000"/>
              </a:lnSpc>
              <a:spcBef>
                <a:spcPts val="360"/>
              </a:spcBef>
              <a:spcAft>
                <a:spcPts val="0"/>
              </a:spcAft>
              <a:buClr>
                <a:schemeClr val="accent3"/>
              </a:buClr>
              <a:buSzPts val="1800"/>
              <a:buNone/>
            </a:pPr>
            <a:r>
              <a:rPr b="1" lang="en-US" sz="1800">
                <a:solidFill>
                  <a:schemeClr val="accent3"/>
                </a:solidFill>
                <a:latin typeface="Calibri"/>
                <a:ea typeface="Calibri"/>
                <a:cs typeface="Calibri"/>
                <a:sym typeface="Calibri"/>
              </a:rPr>
              <a:t>What is the difference between Classroom Management and Disciplining?</a:t>
            </a:r>
            <a:endParaRPr/>
          </a:p>
          <a:p>
            <a:pPr indent="0" lvl="0" marL="0" rtl="0" algn="ctr">
              <a:lnSpc>
                <a:spcPct val="100000"/>
              </a:lnSpc>
              <a:spcBef>
                <a:spcPts val="360"/>
              </a:spcBef>
              <a:spcAft>
                <a:spcPts val="0"/>
              </a:spcAft>
              <a:buClr>
                <a:schemeClr val="accent3"/>
              </a:buClr>
              <a:buSzPts val="1800"/>
              <a:buNone/>
            </a:pPr>
            <a:r>
              <a:rPr b="1" lang="en-US" sz="1800">
                <a:solidFill>
                  <a:schemeClr val="accent3"/>
                </a:solidFill>
                <a:latin typeface="Calibri"/>
                <a:ea typeface="Calibri"/>
                <a:cs typeface="Calibri"/>
                <a:sym typeface="Calibri"/>
              </a:rPr>
              <a:t>How can we distinguish these words from cultural misunderstandings? </a:t>
            </a:r>
            <a:endParaRPr/>
          </a:p>
          <a:p>
            <a:pPr indent="0" lvl="0" marL="0" rtl="0" algn="l">
              <a:lnSpc>
                <a:spcPct val="100000"/>
              </a:lnSpc>
              <a:spcBef>
                <a:spcPts val="560"/>
              </a:spcBef>
              <a:spcAft>
                <a:spcPts val="0"/>
              </a:spcAft>
              <a:buClr>
                <a:schemeClr val="dk1"/>
              </a:buClr>
              <a:buSzPts val="2800"/>
              <a:buNone/>
            </a:pPr>
            <a:r>
              <a:t/>
            </a:r>
            <a:endParaRPr b="1" sz="2800">
              <a:solidFill>
                <a:schemeClr val="accent3"/>
              </a:solidFill>
              <a:latin typeface="Calibri"/>
              <a:ea typeface="Calibri"/>
              <a:cs typeface="Calibri"/>
              <a:sym typeface="Calibri"/>
            </a:endParaRPr>
          </a:p>
        </p:txBody>
      </p:sp>
      <p:sp>
        <p:nvSpPr>
          <p:cNvPr id="1580" name="Google Shape;1580;p36"/>
          <p:cNvSpPr/>
          <p:nvPr/>
        </p:nvSpPr>
        <p:spPr>
          <a:xfrm>
            <a:off x="2160090" y="911844"/>
            <a:ext cx="4958729"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D6E3BC"/>
                </a:solidFill>
                <a:latin typeface="Calibri"/>
                <a:ea typeface="Calibri"/>
                <a:cs typeface="Calibri"/>
                <a:sym typeface="Calibri"/>
              </a:rPr>
              <a:t>Let’s Get Rid of the D Words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85" name="Shape 1585"/>
        <p:cNvGrpSpPr/>
        <p:nvPr/>
      </p:nvGrpSpPr>
      <p:grpSpPr>
        <a:xfrm>
          <a:off x="0" y="0"/>
          <a:ext cx="0" cy="0"/>
          <a:chOff x="0" y="0"/>
          <a:chExt cx="0" cy="0"/>
        </a:xfrm>
      </p:grpSpPr>
      <p:pic>
        <p:nvPicPr>
          <p:cNvPr descr="A screenshot of text&#10;&#10;Description generated with very high confidence" id="1586" name="Google Shape;1586;p37"/>
          <p:cNvPicPr preferRelativeResize="0"/>
          <p:nvPr/>
        </p:nvPicPr>
        <p:blipFill rotWithShape="1">
          <a:blip r:embed="rId3">
            <a:alphaModFix/>
          </a:blip>
          <a:srcRect b="0" l="0" r="0" t="0"/>
          <a:stretch/>
        </p:blipFill>
        <p:spPr>
          <a:xfrm>
            <a:off x="0" y="1677861"/>
            <a:ext cx="9196466" cy="4448485"/>
          </a:xfrm>
          <a:prstGeom prst="rect">
            <a:avLst/>
          </a:prstGeom>
          <a:noFill/>
          <a:ln>
            <a:noFill/>
          </a:ln>
        </p:spPr>
      </p:pic>
      <p:sp>
        <p:nvSpPr>
          <p:cNvPr id="1587" name="Google Shape;1587;p37"/>
          <p:cNvSpPr/>
          <p:nvPr/>
        </p:nvSpPr>
        <p:spPr>
          <a:xfrm>
            <a:off x="164893" y="953550"/>
            <a:ext cx="880672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How Do We Avoid Cultural Misunderstandings?</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pic>
        <p:nvPicPr>
          <p:cNvPr descr="C:\Users\Receptionist\Documents\Reference\School Referrals\Office Referral Form - Rochester top.jpg" id="1592" name="Google Shape;1592;p38"/>
          <p:cNvPicPr preferRelativeResize="0"/>
          <p:nvPr/>
        </p:nvPicPr>
        <p:blipFill rotWithShape="1">
          <a:blip r:embed="rId3">
            <a:alphaModFix/>
          </a:blip>
          <a:srcRect b="0" l="0" r="0" t="0"/>
          <a:stretch/>
        </p:blipFill>
        <p:spPr>
          <a:xfrm>
            <a:off x="653796" y="819273"/>
            <a:ext cx="7867632" cy="517296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grpSp>
        <p:nvGrpSpPr>
          <p:cNvPr id="1598" name="Google Shape;1598;ga07674f798_0_9"/>
          <p:cNvGrpSpPr/>
          <p:nvPr/>
        </p:nvGrpSpPr>
        <p:grpSpPr>
          <a:xfrm>
            <a:off x="1044680" y="1698311"/>
            <a:ext cx="7039277" cy="4039635"/>
            <a:chOff x="898360" y="0"/>
            <a:chExt cx="7039277" cy="4039635"/>
          </a:xfrm>
        </p:grpSpPr>
        <p:sp>
          <p:nvSpPr>
            <p:cNvPr id="1599" name="Google Shape;1599;ga07674f798_0_9"/>
            <p:cNvSpPr/>
            <p:nvPr/>
          </p:nvSpPr>
          <p:spPr>
            <a:xfrm>
              <a:off x="898360" y="1216"/>
              <a:ext cx="1315800" cy="657900"/>
            </a:xfrm>
            <a:prstGeom prst="roundRect">
              <a:avLst>
                <a:gd fmla="val 10000" name="adj"/>
              </a:avLst>
            </a:prstGeom>
            <a:gradFill>
              <a:gsLst>
                <a:gs pos="0">
                  <a:srgbClr val="D03F3B"/>
                </a:gs>
                <a:gs pos="100000">
                  <a:srgbClr val="FF9995"/>
                </a:gs>
              </a:gsLst>
              <a:lin ang="16200038"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ga07674f798_0_9"/>
            <p:cNvSpPr txBox="1"/>
            <p:nvPr/>
          </p:nvSpPr>
          <p:spPr>
            <a:xfrm>
              <a:off x="917631" y="20487"/>
              <a:ext cx="1277400" cy="619500"/>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Attention Signals</a:t>
              </a:r>
              <a:endParaRPr b="0" i="0" sz="1400" u="none" cap="none" strike="noStrike">
                <a:solidFill>
                  <a:srgbClr val="000000"/>
                </a:solidFill>
                <a:latin typeface="Arial"/>
                <a:ea typeface="Arial"/>
                <a:cs typeface="Arial"/>
                <a:sym typeface="Arial"/>
              </a:endParaRPr>
            </a:p>
          </p:txBody>
        </p:sp>
        <p:sp>
          <p:nvSpPr>
            <p:cNvPr id="1601" name="Google Shape;1601;ga07674f798_0_9"/>
            <p:cNvSpPr/>
            <p:nvPr/>
          </p:nvSpPr>
          <p:spPr>
            <a:xfrm>
              <a:off x="1029952" y="659173"/>
              <a:ext cx="131700" cy="5388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02" name="Google Shape;1602;ga07674f798_0_9"/>
            <p:cNvSpPr/>
            <p:nvPr/>
          </p:nvSpPr>
          <p:spPr>
            <a:xfrm>
              <a:off x="1161543" y="823662"/>
              <a:ext cx="1560000" cy="748800"/>
            </a:xfrm>
            <a:prstGeom prst="roundRect">
              <a:avLst>
                <a:gd fmla="val 10000" name="adj"/>
              </a:avLst>
            </a:prstGeom>
            <a:solidFill>
              <a:schemeClr val="lt1">
                <a:alpha val="89411"/>
              </a:schemeClr>
            </a:solidFill>
            <a:ln cap="flat" cmpd="sng" w="9525">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ga07674f798_0_9"/>
            <p:cNvSpPr txBox="1"/>
            <p:nvPr/>
          </p:nvSpPr>
          <p:spPr>
            <a:xfrm>
              <a:off x="1183471" y="845590"/>
              <a:ext cx="1516200" cy="704700"/>
            </a:xfrm>
            <a:prstGeom prst="rect">
              <a:avLst/>
            </a:prstGeom>
            <a:noFill/>
            <a:ln>
              <a:noFill/>
            </a:ln>
          </p:spPr>
          <p:txBody>
            <a:bodyPr anchorCtr="0" anchor="ctr" bIns="53325" lIns="80000" spcFirstLastPara="1" rIns="80000" wrap="square" tIns="53325">
              <a:noAutofit/>
            </a:bodyPr>
            <a:lstStyle/>
            <a:p>
              <a:pPr indent="0" lvl="0" marL="0" marR="0" rtl="0" algn="ctr">
                <a:lnSpc>
                  <a:spcPct val="90000"/>
                </a:lnSpc>
                <a:spcBef>
                  <a:spcPts val="0"/>
                </a:spcBef>
                <a:spcAft>
                  <a:spcPts val="0"/>
                </a:spcAft>
                <a:buClr>
                  <a:schemeClr val="dk1"/>
                </a:buClr>
                <a:buSzPts val="4200"/>
                <a:buFont typeface="Calibri"/>
                <a:buNone/>
              </a:pPr>
              <a:r>
                <a:t/>
              </a:r>
              <a:endParaRPr b="0" i="0" sz="4200" u="none" cap="none" strike="noStrike">
                <a:solidFill>
                  <a:schemeClr val="dk1"/>
                </a:solidFill>
                <a:latin typeface="Calibri"/>
                <a:ea typeface="Calibri"/>
                <a:cs typeface="Calibri"/>
                <a:sym typeface="Calibri"/>
              </a:endParaRPr>
            </a:p>
          </p:txBody>
        </p:sp>
        <p:sp>
          <p:nvSpPr>
            <p:cNvPr id="1604" name="Google Shape;1604;ga07674f798_0_9"/>
            <p:cNvSpPr/>
            <p:nvPr/>
          </p:nvSpPr>
          <p:spPr>
            <a:xfrm>
              <a:off x="1029952" y="659173"/>
              <a:ext cx="131700" cy="14067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05" name="Google Shape;1605;ga07674f798_0_9"/>
            <p:cNvSpPr/>
            <p:nvPr/>
          </p:nvSpPr>
          <p:spPr>
            <a:xfrm>
              <a:off x="1161543" y="1736841"/>
              <a:ext cx="1548600" cy="657900"/>
            </a:xfrm>
            <a:prstGeom prst="roundRect">
              <a:avLst>
                <a:gd fmla="val 10000" name="adj"/>
              </a:avLst>
            </a:prstGeom>
            <a:solidFill>
              <a:schemeClr val="lt1">
                <a:alpha val="89411"/>
              </a:scheme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ga07674f798_0_9"/>
            <p:cNvSpPr txBox="1"/>
            <p:nvPr/>
          </p:nvSpPr>
          <p:spPr>
            <a:xfrm>
              <a:off x="1180814" y="1756112"/>
              <a:ext cx="15102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07" name="Google Shape;1607;ga07674f798_0_9"/>
            <p:cNvSpPr/>
            <p:nvPr/>
          </p:nvSpPr>
          <p:spPr>
            <a:xfrm>
              <a:off x="1029952" y="659173"/>
              <a:ext cx="131700" cy="22290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08" name="Google Shape;1608;ga07674f798_0_9"/>
            <p:cNvSpPr/>
            <p:nvPr/>
          </p:nvSpPr>
          <p:spPr>
            <a:xfrm>
              <a:off x="1161543" y="2559288"/>
              <a:ext cx="1540500" cy="657900"/>
            </a:xfrm>
            <a:prstGeom prst="roundRect">
              <a:avLst>
                <a:gd fmla="val 10000" name="adj"/>
              </a:avLst>
            </a:prstGeom>
            <a:solidFill>
              <a:schemeClr val="lt1">
                <a:alpha val="89411"/>
              </a:scheme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ga07674f798_0_9"/>
            <p:cNvSpPr txBox="1"/>
            <p:nvPr/>
          </p:nvSpPr>
          <p:spPr>
            <a:xfrm>
              <a:off x="1180814" y="2578559"/>
              <a:ext cx="15021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10" name="Google Shape;1610;ga07674f798_0_9"/>
            <p:cNvSpPr/>
            <p:nvPr/>
          </p:nvSpPr>
          <p:spPr>
            <a:xfrm>
              <a:off x="1029952" y="659173"/>
              <a:ext cx="131700" cy="30516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11" name="Google Shape;1611;ga07674f798_0_9"/>
            <p:cNvSpPr/>
            <p:nvPr/>
          </p:nvSpPr>
          <p:spPr>
            <a:xfrm>
              <a:off x="1161543" y="3381735"/>
              <a:ext cx="1503600" cy="657900"/>
            </a:xfrm>
            <a:prstGeom prst="roundRect">
              <a:avLst>
                <a:gd fmla="val 10000" name="adj"/>
              </a:avLst>
            </a:prstGeom>
            <a:solidFill>
              <a:schemeClr val="lt1">
                <a:alpha val="89411"/>
              </a:schemeClr>
            </a:solidFill>
            <a:ln cap="flat" cmpd="sng" w="9525">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ga07674f798_0_9"/>
            <p:cNvSpPr txBox="1"/>
            <p:nvPr/>
          </p:nvSpPr>
          <p:spPr>
            <a:xfrm>
              <a:off x="1180814" y="3401006"/>
              <a:ext cx="14649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13" name="Google Shape;1613;ga07674f798_0_9"/>
            <p:cNvSpPr/>
            <p:nvPr/>
          </p:nvSpPr>
          <p:spPr>
            <a:xfrm>
              <a:off x="2787350" y="1216"/>
              <a:ext cx="1315800" cy="657900"/>
            </a:xfrm>
            <a:prstGeom prst="roundRect">
              <a:avLst>
                <a:gd fmla="val 10000" name="adj"/>
              </a:avLst>
            </a:prstGeom>
            <a:gradFill>
              <a:gsLst>
                <a:gs pos="0">
                  <a:srgbClr val="A0C94A"/>
                </a:gs>
                <a:gs pos="100000">
                  <a:srgbClr val="DBFF9C"/>
                </a:gs>
              </a:gsLst>
              <a:lin ang="16200038"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ga07674f798_0_9"/>
            <p:cNvSpPr txBox="1"/>
            <p:nvPr/>
          </p:nvSpPr>
          <p:spPr>
            <a:xfrm>
              <a:off x="2806621" y="20487"/>
              <a:ext cx="1277400" cy="619500"/>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Responding</a:t>
              </a:r>
              <a:endParaRPr b="0" i="0" sz="1400" u="none" cap="none" strike="noStrike">
                <a:solidFill>
                  <a:srgbClr val="000000"/>
                </a:solidFill>
                <a:latin typeface="Arial"/>
                <a:ea typeface="Arial"/>
                <a:cs typeface="Arial"/>
                <a:sym typeface="Arial"/>
              </a:endParaRPr>
            </a:p>
          </p:txBody>
        </p:sp>
        <p:sp>
          <p:nvSpPr>
            <p:cNvPr id="1615" name="Google Shape;1615;ga07674f798_0_9"/>
            <p:cNvSpPr/>
            <p:nvPr/>
          </p:nvSpPr>
          <p:spPr>
            <a:xfrm>
              <a:off x="2873222" y="659173"/>
              <a:ext cx="91500" cy="498900"/>
            </a:xfrm>
            <a:custGeom>
              <a:rect b="b" l="l" r="r" t="t"/>
              <a:pathLst>
                <a:path extrusionOk="0" h="120000" w="120000">
                  <a:moveTo>
                    <a:pt x="60000" y="0"/>
                  </a:moveTo>
                  <a:lnTo>
                    <a:pt x="60000" y="120000"/>
                  </a:lnTo>
                  <a:lnTo>
                    <a:pt x="75957" y="120000"/>
                  </a:lnTo>
                </a:path>
              </a:pathLst>
            </a:custGeom>
            <a:noFill/>
            <a:ln cap="flat" cmpd="sng" w="9525">
              <a:solidFill>
                <a:srgbClr val="BF504D"/>
              </a:solidFill>
              <a:prstDash val="solid"/>
              <a:round/>
              <a:headEnd len="sm" w="sm" type="none"/>
              <a:tailEnd len="sm" w="sm" type="none"/>
            </a:ln>
          </p:spPr>
        </p:sp>
        <p:sp>
          <p:nvSpPr>
            <p:cNvPr id="1616" name="Google Shape;1616;ga07674f798_0_9"/>
            <p:cNvSpPr/>
            <p:nvPr/>
          </p:nvSpPr>
          <p:spPr>
            <a:xfrm>
              <a:off x="2931101" y="829170"/>
              <a:ext cx="1366200" cy="657900"/>
            </a:xfrm>
            <a:prstGeom prst="roundRect">
              <a:avLst>
                <a:gd fmla="val 10000" name="adj"/>
              </a:avLst>
            </a:prstGeom>
            <a:solidFill>
              <a:schemeClr val="lt1">
                <a:alpha val="89411"/>
              </a:schemeClr>
            </a:solidFill>
            <a:ln cap="flat" cmpd="sng" w="9525">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ga07674f798_0_9"/>
            <p:cNvSpPr txBox="1"/>
            <p:nvPr/>
          </p:nvSpPr>
          <p:spPr>
            <a:xfrm>
              <a:off x="2950372" y="848441"/>
              <a:ext cx="13275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18" name="Google Shape;1618;ga07674f798_0_9"/>
            <p:cNvSpPr/>
            <p:nvPr/>
          </p:nvSpPr>
          <p:spPr>
            <a:xfrm>
              <a:off x="2918942" y="659173"/>
              <a:ext cx="131700" cy="13158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19" name="Google Shape;1619;ga07674f798_0_9"/>
            <p:cNvSpPr/>
            <p:nvPr/>
          </p:nvSpPr>
          <p:spPr>
            <a:xfrm>
              <a:off x="3050533" y="1646109"/>
              <a:ext cx="1395300" cy="657900"/>
            </a:xfrm>
            <a:prstGeom prst="roundRect">
              <a:avLst>
                <a:gd fmla="val 10000" name="adj"/>
              </a:avLst>
            </a:prstGeom>
            <a:solidFill>
              <a:schemeClr val="lt1">
                <a:alpha val="89411"/>
              </a:schemeClr>
            </a:solidFill>
            <a:ln cap="flat" cmpd="sng" w="9525">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ga07674f798_0_9"/>
            <p:cNvSpPr txBox="1"/>
            <p:nvPr/>
          </p:nvSpPr>
          <p:spPr>
            <a:xfrm>
              <a:off x="3069804" y="1665380"/>
              <a:ext cx="13569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21" name="Google Shape;1621;ga07674f798_0_9"/>
            <p:cNvSpPr/>
            <p:nvPr/>
          </p:nvSpPr>
          <p:spPr>
            <a:xfrm>
              <a:off x="2918942" y="659173"/>
              <a:ext cx="131700" cy="21384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22" name="Google Shape;1622;ga07674f798_0_9"/>
            <p:cNvSpPr/>
            <p:nvPr/>
          </p:nvSpPr>
          <p:spPr>
            <a:xfrm>
              <a:off x="3050533" y="2468556"/>
              <a:ext cx="1328700" cy="657900"/>
            </a:xfrm>
            <a:prstGeom prst="roundRect">
              <a:avLst>
                <a:gd fmla="val 10000" name="adj"/>
              </a:avLst>
            </a:prstGeom>
            <a:solidFill>
              <a:schemeClr val="lt1">
                <a:alpha val="89411"/>
              </a:scheme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ga07674f798_0_9"/>
            <p:cNvSpPr txBox="1"/>
            <p:nvPr/>
          </p:nvSpPr>
          <p:spPr>
            <a:xfrm>
              <a:off x="3069804" y="2487827"/>
              <a:ext cx="12903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24" name="Google Shape;1624;ga07674f798_0_9"/>
            <p:cNvSpPr/>
            <p:nvPr/>
          </p:nvSpPr>
          <p:spPr>
            <a:xfrm>
              <a:off x="2918942" y="659173"/>
              <a:ext cx="131700" cy="29607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25" name="Google Shape;1625;ga07674f798_0_9"/>
            <p:cNvSpPr/>
            <p:nvPr/>
          </p:nvSpPr>
          <p:spPr>
            <a:xfrm>
              <a:off x="3050533" y="3291003"/>
              <a:ext cx="1386300" cy="657900"/>
            </a:xfrm>
            <a:prstGeom prst="roundRect">
              <a:avLst>
                <a:gd fmla="val 10000" name="adj"/>
              </a:avLst>
            </a:prstGeom>
            <a:solidFill>
              <a:schemeClr val="lt1">
                <a:alpha val="89411"/>
              </a:scheme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ga07674f798_0_9"/>
            <p:cNvSpPr txBox="1"/>
            <p:nvPr/>
          </p:nvSpPr>
          <p:spPr>
            <a:xfrm>
              <a:off x="3069804" y="3310274"/>
              <a:ext cx="13479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27" name="Google Shape;1627;ga07674f798_0_9"/>
            <p:cNvSpPr/>
            <p:nvPr/>
          </p:nvSpPr>
          <p:spPr>
            <a:xfrm>
              <a:off x="4511746" y="1216"/>
              <a:ext cx="1315800" cy="657900"/>
            </a:xfrm>
            <a:prstGeom prst="roundRect">
              <a:avLst>
                <a:gd fmla="val 10000" name="adj"/>
              </a:avLst>
            </a:prstGeom>
            <a:gradFill>
              <a:gsLst>
                <a:gs pos="0">
                  <a:srgbClr val="7F5AAB"/>
                </a:gs>
                <a:gs pos="100000">
                  <a:srgbClr val="C7AEED"/>
                </a:gs>
              </a:gsLst>
              <a:lin ang="16200038"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ga07674f798_0_9"/>
            <p:cNvSpPr txBox="1"/>
            <p:nvPr/>
          </p:nvSpPr>
          <p:spPr>
            <a:xfrm>
              <a:off x="4531017" y="20487"/>
              <a:ext cx="1277400" cy="619500"/>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Discussing</a:t>
              </a:r>
              <a:endParaRPr b="0" i="0" sz="1400" u="none" cap="none" strike="noStrike">
                <a:solidFill>
                  <a:srgbClr val="000000"/>
                </a:solidFill>
                <a:latin typeface="Arial"/>
                <a:ea typeface="Arial"/>
                <a:cs typeface="Arial"/>
                <a:sym typeface="Arial"/>
              </a:endParaRPr>
            </a:p>
          </p:txBody>
        </p:sp>
        <p:sp>
          <p:nvSpPr>
            <p:cNvPr id="1629" name="Google Shape;1629;ga07674f798_0_9"/>
            <p:cNvSpPr/>
            <p:nvPr/>
          </p:nvSpPr>
          <p:spPr>
            <a:xfrm>
              <a:off x="4643338" y="659173"/>
              <a:ext cx="131700" cy="4935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30" name="Google Shape;1630;ga07674f798_0_9"/>
            <p:cNvSpPr/>
            <p:nvPr/>
          </p:nvSpPr>
          <p:spPr>
            <a:xfrm>
              <a:off x="4774929" y="823662"/>
              <a:ext cx="1384800" cy="657900"/>
            </a:xfrm>
            <a:prstGeom prst="roundRect">
              <a:avLst>
                <a:gd fmla="val 10000" name="adj"/>
              </a:avLst>
            </a:prstGeom>
            <a:solidFill>
              <a:schemeClr val="lt1">
                <a:alpha val="89411"/>
              </a:schemeClr>
            </a:solidFill>
            <a:ln cap="flat" cmpd="sng" w="9525">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ga07674f798_0_9"/>
            <p:cNvSpPr txBox="1"/>
            <p:nvPr/>
          </p:nvSpPr>
          <p:spPr>
            <a:xfrm>
              <a:off x="4794200" y="842933"/>
              <a:ext cx="13464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32" name="Google Shape;1632;ga07674f798_0_9"/>
            <p:cNvSpPr/>
            <p:nvPr/>
          </p:nvSpPr>
          <p:spPr>
            <a:xfrm>
              <a:off x="4643338" y="659173"/>
              <a:ext cx="131700" cy="13158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33" name="Google Shape;1633;ga07674f798_0_9"/>
            <p:cNvSpPr/>
            <p:nvPr/>
          </p:nvSpPr>
          <p:spPr>
            <a:xfrm>
              <a:off x="4774929" y="1646109"/>
              <a:ext cx="1410300" cy="657900"/>
            </a:xfrm>
            <a:prstGeom prst="roundRect">
              <a:avLst>
                <a:gd fmla="val 10000" name="adj"/>
              </a:avLst>
            </a:prstGeom>
            <a:solidFill>
              <a:schemeClr val="lt1">
                <a:alpha val="89411"/>
              </a:schemeClr>
            </a:solidFill>
            <a:ln cap="flat" cmpd="sng" w="9525">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ga07674f798_0_9"/>
            <p:cNvSpPr txBox="1"/>
            <p:nvPr/>
          </p:nvSpPr>
          <p:spPr>
            <a:xfrm>
              <a:off x="4794200" y="1665380"/>
              <a:ext cx="13716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35" name="Google Shape;1635;ga07674f798_0_9"/>
            <p:cNvSpPr/>
            <p:nvPr/>
          </p:nvSpPr>
          <p:spPr>
            <a:xfrm>
              <a:off x="4643338" y="659173"/>
              <a:ext cx="131700" cy="21384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36" name="Google Shape;1636;ga07674f798_0_9"/>
            <p:cNvSpPr/>
            <p:nvPr/>
          </p:nvSpPr>
          <p:spPr>
            <a:xfrm>
              <a:off x="4774929" y="2468556"/>
              <a:ext cx="1386000" cy="657900"/>
            </a:xfrm>
            <a:prstGeom prst="roundRect">
              <a:avLst>
                <a:gd fmla="val 10000" name="adj"/>
              </a:avLst>
            </a:prstGeom>
            <a:solidFill>
              <a:schemeClr val="lt1">
                <a:alpha val="89411"/>
              </a:schemeClr>
            </a:solidFill>
            <a:ln cap="flat" cmpd="sng" w="9525">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ga07674f798_0_9"/>
            <p:cNvSpPr txBox="1"/>
            <p:nvPr/>
          </p:nvSpPr>
          <p:spPr>
            <a:xfrm>
              <a:off x="4794200" y="2487827"/>
              <a:ext cx="13476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38" name="Google Shape;1638;ga07674f798_0_9"/>
            <p:cNvSpPr/>
            <p:nvPr/>
          </p:nvSpPr>
          <p:spPr>
            <a:xfrm>
              <a:off x="4643338" y="659173"/>
              <a:ext cx="177300" cy="29454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39" name="Google Shape;1639;ga07674f798_0_9"/>
            <p:cNvSpPr/>
            <p:nvPr/>
          </p:nvSpPr>
          <p:spPr>
            <a:xfrm>
              <a:off x="4820712" y="3275738"/>
              <a:ext cx="1385700" cy="657900"/>
            </a:xfrm>
            <a:prstGeom prst="roundRect">
              <a:avLst>
                <a:gd fmla="val 10000" name="adj"/>
              </a:avLst>
            </a:prstGeom>
            <a:solidFill>
              <a:schemeClr val="lt1">
                <a:alpha val="89411"/>
              </a:scheme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ga07674f798_0_9"/>
            <p:cNvSpPr txBox="1"/>
            <p:nvPr/>
          </p:nvSpPr>
          <p:spPr>
            <a:xfrm>
              <a:off x="4839983" y="3295009"/>
              <a:ext cx="13473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41" name="Google Shape;1641;ga07674f798_0_9"/>
            <p:cNvSpPr/>
            <p:nvPr/>
          </p:nvSpPr>
          <p:spPr>
            <a:xfrm>
              <a:off x="6210358" y="0"/>
              <a:ext cx="1315800" cy="657900"/>
            </a:xfrm>
            <a:prstGeom prst="roundRect">
              <a:avLst>
                <a:gd fmla="val 10000" name="adj"/>
              </a:avLst>
            </a:prstGeom>
            <a:gradFill>
              <a:gsLst>
                <a:gs pos="0">
                  <a:srgbClr val="36B7D7"/>
                </a:gs>
                <a:gs pos="100000">
                  <a:srgbClr val="90EFFF"/>
                </a:gs>
              </a:gsLst>
              <a:lin ang="16200038"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ga07674f798_0_9"/>
            <p:cNvSpPr txBox="1"/>
            <p:nvPr/>
          </p:nvSpPr>
          <p:spPr>
            <a:xfrm>
              <a:off x="6229629" y="19271"/>
              <a:ext cx="1277400" cy="619500"/>
            </a:xfrm>
            <a:prstGeom prst="rect">
              <a:avLst/>
            </a:prstGeom>
            <a:noFill/>
            <a:ln>
              <a:noFill/>
            </a:ln>
          </p:spPr>
          <p:txBody>
            <a:bodyPr anchorCtr="0" anchor="ctr" bIns="24125" lIns="36175" spcFirstLastPara="1" rIns="36175" wrap="square" tIns="24125">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1643" name="Google Shape;1643;ga07674f798_0_9"/>
            <p:cNvSpPr/>
            <p:nvPr/>
          </p:nvSpPr>
          <p:spPr>
            <a:xfrm>
              <a:off x="6341949" y="657957"/>
              <a:ext cx="172200" cy="4335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44" name="Google Shape;1644;ga07674f798_0_9"/>
            <p:cNvSpPr/>
            <p:nvPr/>
          </p:nvSpPr>
          <p:spPr>
            <a:xfrm>
              <a:off x="6514137" y="762611"/>
              <a:ext cx="1402500" cy="657900"/>
            </a:xfrm>
            <a:prstGeom prst="roundRect">
              <a:avLst>
                <a:gd fmla="val 10000" name="adj"/>
              </a:avLst>
            </a:prstGeom>
            <a:solidFill>
              <a:schemeClr val="lt1">
                <a:alpha val="89411"/>
              </a:scheme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ga07674f798_0_9"/>
            <p:cNvSpPr txBox="1"/>
            <p:nvPr/>
          </p:nvSpPr>
          <p:spPr>
            <a:xfrm>
              <a:off x="6533408" y="781882"/>
              <a:ext cx="13638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46" name="Google Shape;1646;ga07674f798_0_9"/>
            <p:cNvSpPr/>
            <p:nvPr/>
          </p:nvSpPr>
          <p:spPr>
            <a:xfrm>
              <a:off x="6341949" y="657957"/>
              <a:ext cx="172200" cy="13170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47" name="Google Shape;1647;ga07674f798_0_9"/>
            <p:cNvSpPr/>
            <p:nvPr/>
          </p:nvSpPr>
          <p:spPr>
            <a:xfrm>
              <a:off x="6514137" y="1646109"/>
              <a:ext cx="1423500" cy="657900"/>
            </a:xfrm>
            <a:prstGeom prst="roundRect">
              <a:avLst>
                <a:gd fmla="val 10000" name="adj"/>
              </a:avLst>
            </a:prstGeom>
            <a:solidFill>
              <a:schemeClr val="lt1">
                <a:alpha val="89411"/>
              </a:schemeClr>
            </a:solidFill>
            <a:ln cap="flat" cmpd="sng" w="9525">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ga07674f798_0_9"/>
            <p:cNvSpPr txBox="1"/>
            <p:nvPr/>
          </p:nvSpPr>
          <p:spPr>
            <a:xfrm>
              <a:off x="6533408" y="1665380"/>
              <a:ext cx="13851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49" name="Google Shape;1649;ga07674f798_0_9"/>
            <p:cNvSpPr/>
            <p:nvPr/>
          </p:nvSpPr>
          <p:spPr>
            <a:xfrm>
              <a:off x="6341949" y="657957"/>
              <a:ext cx="203700" cy="21657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50" name="Google Shape;1650;ga07674f798_0_9"/>
            <p:cNvSpPr/>
            <p:nvPr/>
          </p:nvSpPr>
          <p:spPr>
            <a:xfrm>
              <a:off x="6545645" y="2494578"/>
              <a:ext cx="1342500" cy="657900"/>
            </a:xfrm>
            <a:prstGeom prst="roundRect">
              <a:avLst>
                <a:gd fmla="val 10000" name="adj"/>
              </a:avLst>
            </a:prstGeom>
            <a:solidFill>
              <a:schemeClr val="lt1">
                <a:alpha val="89411"/>
              </a:schemeClr>
            </a:solidFill>
            <a:ln cap="flat" cmpd="sng" w="9525">
              <a:solidFill>
                <a:srgbClr val="F795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ga07674f798_0_9"/>
            <p:cNvSpPr txBox="1"/>
            <p:nvPr/>
          </p:nvSpPr>
          <p:spPr>
            <a:xfrm>
              <a:off x="6564916" y="2513849"/>
              <a:ext cx="13041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sp>
          <p:nvSpPr>
            <p:cNvPr id="1652" name="Google Shape;1652;ga07674f798_0_9"/>
            <p:cNvSpPr/>
            <p:nvPr/>
          </p:nvSpPr>
          <p:spPr>
            <a:xfrm>
              <a:off x="6341949" y="657957"/>
              <a:ext cx="172200" cy="2961900"/>
            </a:xfrm>
            <a:custGeom>
              <a:rect b="b" l="l" r="r" t="t"/>
              <a:pathLst>
                <a:path extrusionOk="0" h="120000" w="120000">
                  <a:moveTo>
                    <a:pt x="0" y="0"/>
                  </a:moveTo>
                  <a:lnTo>
                    <a:pt x="0" y="120000"/>
                  </a:lnTo>
                  <a:lnTo>
                    <a:pt x="120000" y="120000"/>
                  </a:lnTo>
                </a:path>
              </a:pathLst>
            </a:custGeom>
            <a:noFill/>
            <a:ln cap="flat" cmpd="sng" w="9525">
              <a:solidFill>
                <a:srgbClr val="BF504D"/>
              </a:solidFill>
              <a:prstDash val="solid"/>
              <a:round/>
              <a:headEnd len="sm" w="sm" type="none"/>
              <a:tailEnd len="sm" w="sm" type="none"/>
            </a:ln>
          </p:spPr>
        </p:sp>
        <p:sp>
          <p:nvSpPr>
            <p:cNvPr id="1653" name="Google Shape;1653;ga07674f798_0_9"/>
            <p:cNvSpPr/>
            <p:nvPr/>
          </p:nvSpPr>
          <p:spPr>
            <a:xfrm>
              <a:off x="6514137" y="3291003"/>
              <a:ext cx="1415100" cy="657900"/>
            </a:xfrm>
            <a:prstGeom prst="roundRect">
              <a:avLst>
                <a:gd fmla="val 10000" name="adj"/>
              </a:avLst>
            </a:prstGeom>
            <a:solidFill>
              <a:schemeClr val="lt1">
                <a:alpha val="89411"/>
              </a:schemeClr>
            </a:solidFill>
            <a:ln cap="flat" cmpd="sng" w="9525">
              <a:solidFill>
                <a:srgbClr val="BF50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ga07674f798_0_9"/>
            <p:cNvSpPr txBox="1"/>
            <p:nvPr/>
          </p:nvSpPr>
          <p:spPr>
            <a:xfrm>
              <a:off x="6533408" y="3310274"/>
              <a:ext cx="1376400" cy="619500"/>
            </a:xfrm>
            <a:prstGeom prst="rect">
              <a:avLst/>
            </a:prstGeom>
            <a:noFill/>
            <a:ln>
              <a:noFill/>
            </a:ln>
          </p:spPr>
          <p:txBody>
            <a:bodyPr anchorCtr="0" anchor="ctr" bIns="46975" lIns="70475" spcFirstLastPara="1" rIns="70475" wrap="square" tIns="46975">
              <a:noAutofit/>
            </a:bodyPr>
            <a:lstStyle/>
            <a:p>
              <a:pPr indent="0" lvl="0" marL="0" marR="0" rtl="0" algn="ctr">
                <a:lnSpc>
                  <a:spcPct val="90000"/>
                </a:lnSpc>
                <a:spcBef>
                  <a:spcPts val="0"/>
                </a:spcBef>
                <a:spcAft>
                  <a:spcPts val="0"/>
                </a:spcAft>
                <a:buClr>
                  <a:schemeClr val="dk1"/>
                </a:buClr>
                <a:buSzPts val="3700"/>
                <a:buFont typeface="Calibri"/>
                <a:buNone/>
              </a:pPr>
              <a:r>
                <a:t/>
              </a:r>
              <a:endParaRPr b="0" i="0" sz="3700" u="none" cap="none" strike="noStrike">
                <a:solidFill>
                  <a:schemeClr val="dk1"/>
                </a:solidFill>
                <a:latin typeface="Calibri"/>
                <a:ea typeface="Calibri"/>
                <a:cs typeface="Calibri"/>
                <a:sym typeface="Calibri"/>
              </a:endParaRPr>
            </a:p>
          </p:txBody>
        </p:sp>
      </p:grpSp>
      <p:sp>
        <p:nvSpPr>
          <p:cNvPr id="1655" name="Google Shape;1655;ga07674f798_0_9"/>
          <p:cNvSpPr txBox="1"/>
          <p:nvPr/>
        </p:nvSpPr>
        <p:spPr>
          <a:xfrm>
            <a:off x="172544" y="777159"/>
            <a:ext cx="8809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Calibri"/>
                <a:ea typeface="Calibri"/>
                <a:cs typeface="Calibri"/>
                <a:sym typeface="Calibri"/>
              </a:rPr>
              <a:t>Focus on Engagement</a:t>
            </a:r>
            <a:endParaRPr b="1" i="0" sz="1800" u="none" cap="none" strike="noStrike">
              <a:solidFill>
                <a:srgbClr val="000000"/>
              </a:solidFill>
              <a:latin typeface="Calibri"/>
              <a:ea typeface="Calibri"/>
              <a:cs typeface="Calibri"/>
              <a:sym typeface="Calibri"/>
            </a:endParaRPr>
          </a:p>
        </p:txBody>
      </p:sp>
      <p:sp>
        <p:nvSpPr>
          <p:cNvPr id="1656" name="Google Shape;1656;ga07674f798_0_9"/>
          <p:cNvSpPr txBox="1"/>
          <p:nvPr/>
        </p:nvSpPr>
        <p:spPr>
          <a:xfrm>
            <a:off x="1135400" y="1239835"/>
            <a:ext cx="68841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List at least two  activities in each category</a:t>
            </a:r>
            <a:endParaRPr b="0" i="0" sz="1400" u="none" cap="none" strike="noStrike">
              <a:solidFill>
                <a:srgbClr val="000000"/>
              </a:solidFill>
              <a:latin typeface="Arial"/>
              <a:ea typeface="Arial"/>
              <a:cs typeface="Arial"/>
              <a:sym typeface="Arial"/>
            </a:endParaRPr>
          </a:p>
        </p:txBody>
      </p:sp>
      <p:sp>
        <p:nvSpPr>
          <p:cNvPr id="1657" name="Google Shape;1657;ga07674f798_0_9"/>
          <p:cNvSpPr txBox="1"/>
          <p:nvPr/>
        </p:nvSpPr>
        <p:spPr>
          <a:xfrm>
            <a:off x="6403404" y="1791655"/>
            <a:ext cx="1216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Movement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76" name="Shape 1076"/>
        <p:cNvGrpSpPr/>
        <p:nvPr/>
      </p:nvGrpSpPr>
      <p:grpSpPr>
        <a:xfrm>
          <a:off x="0" y="0"/>
          <a:ext cx="0" cy="0"/>
          <a:chOff x="0" y="0"/>
          <a:chExt cx="0" cy="0"/>
        </a:xfrm>
      </p:grpSpPr>
      <p:sp>
        <p:nvSpPr>
          <p:cNvPr id="1077" name="Google Shape;1077;ga58333112d_2_67"/>
          <p:cNvSpPr txBox="1"/>
          <p:nvPr>
            <p:ph idx="1" type="body"/>
          </p:nvPr>
        </p:nvSpPr>
        <p:spPr>
          <a:xfrm>
            <a:off x="0" y="914450"/>
            <a:ext cx="4448100" cy="509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2800"/>
              <a:buNone/>
            </a:pPr>
            <a:r>
              <a:t/>
            </a:r>
            <a:endParaRPr/>
          </a:p>
        </p:txBody>
      </p:sp>
      <p:sp>
        <p:nvSpPr>
          <p:cNvPr id="1078" name="Google Shape;1078;ga58333112d_2_67"/>
          <p:cNvSpPr txBox="1"/>
          <p:nvPr>
            <p:ph idx="2" type="body"/>
          </p:nvPr>
        </p:nvSpPr>
        <p:spPr>
          <a:xfrm>
            <a:off x="4514225" y="914450"/>
            <a:ext cx="4514100" cy="503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40"/>
              </a:spcBef>
              <a:spcAft>
                <a:spcPts val="0"/>
              </a:spcAft>
              <a:buSzPts val="2800"/>
              <a:buNone/>
            </a:pPr>
            <a:r>
              <a:t/>
            </a:r>
            <a:endParaRPr/>
          </a:p>
        </p:txBody>
      </p:sp>
      <p:pic>
        <p:nvPicPr>
          <p:cNvPr id="1079" name="Google Shape;1079;ga58333112d_2_67"/>
          <p:cNvPicPr preferRelativeResize="0"/>
          <p:nvPr/>
        </p:nvPicPr>
        <p:blipFill rotWithShape="1">
          <a:blip r:embed="rId3">
            <a:alphaModFix/>
          </a:blip>
          <a:srcRect b="0" l="0" r="0" t="0"/>
          <a:stretch/>
        </p:blipFill>
        <p:spPr>
          <a:xfrm>
            <a:off x="66125" y="784525"/>
            <a:ext cx="8962200" cy="53389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pic>
        <p:nvPicPr>
          <p:cNvPr id="1662" name="Google Shape;1662;p23"/>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hollieBOOK.jpg" id="1663" name="Google Shape;1663;p23"/>
          <p:cNvPicPr preferRelativeResize="0"/>
          <p:nvPr/>
        </p:nvPicPr>
        <p:blipFill rotWithShape="1">
          <a:blip r:embed="rId4">
            <a:alphaModFix/>
          </a:blip>
          <a:srcRect b="0" l="0" r="0" t="0"/>
          <a:stretch/>
        </p:blipFill>
        <p:spPr>
          <a:xfrm rot="515325">
            <a:off x="3999138" y="1075970"/>
            <a:ext cx="945123" cy="1266760"/>
          </a:xfrm>
          <a:prstGeom prst="rect">
            <a:avLst/>
          </a:prstGeom>
          <a:noFill/>
          <a:ln>
            <a:noFill/>
          </a:ln>
        </p:spPr>
      </p:pic>
      <p:pic>
        <p:nvPicPr>
          <p:cNvPr descr="Notebook-Right-51462-9781425814625.png" id="1664" name="Google Shape;1664;p23"/>
          <p:cNvPicPr preferRelativeResize="0"/>
          <p:nvPr/>
        </p:nvPicPr>
        <p:blipFill rotWithShape="1">
          <a:blip r:embed="rId5">
            <a:alphaModFix/>
          </a:blip>
          <a:srcRect b="0" l="0" r="0" t="0"/>
          <a:stretch/>
        </p:blipFill>
        <p:spPr>
          <a:xfrm rot="-598011">
            <a:off x="3895244" y="4380772"/>
            <a:ext cx="1152902" cy="1471629"/>
          </a:xfrm>
          <a:prstGeom prst="rect">
            <a:avLst/>
          </a:prstGeom>
          <a:noFill/>
          <a:ln>
            <a:noFill/>
          </a:ln>
        </p:spPr>
      </p:pic>
      <p:pic>
        <p:nvPicPr>
          <p:cNvPr id="1665" name="Google Shape;1665;p23"/>
          <p:cNvPicPr preferRelativeResize="0"/>
          <p:nvPr/>
        </p:nvPicPr>
        <p:blipFill>
          <a:blip r:embed="rId6">
            <a:alphaModFix/>
          </a:blip>
          <a:stretch>
            <a:fillRect/>
          </a:stretch>
        </p:blipFill>
        <p:spPr>
          <a:xfrm rot="-1504763">
            <a:off x="3909850" y="2777650"/>
            <a:ext cx="800100" cy="1143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9" name="Shape 1669"/>
        <p:cNvGrpSpPr/>
        <p:nvPr/>
      </p:nvGrpSpPr>
      <p:grpSpPr>
        <a:xfrm>
          <a:off x="0" y="0"/>
          <a:ext cx="0" cy="0"/>
          <a:chOff x="0" y="0"/>
          <a:chExt cx="0" cy="0"/>
        </a:xfrm>
      </p:grpSpPr>
      <p:pic>
        <p:nvPicPr>
          <p:cNvPr id="1670" name="Google Shape;1670;p3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5" name="Shape 1675"/>
        <p:cNvGrpSpPr/>
        <p:nvPr/>
      </p:nvGrpSpPr>
      <p:grpSpPr>
        <a:xfrm>
          <a:off x="0" y="0"/>
          <a:ext cx="0" cy="0"/>
          <a:chOff x="0" y="0"/>
          <a:chExt cx="0" cy="0"/>
        </a:xfrm>
      </p:grpSpPr>
      <p:sp>
        <p:nvSpPr>
          <p:cNvPr id="1676" name="Google Shape;1676;g144fccfe6cf_2_8"/>
          <p:cNvSpPr txBox="1"/>
          <p:nvPr>
            <p:ph type="title"/>
          </p:nvPr>
        </p:nvSpPr>
        <p:spPr>
          <a:xfrm>
            <a:off x="0" y="0"/>
            <a:ext cx="9086400" cy="76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We Appreciate Your Feedback!</a:t>
            </a:r>
            <a:endParaRPr/>
          </a:p>
        </p:txBody>
      </p:sp>
      <p:sp>
        <p:nvSpPr>
          <p:cNvPr id="1677" name="Google Shape;1677;g144fccfe6cf_2_8"/>
          <p:cNvSpPr txBox="1"/>
          <p:nvPr>
            <p:ph idx="1" type="body"/>
          </p:nvPr>
        </p:nvSpPr>
        <p:spPr>
          <a:xfrm>
            <a:off x="311700" y="1087575"/>
            <a:ext cx="8520600" cy="52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678" name="Google Shape;1678;g144fccfe6cf_2_8"/>
          <p:cNvPicPr preferRelativeResize="0"/>
          <p:nvPr/>
        </p:nvPicPr>
        <p:blipFill>
          <a:blip r:embed="rId3">
            <a:alphaModFix/>
          </a:blip>
          <a:stretch>
            <a:fillRect/>
          </a:stretch>
        </p:blipFill>
        <p:spPr>
          <a:xfrm>
            <a:off x="2434825" y="1783950"/>
            <a:ext cx="4119175" cy="4119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3" name="Shape 1083"/>
        <p:cNvGrpSpPr/>
        <p:nvPr/>
      </p:nvGrpSpPr>
      <p:grpSpPr>
        <a:xfrm>
          <a:off x="0" y="0"/>
          <a:ext cx="0" cy="0"/>
          <a:chOff x="0" y="0"/>
          <a:chExt cx="0" cy="0"/>
        </a:xfrm>
      </p:grpSpPr>
      <p:sp>
        <p:nvSpPr>
          <p:cNvPr id="1084" name="Google Shape;1084;p3"/>
          <p:cNvSpPr txBox="1"/>
          <p:nvPr>
            <p:ph type="title"/>
          </p:nvPr>
        </p:nvSpPr>
        <p:spPr>
          <a:xfrm>
            <a:off x="2046514" y="849583"/>
            <a:ext cx="5524998" cy="754660"/>
          </a:xfrm>
          <a:prstGeom prst="rect">
            <a:avLst/>
          </a:prstGeom>
          <a:noFill/>
          <a:ln>
            <a:noFill/>
          </a:ln>
        </p:spPr>
        <p:txBody>
          <a:bodyPr anchorCtr="0" anchor="ctr" bIns="45700" lIns="91400" spcFirstLastPara="1" rIns="91400" wrap="square" tIns="45700">
            <a:normAutofit/>
          </a:bodyPr>
          <a:lstStyle/>
          <a:p>
            <a:pPr indent="0" lvl="0" marL="0" rtl="0" algn="ctr">
              <a:lnSpc>
                <a:spcPct val="90000"/>
              </a:lnSpc>
              <a:spcBef>
                <a:spcPts val="0"/>
              </a:spcBef>
              <a:spcAft>
                <a:spcPts val="0"/>
              </a:spcAft>
              <a:buClr>
                <a:srgbClr val="FF0000"/>
              </a:buClr>
              <a:buSzPts val="2800"/>
              <a:buFont typeface="Calibri"/>
              <a:buNone/>
            </a:pPr>
            <a:r>
              <a:rPr b="1" lang="en-US" sz="2800">
                <a:solidFill>
                  <a:srgbClr val="FF0000"/>
                </a:solidFill>
              </a:rPr>
              <a:t>CLR PD Foundation Sequence</a:t>
            </a:r>
            <a:endParaRPr/>
          </a:p>
        </p:txBody>
      </p:sp>
      <p:grpSp>
        <p:nvGrpSpPr>
          <p:cNvPr id="1085" name="Google Shape;1085;p3"/>
          <p:cNvGrpSpPr/>
          <p:nvPr/>
        </p:nvGrpSpPr>
        <p:grpSpPr>
          <a:xfrm>
            <a:off x="2145498" y="1399862"/>
            <a:ext cx="5149246" cy="4617527"/>
            <a:chOff x="1461066" y="-18273"/>
            <a:chExt cx="5149246" cy="4617527"/>
          </a:xfrm>
        </p:grpSpPr>
        <p:sp>
          <p:nvSpPr>
            <p:cNvPr id="1086" name="Google Shape;1086;p3"/>
            <p:cNvSpPr/>
            <p:nvPr/>
          </p:nvSpPr>
          <p:spPr>
            <a:xfrm>
              <a:off x="2306067" y="598350"/>
              <a:ext cx="3555355" cy="3555355"/>
            </a:xfrm>
            <a:prstGeom prst="blockArc">
              <a:avLst>
                <a:gd fmla="val 10799137" name="adj1"/>
                <a:gd fmla="val 16122988" name="adj2"/>
                <a:gd fmla="val 4643" name="adj3"/>
              </a:avLst>
            </a:prstGeom>
            <a:gradFill>
              <a:gsLst>
                <a:gs pos="0">
                  <a:srgbClr val="5E80C9"/>
                </a:gs>
                <a:gs pos="50000">
                  <a:srgbClr val="3B6FC9"/>
                </a:gs>
                <a:gs pos="100000">
                  <a:srgbClr val="2E5F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3"/>
            <p:cNvSpPr/>
            <p:nvPr/>
          </p:nvSpPr>
          <p:spPr>
            <a:xfrm>
              <a:off x="2305575" y="557457"/>
              <a:ext cx="3555355" cy="3555355"/>
            </a:xfrm>
            <a:prstGeom prst="blockArc">
              <a:avLst>
                <a:gd fmla="val 5501708" name="adj1"/>
                <a:gd fmla="val 10718171" name="adj2"/>
                <a:gd fmla="val 4643" name="adj3"/>
              </a:avLst>
            </a:prstGeom>
            <a:gradFill>
              <a:gsLst>
                <a:gs pos="0">
                  <a:srgbClr val="51DCA8"/>
                </a:gs>
                <a:gs pos="50000">
                  <a:srgbClr val="23DFA0"/>
                </a:gs>
                <a:gs pos="100000">
                  <a:srgbClr val="14CE92"/>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3"/>
            <p:cNvSpPr/>
            <p:nvPr/>
          </p:nvSpPr>
          <p:spPr>
            <a:xfrm>
              <a:off x="2267680" y="556749"/>
              <a:ext cx="3555355" cy="3555355"/>
            </a:xfrm>
            <a:prstGeom prst="blockArc">
              <a:avLst>
                <a:gd fmla="val 83231" name="adj1"/>
                <a:gd fmla="val 5426669" name="adj2"/>
                <a:gd fmla="val 4643" name="adj3"/>
              </a:avLst>
            </a:prstGeom>
            <a:gradFill>
              <a:gsLst>
                <a:gs pos="0">
                  <a:srgbClr val="67EF49"/>
                </a:gs>
                <a:gs pos="50000">
                  <a:srgbClr val="4CF509"/>
                </a:gs>
                <a:gs pos="100000">
                  <a:srgbClr val="3DE20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
            <p:cNvSpPr/>
            <p:nvPr/>
          </p:nvSpPr>
          <p:spPr>
            <a:xfrm>
              <a:off x="2267171" y="598785"/>
              <a:ext cx="3555355" cy="3555355"/>
            </a:xfrm>
            <a:prstGeom prst="blockArc">
              <a:avLst>
                <a:gd fmla="val 16200000" name="adj1"/>
                <a:gd fmla="val 0" name="adj2"/>
                <a:gd fmla="val 4643" name="adj3"/>
              </a:avLst>
            </a:prstGeom>
            <a:gradFill>
              <a:gsLst>
                <a:gs pos="0">
                  <a:srgbClr val="FFC647"/>
                </a:gs>
                <a:gs pos="50000">
                  <a:srgbClr val="FFC600"/>
                </a:gs>
                <a:gs pos="100000">
                  <a:srgbClr val="E3B40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3"/>
            <p:cNvSpPr/>
            <p:nvPr/>
          </p:nvSpPr>
          <p:spPr>
            <a:xfrm>
              <a:off x="3280874" y="1546783"/>
              <a:ext cx="1637481" cy="1637481"/>
            </a:xfrm>
            <a:prstGeom prst="ellipse">
              <a:avLst/>
            </a:prstGeom>
            <a:gradFill>
              <a:gsLst>
                <a:gs pos="0">
                  <a:srgbClr val="AFAFAF"/>
                </a:gs>
                <a:gs pos="50000">
                  <a:schemeClr val="accent3"/>
                </a:gs>
                <a:gs pos="100000">
                  <a:srgbClr val="919191"/>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3"/>
            <p:cNvSpPr txBox="1"/>
            <p:nvPr/>
          </p:nvSpPr>
          <p:spPr>
            <a:xfrm>
              <a:off x="3520678" y="1786587"/>
              <a:ext cx="1157873" cy="1157873"/>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lt1"/>
                </a:buClr>
                <a:buSzPts val="1900"/>
                <a:buFont typeface="Calibri"/>
                <a:buNone/>
              </a:pPr>
              <a:r>
                <a:rPr b="1" i="0" lang="en-US" sz="1900" u="none" cap="none" strike="noStrike">
                  <a:solidFill>
                    <a:schemeClr val="lt1"/>
                  </a:solidFill>
                  <a:latin typeface="Calibri"/>
                  <a:ea typeface="Calibri"/>
                  <a:cs typeface="Calibri"/>
                  <a:sym typeface="Calibri"/>
                </a:rPr>
                <a:t> </a:t>
              </a:r>
              <a:r>
                <a:rPr b="1" i="0" lang="en-US" sz="1900" u="none" cap="none" strike="noStrike">
                  <a:solidFill>
                    <a:schemeClr val="dk1"/>
                  </a:solidFill>
                  <a:latin typeface="Calibri"/>
                  <a:ea typeface="Calibri"/>
                  <a:cs typeface="Calibri"/>
                  <a:sym typeface="Calibri"/>
                </a:rPr>
                <a:t>Focus on Culture and Language</a:t>
              </a:r>
              <a:endParaRPr b="0" i="0" sz="1400" u="none" cap="none" strike="noStrike">
                <a:solidFill>
                  <a:srgbClr val="000000"/>
                </a:solidFill>
                <a:latin typeface="Arial"/>
                <a:ea typeface="Arial"/>
                <a:cs typeface="Arial"/>
                <a:sym typeface="Arial"/>
              </a:endParaRPr>
            </a:p>
          </p:txBody>
        </p:sp>
        <p:sp>
          <p:nvSpPr>
            <p:cNvPr id="1092" name="Google Shape;1092;p3"/>
            <p:cNvSpPr/>
            <p:nvPr/>
          </p:nvSpPr>
          <p:spPr>
            <a:xfrm>
              <a:off x="2948249" y="-18273"/>
              <a:ext cx="2193198" cy="1316648"/>
            </a:xfrm>
            <a:prstGeom prst="ellipse">
              <a:avLst/>
            </a:prstGeom>
            <a:gradFill>
              <a:gsLst>
                <a:gs pos="0">
                  <a:srgbClr val="FFC647"/>
                </a:gs>
                <a:gs pos="50000">
                  <a:srgbClr val="FFC600"/>
                </a:gs>
                <a:gs pos="100000">
                  <a:srgbClr val="E3B40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3"/>
            <p:cNvSpPr txBox="1"/>
            <p:nvPr/>
          </p:nvSpPr>
          <p:spPr>
            <a:xfrm>
              <a:off x="3269435" y="174546"/>
              <a:ext cx="1550826" cy="93101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Classroom </a:t>
              </a:r>
              <a:r>
                <a:rPr b="1" i="0" lang="en-US" sz="2000" u="none" cap="none" strike="noStrike">
                  <a:solidFill>
                    <a:schemeClr val="dk1"/>
                  </a:solidFill>
                  <a:latin typeface="Calibri"/>
                  <a:ea typeface="Calibri"/>
                  <a:cs typeface="Calibri"/>
                  <a:sym typeface="Calibri"/>
                </a:rPr>
                <a:t>Management</a:t>
              </a:r>
              <a:endParaRPr b="1" i="0" sz="1800" u="none" cap="none" strike="noStrike">
                <a:solidFill>
                  <a:schemeClr val="dk1"/>
                </a:solidFill>
                <a:latin typeface="Calibri"/>
                <a:ea typeface="Calibri"/>
                <a:cs typeface="Calibri"/>
                <a:sym typeface="Calibri"/>
              </a:endParaRPr>
            </a:p>
          </p:txBody>
        </p:sp>
        <p:sp>
          <p:nvSpPr>
            <p:cNvPr id="1094" name="Google Shape;1094;p3"/>
            <p:cNvSpPr/>
            <p:nvPr/>
          </p:nvSpPr>
          <p:spPr>
            <a:xfrm>
              <a:off x="4952212" y="1812744"/>
              <a:ext cx="1658100" cy="1127438"/>
            </a:xfrm>
            <a:prstGeom prst="ellipse">
              <a:avLst/>
            </a:prstGeom>
            <a:gradFill>
              <a:gsLst>
                <a:gs pos="0">
                  <a:srgbClr val="67EF49"/>
                </a:gs>
                <a:gs pos="50000">
                  <a:srgbClr val="4CF509"/>
                </a:gs>
                <a:gs pos="100000">
                  <a:srgbClr val="3DE20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3"/>
            <p:cNvSpPr txBox="1"/>
            <p:nvPr/>
          </p:nvSpPr>
          <p:spPr>
            <a:xfrm>
              <a:off x="5195035" y="1977853"/>
              <a:ext cx="1172454" cy="79722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Academic Literacy	</a:t>
              </a:r>
              <a:endParaRPr b="0" i="0" sz="1400" u="none" cap="none" strike="noStrike">
                <a:solidFill>
                  <a:srgbClr val="000000"/>
                </a:solidFill>
                <a:latin typeface="Arial"/>
                <a:ea typeface="Arial"/>
                <a:cs typeface="Arial"/>
                <a:sym typeface="Arial"/>
              </a:endParaRPr>
            </a:p>
          </p:txBody>
        </p:sp>
        <p:sp>
          <p:nvSpPr>
            <p:cNvPr id="1096" name="Google Shape;1096;p3"/>
            <p:cNvSpPr/>
            <p:nvPr/>
          </p:nvSpPr>
          <p:spPr>
            <a:xfrm>
              <a:off x="3295092" y="3542321"/>
              <a:ext cx="1473590" cy="1056933"/>
            </a:xfrm>
            <a:prstGeom prst="ellipse">
              <a:avLst/>
            </a:prstGeom>
            <a:gradFill>
              <a:gsLst>
                <a:gs pos="0">
                  <a:srgbClr val="51DCA8"/>
                </a:gs>
                <a:gs pos="50000">
                  <a:srgbClr val="23DFA0"/>
                </a:gs>
                <a:gs pos="100000">
                  <a:srgbClr val="14CE92"/>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3"/>
            <p:cNvSpPr txBox="1"/>
            <p:nvPr/>
          </p:nvSpPr>
          <p:spPr>
            <a:xfrm>
              <a:off x="3510894" y="3697105"/>
              <a:ext cx="1041986" cy="747365"/>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Academic Language</a:t>
              </a:r>
              <a:endParaRPr b="0" i="0" sz="1400" u="none" cap="none" strike="noStrike">
                <a:solidFill>
                  <a:srgbClr val="000000"/>
                </a:solidFill>
                <a:latin typeface="Arial"/>
                <a:ea typeface="Arial"/>
                <a:cs typeface="Arial"/>
                <a:sym typeface="Arial"/>
              </a:endParaRPr>
            </a:p>
          </p:txBody>
        </p:sp>
        <p:sp>
          <p:nvSpPr>
            <p:cNvPr id="1098" name="Google Shape;1098;p3"/>
            <p:cNvSpPr/>
            <p:nvPr/>
          </p:nvSpPr>
          <p:spPr>
            <a:xfrm>
              <a:off x="1461066" y="1712161"/>
              <a:ext cx="1772529" cy="1328603"/>
            </a:xfrm>
            <a:prstGeom prst="ellipse">
              <a:avLst/>
            </a:prstGeom>
            <a:gradFill>
              <a:gsLst>
                <a:gs pos="0">
                  <a:srgbClr val="5E80C9"/>
                </a:gs>
                <a:gs pos="50000">
                  <a:srgbClr val="3B6FC9"/>
                </a:gs>
                <a:gs pos="100000">
                  <a:srgbClr val="2E5FB8"/>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3"/>
            <p:cNvSpPr txBox="1"/>
            <p:nvPr/>
          </p:nvSpPr>
          <p:spPr>
            <a:xfrm>
              <a:off x="1720647" y="1906730"/>
              <a:ext cx="1253367" cy="939465"/>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Academic Vocabulary</a:t>
              </a:r>
              <a:r>
                <a:rPr b="0" i="0" lang="en-US" sz="1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3" name="Shape 1103"/>
        <p:cNvGrpSpPr/>
        <p:nvPr/>
      </p:nvGrpSpPr>
      <p:grpSpPr>
        <a:xfrm>
          <a:off x="0" y="0"/>
          <a:ext cx="0" cy="0"/>
          <a:chOff x="0" y="0"/>
          <a:chExt cx="0" cy="0"/>
        </a:xfrm>
      </p:grpSpPr>
      <p:grpSp>
        <p:nvGrpSpPr>
          <p:cNvPr id="1104" name="Google Shape;1104;p4"/>
          <p:cNvGrpSpPr/>
          <p:nvPr/>
        </p:nvGrpSpPr>
        <p:grpSpPr>
          <a:xfrm>
            <a:off x="338278" y="1020348"/>
            <a:ext cx="3233657" cy="2299180"/>
            <a:chOff x="3697061" y="-45161"/>
            <a:chExt cx="3233657" cy="2299180"/>
          </a:xfrm>
        </p:grpSpPr>
        <p:sp>
          <p:nvSpPr>
            <p:cNvPr id="1105" name="Google Shape;1105;p4"/>
            <p:cNvSpPr/>
            <p:nvPr/>
          </p:nvSpPr>
          <p:spPr>
            <a:xfrm>
              <a:off x="3697061" y="-45161"/>
              <a:ext cx="3233657" cy="2299180"/>
            </a:xfrm>
            <a:prstGeom prst="ellipse">
              <a:avLst/>
            </a:prstGeom>
            <a:gradFill>
              <a:gsLst>
                <a:gs pos="0">
                  <a:srgbClr val="C4E0B2"/>
                </a:gs>
                <a:gs pos="100000">
                  <a:schemeClr val="accent6"/>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6" name="Google Shape;1106;p4"/>
            <p:cNvSpPr/>
            <p:nvPr/>
          </p:nvSpPr>
          <p:spPr>
            <a:xfrm>
              <a:off x="4170619" y="291546"/>
              <a:ext cx="2497813" cy="1625766"/>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sng" cap="none" strike="noStrike">
                  <a:solidFill>
                    <a:srgbClr val="000000"/>
                  </a:solidFill>
                  <a:latin typeface="Calibri"/>
                  <a:ea typeface="Calibri"/>
                  <a:cs typeface="Calibri"/>
                  <a:sym typeface="Calibri"/>
                </a:rPr>
                <a:t>Mindset</a:t>
              </a:r>
              <a:endParaRPr b="0" i="0" sz="3500" u="none" cap="none" strike="noStrike">
                <a:solidFill>
                  <a:srgbClr val="000000"/>
                </a:solidFill>
                <a:latin typeface="Calibri"/>
                <a:ea typeface="Calibri"/>
                <a:cs typeface="Calibri"/>
                <a:sym typeface="Calibri"/>
              </a:endParaRPr>
            </a:p>
          </p:txBody>
        </p:sp>
      </p:grpSp>
      <p:grpSp>
        <p:nvGrpSpPr>
          <p:cNvPr id="1107" name="Google Shape;1107;p4"/>
          <p:cNvGrpSpPr/>
          <p:nvPr/>
        </p:nvGrpSpPr>
        <p:grpSpPr>
          <a:xfrm>
            <a:off x="225296" y="3656235"/>
            <a:ext cx="3358251" cy="2076429"/>
            <a:chOff x="3834111" y="2838186"/>
            <a:chExt cx="3358251" cy="2076429"/>
          </a:xfrm>
        </p:grpSpPr>
        <p:sp>
          <p:nvSpPr>
            <p:cNvPr id="1108" name="Google Shape;1108;p4"/>
            <p:cNvSpPr/>
            <p:nvPr/>
          </p:nvSpPr>
          <p:spPr>
            <a:xfrm>
              <a:off x="3834111" y="2838186"/>
              <a:ext cx="3358251" cy="2076429"/>
            </a:xfrm>
            <a:prstGeom prst="ellipse">
              <a:avLst/>
            </a:prstGeom>
            <a:gradFill>
              <a:gsLst>
                <a:gs pos="0">
                  <a:srgbClr val="D8E2F3"/>
                </a:gs>
                <a:gs pos="100000">
                  <a:srgbClr val="8DA9DB"/>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4"/>
            <p:cNvSpPr/>
            <p:nvPr/>
          </p:nvSpPr>
          <p:spPr>
            <a:xfrm>
              <a:off x="4325915" y="3142272"/>
              <a:ext cx="2374643" cy="1468257"/>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sng" cap="none" strike="noStrike">
                  <a:solidFill>
                    <a:srgbClr val="000000"/>
                  </a:solidFill>
                  <a:latin typeface="Calibri"/>
                  <a:ea typeface="Calibri"/>
                  <a:cs typeface="Calibri"/>
                  <a:sym typeface="Calibri"/>
                </a:rPr>
                <a:t>Skillset</a:t>
              </a:r>
              <a:endParaRPr b="0" i="0" sz="3300" u="none" cap="none" strike="noStrike">
                <a:solidFill>
                  <a:srgbClr val="000000"/>
                </a:solidFill>
                <a:latin typeface="Calibri"/>
                <a:ea typeface="Calibri"/>
                <a:cs typeface="Calibri"/>
                <a:sym typeface="Calibri"/>
              </a:endParaRPr>
            </a:p>
          </p:txBody>
        </p:sp>
      </p:grpSp>
      <p:sp>
        <p:nvSpPr>
          <p:cNvPr id="1110" name="Google Shape;1110;p4"/>
          <p:cNvSpPr/>
          <p:nvPr/>
        </p:nvSpPr>
        <p:spPr>
          <a:xfrm>
            <a:off x="2841563" y="2845135"/>
            <a:ext cx="3404375" cy="1323407"/>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rgbClr val="000000"/>
                </a:solidFill>
                <a:latin typeface="Arial"/>
                <a:ea typeface="Arial"/>
                <a:cs typeface="Arial"/>
                <a:sym typeface="Arial"/>
              </a:rPr>
              <a:t>CLR</a:t>
            </a:r>
            <a:endParaRPr b="1" i="0" sz="20000" u="none" cap="none" strike="noStrike">
              <a:solidFill>
                <a:srgbClr val="000000"/>
              </a:solidFill>
              <a:latin typeface="Arial"/>
              <a:ea typeface="Arial"/>
              <a:cs typeface="Arial"/>
              <a:sym typeface="Arial"/>
            </a:endParaRPr>
          </a:p>
        </p:txBody>
      </p:sp>
      <p:grpSp>
        <p:nvGrpSpPr>
          <p:cNvPr id="1111" name="Google Shape;1111;p4"/>
          <p:cNvGrpSpPr/>
          <p:nvPr/>
        </p:nvGrpSpPr>
        <p:grpSpPr>
          <a:xfrm>
            <a:off x="5590826" y="1066472"/>
            <a:ext cx="3233657" cy="2299180"/>
            <a:chOff x="3697061" y="-45161"/>
            <a:chExt cx="3233657" cy="2299180"/>
          </a:xfrm>
        </p:grpSpPr>
        <p:sp>
          <p:nvSpPr>
            <p:cNvPr id="1112" name="Google Shape;1112;p4"/>
            <p:cNvSpPr/>
            <p:nvPr/>
          </p:nvSpPr>
          <p:spPr>
            <a:xfrm>
              <a:off x="3697061" y="-45161"/>
              <a:ext cx="3233657" cy="2299180"/>
            </a:xfrm>
            <a:prstGeom prst="ellipse">
              <a:avLst/>
            </a:prstGeom>
            <a:gradFill>
              <a:gsLst>
                <a:gs pos="0">
                  <a:srgbClr val="EDEDED"/>
                </a:gs>
                <a:gs pos="100000">
                  <a:srgbClr val="92D050"/>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4"/>
            <p:cNvSpPr/>
            <p:nvPr/>
          </p:nvSpPr>
          <p:spPr>
            <a:xfrm>
              <a:off x="4170619" y="291546"/>
              <a:ext cx="2286541" cy="1625766"/>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sng" cap="none" strike="noStrike">
                  <a:solidFill>
                    <a:srgbClr val="000000"/>
                  </a:solidFill>
                  <a:latin typeface="Calibri"/>
                  <a:ea typeface="Calibri"/>
                  <a:cs typeface="Calibri"/>
                  <a:sym typeface="Calibri"/>
                </a:rPr>
                <a:t>R</a:t>
              </a:r>
              <a:r>
                <a:rPr b="0" i="0" lang="en-US" sz="3500" u="none" cap="none" strike="noStrike">
                  <a:solidFill>
                    <a:srgbClr val="000000"/>
                  </a:solidFill>
                  <a:latin typeface="Calibri"/>
                  <a:ea typeface="Calibri"/>
                  <a:cs typeface="Calibri"/>
                  <a:sym typeface="Calibri"/>
                </a:rPr>
                <a:t>eflective</a:t>
              </a:r>
              <a:endParaRPr b="0" i="0" sz="1400" u="none" cap="none" strike="noStrike">
                <a:solidFill>
                  <a:srgbClr val="000000"/>
                </a:solidFill>
                <a:latin typeface="Arial"/>
                <a:ea typeface="Arial"/>
                <a:cs typeface="Arial"/>
                <a:sym typeface="Arial"/>
              </a:endParaRPr>
            </a:p>
          </p:txBody>
        </p:sp>
      </p:grpSp>
      <p:grpSp>
        <p:nvGrpSpPr>
          <p:cNvPr id="1114" name="Google Shape;1114;p4"/>
          <p:cNvGrpSpPr/>
          <p:nvPr/>
        </p:nvGrpSpPr>
        <p:grpSpPr>
          <a:xfrm>
            <a:off x="5528528" y="3702359"/>
            <a:ext cx="3358251" cy="2076429"/>
            <a:chOff x="3834111" y="2838186"/>
            <a:chExt cx="3358251" cy="2076429"/>
          </a:xfrm>
        </p:grpSpPr>
        <p:sp>
          <p:nvSpPr>
            <p:cNvPr id="1115" name="Google Shape;1115;p4"/>
            <p:cNvSpPr/>
            <p:nvPr/>
          </p:nvSpPr>
          <p:spPr>
            <a:xfrm>
              <a:off x="3834111" y="2838186"/>
              <a:ext cx="3358251" cy="2076429"/>
            </a:xfrm>
            <a:prstGeom prst="ellipse">
              <a:avLst/>
            </a:prstGeom>
            <a:gradFill>
              <a:gsLst>
                <a:gs pos="0">
                  <a:srgbClr val="99CFFF"/>
                </a:gs>
                <a:gs pos="100000">
                  <a:srgbClr val="E2F0FF"/>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4"/>
            <p:cNvSpPr/>
            <p:nvPr/>
          </p:nvSpPr>
          <p:spPr>
            <a:xfrm>
              <a:off x="4325915" y="3142272"/>
              <a:ext cx="2374643" cy="1468257"/>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sng" cap="none" strike="noStrike">
                  <a:solidFill>
                    <a:srgbClr val="000000"/>
                  </a:solidFill>
                  <a:latin typeface="Calibri"/>
                  <a:ea typeface="Calibri"/>
                  <a:cs typeface="Calibri"/>
                  <a:sym typeface="Calibri"/>
                </a:rPr>
                <a:t>R</a:t>
              </a:r>
              <a:r>
                <a:rPr b="0" i="0" lang="en-US" sz="3300" u="none" cap="none" strike="noStrike">
                  <a:solidFill>
                    <a:srgbClr val="000000"/>
                  </a:solidFill>
                  <a:latin typeface="Calibri"/>
                  <a:ea typeface="Calibri"/>
                  <a:cs typeface="Calibri"/>
                  <a:sym typeface="Calibri"/>
                </a:rPr>
                <a:t>esponsive</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0" name="Shape 1120"/>
        <p:cNvGrpSpPr/>
        <p:nvPr/>
      </p:nvGrpSpPr>
      <p:grpSpPr>
        <a:xfrm>
          <a:off x="0" y="0"/>
          <a:ext cx="0" cy="0"/>
          <a:chOff x="0" y="0"/>
          <a:chExt cx="0" cy="0"/>
        </a:xfrm>
      </p:grpSpPr>
      <p:grpSp>
        <p:nvGrpSpPr>
          <p:cNvPr id="1121" name="Google Shape;1121;p5"/>
          <p:cNvGrpSpPr/>
          <p:nvPr/>
        </p:nvGrpSpPr>
        <p:grpSpPr>
          <a:xfrm>
            <a:off x="111645" y="898222"/>
            <a:ext cx="8899451" cy="5003188"/>
            <a:chOff x="0" y="3278"/>
            <a:chExt cx="8899451" cy="5003188"/>
          </a:xfrm>
        </p:grpSpPr>
        <p:sp>
          <p:nvSpPr>
            <p:cNvPr id="1122" name="Google Shape;1122;p5"/>
            <p:cNvSpPr/>
            <p:nvPr/>
          </p:nvSpPr>
          <p:spPr>
            <a:xfrm>
              <a:off x="0" y="4105062"/>
              <a:ext cx="8899451" cy="897742"/>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5"/>
            <p:cNvSpPr txBox="1"/>
            <p:nvPr/>
          </p:nvSpPr>
          <p:spPr>
            <a:xfrm>
              <a:off x="0" y="4105062"/>
              <a:ext cx="8899451" cy="484780"/>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3600"/>
                <a:buFont typeface="Calibri"/>
                <a:buNone/>
              </a:pPr>
              <a:r>
                <a:rPr b="1" i="0" lang="en-US" sz="3600" u="none" cap="none" strike="noStrike">
                  <a:solidFill>
                    <a:schemeClr val="lt1"/>
                  </a:solidFill>
                  <a:latin typeface="Calibri"/>
                  <a:ea typeface="Calibri"/>
                  <a:cs typeface="Calibri"/>
                  <a:sym typeface="Calibri"/>
                </a:rPr>
                <a:t>Bridge</a:t>
              </a:r>
              <a:endParaRPr b="0" i="0" sz="1400" u="none" cap="none" strike="noStrike">
                <a:solidFill>
                  <a:srgbClr val="000000"/>
                </a:solidFill>
                <a:latin typeface="Arial"/>
                <a:ea typeface="Arial"/>
                <a:cs typeface="Arial"/>
                <a:sym typeface="Arial"/>
              </a:endParaRPr>
            </a:p>
          </p:txBody>
        </p:sp>
        <p:sp>
          <p:nvSpPr>
            <p:cNvPr id="1124" name="Google Shape;1124;p5"/>
            <p:cNvSpPr/>
            <p:nvPr/>
          </p:nvSpPr>
          <p:spPr>
            <a:xfrm>
              <a:off x="0" y="4555638"/>
              <a:ext cx="4449725" cy="445461"/>
            </a:xfrm>
            <a:prstGeom prst="rect">
              <a:avLst/>
            </a:prstGeom>
            <a:solidFill>
              <a:srgbClr val="FFE8CA">
                <a:alpha val="89411"/>
              </a:srgbClr>
            </a:solidFill>
            <a:ln cap="flat" cmpd="sng" w="12700">
              <a:solidFill>
                <a:srgbClr val="FFE8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5"/>
            <p:cNvSpPr txBox="1"/>
            <p:nvPr/>
          </p:nvSpPr>
          <p:spPr>
            <a:xfrm>
              <a:off x="0" y="4555638"/>
              <a:ext cx="4449725" cy="445461"/>
            </a:xfrm>
            <a:prstGeom prst="rect">
              <a:avLst/>
            </a:prstGeom>
            <a:noFill/>
            <a:ln>
              <a:noFill/>
            </a:ln>
          </p:spPr>
          <p:txBody>
            <a:bodyPr anchorCtr="0" anchor="ctr" bIns="20300" lIns="113775" spcFirstLastPara="1" rIns="1137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Demonstration of situational appropriateness</a:t>
              </a:r>
              <a:endParaRPr b="0" i="0" sz="1400" u="none" cap="none" strike="noStrike">
                <a:solidFill>
                  <a:srgbClr val="000000"/>
                </a:solidFill>
                <a:latin typeface="Arial"/>
                <a:ea typeface="Arial"/>
                <a:cs typeface="Arial"/>
                <a:sym typeface="Arial"/>
              </a:endParaRPr>
            </a:p>
          </p:txBody>
        </p:sp>
        <p:sp>
          <p:nvSpPr>
            <p:cNvPr id="1126" name="Google Shape;1126;p5"/>
            <p:cNvSpPr/>
            <p:nvPr/>
          </p:nvSpPr>
          <p:spPr>
            <a:xfrm>
              <a:off x="4449725" y="4550272"/>
              <a:ext cx="4449725" cy="456194"/>
            </a:xfrm>
            <a:prstGeom prst="rect">
              <a:avLst/>
            </a:prstGeom>
            <a:solidFill>
              <a:srgbClr val="F9FBC9">
                <a:alpha val="89411"/>
              </a:srgbClr>
            </a:solidFill>
            <a:ln cap="flat" cmpd="sng" w="12700">
              <a:solidFill>
                <a:srgbClr val="F9FBC9">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5"/>
            <p:cNvSpPr txBox="1"/>
            <p:nvPr/>
          </p:nvSpPr>
          <p:spPr>
            <a:xfrm>
              <a:off x="4449725" y="4550272"/>
              <a:ext cx="4449725" cy="456194"/>
            </a:xfrm>
            <a:prstGeom prst="rect">
              <a:avLst/>
            </a:prstGeom>
            <a:noFill/>
            <a:ln>
              <a:noFill/>
            </a:ln>
          </p:spPr>
          <p:txBody>
            <a:bodyPr anchorCtr="0" anchor="ctr" bIns="20300" lIns="113775" spcFirstLastPara="1" rIns="113775" wrap="square" tIns="20300">
              <a:noAutofit/>
            </a:bodyPr>
            <a:lstStyle/>
            <a:p>
              <a:pPr indent="0" lvl="0" marL="0" marR="0" rtl="0" algn="ctr">
                <a:lnSpc>
                  <a:spcPct val="10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Must use appropriate cultural or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linguistic behavior</a:t>
              </a:r>
              <a:endParaRPr b="0" i="0" sz="1400" u="none" cap="none" strike="noStrike">
                <a:solidFill>
                  <a:srgbClr val="000000"/>
                </a:solidFill>
                <a:latin typeface="Arial"/>
                <a:ea typeface="Arial"/>
                <a:cs typeface="Arial"/>
                <a:sym typeface="Arial"/>
              </a:endParaRPr>
            </a:p>
          </p:txBody>
        </p:sp>
        <p:sp>
          <p:nvSpPr>
            <p:cNvPr id="1128" name="Google Shape;1128;p5"/>
            <p:cNvSpPr/>
            <p:nvPr/>
          </p:nvSpPr>
          <p:spPr>
            <a:xfrm rot="10800000">
              <a:off x="0" y="2737801"/>
              <a:ext cx="8899451" cy="1380727"/>
            </a:xfrm>
            <a:prstGeom prst="upArrowCallout">
              <a:avLst>
                <a:gd fmla="val 25000" name="adj1"/>
                <a:gd fmla="val 25000" name="adj2"/>
                <a:gd fmla="val 25000" name="adj3"/>
                <a:gd fmla="val 64977" name="adj4"/>
              </a:avLst>
            </a:prstGeom>
            <a:solidFill>
              <a:srgbClr val="51EB1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5"/>
            <p:cNvSpPr txBox="1"/>
            <p:nvPr/>
          </p:nvSpPr>
          <p:spPr>
            <a:xfrm>
              <a:off x="0" y="2737801"/>
              <a:ext cx="8899451" cy="484635"/>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3600"/>
                <a:buFont typeface="Calibri"/>
                <a:buNone/>
              </a:pPr>
              <a:r>
                <a:rPr b="1" i="0" lang="en-US" sz="3600" u="none" cap="none" strike="noStrike">
                  <a:solidFill>
                    <a:schemeClr val="lt1"/>
                  </a:solidFill>
                  <a:latin typeface="Calibri"/>
                  <a:ea typeface="Calibri"/>
                  <a:cs typeface="Calibri"/>
                  <a:sym typeface="Calibri"/>
                </a:rPr>
                <a:t>Build</a:t>
              </a:r>
              <a:endParaRPr b="0" i="0" sz="1400" u="none" cap="none" strike="noStrike">
                <a:solidFill>
                  <a:srgbClr val="000000"/>
                </a:solidFill>
                <a:latin typeface="Arial"/>
                <a:ea typeface="Arial"/>
                <a:cs typeface="Arial"/>
                <a:sym typeface="Arial"/>
              </a:endParaRPr>
            </a:p>
          </p:txBody>
        </p:sp>
        <p:sp>
          <p:nvSpPr>
            <p:cNvPr id="1130" name="Google Shape;1130;p5"/>
            <p:cNvSpPr/>
            <p:nvPr/>
          </p:nvSpPr>
          <p:spPr>
            <a:xfrm>
              <a:off x="0" y="3162271"/>
              <a:ext cx="4449725" cy="533167"/>
            </a:xfrm>
            <a:prstGeom prst="rect">
              <a:avLst/>
            </a:prstGeom>
            <a:solidFill>
              <a:srgbClr val="E1F9C9">
                <a:alpha val="89411"/>
              </a:srgbClr>
            </a:solidFill>
            <a:ln cap="flat" cmpd="sng" w="12700">
              <a:solidFill>
                <a:srgbClr val="E1F9C9">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5"/>
            <p:cNvSpPr txBox="1"/>
            <p:nvPr/>
          </p:nvSpPr>
          <p:spPr>
            <a:xfrm>
              <a:off x="0" y="3162271"/>
              <a:ext cx="4449725" cy="533167"/>
            </a:xfrm>
            <a:prstGeom prst="rect">
              <a:avLst/>
            </a:prstGeom>
            <a:noFill/>
            <a:ln>
              <a:noFill/>
            </a:ln>
          </p:spPr>
          <p:txBody>
            <a:bodyPr anchorCtr="0" anchor="ctr" bIns="17775" lIns="99550" spcFirstLastPara="1" rIns="99550"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Make connections between the home culture and language with the school culture and language situation</a:t>
              </a:r>
              <a:endParaRPr b="0" i="0" sz="1400" u="none" cap="none" strike="noStrike">
                <a:solidFill>
                  <a:srgbClr val="000000"/>
                </a:solidFill>
                <a:latin typeface="Arial"/>
                <a:ea typeface="Arial"/>
                <a:cs typeface="Arial"/>
                <a:sym typeface="Arial"/>
              </a:endParaRPr>
            </a:p>
          </p:txBody>
        </p:sp>
        <p:sp>
          <p:nvSpPr>
            <p:cNvPr id="1132" name="Google Shape;1132;p5"/>
            <p:cNvSpPr/>
            <p:nvPr/>
          </p:nvSpPr>
          <p:spPr>
            <a:xfrm>
              <a:off x="4449725" y="3162271"/>
              <a:ext cx="4449725" cy="533167"/>
            </a:xfrm>
            <a:prstGeom prst="rect">
              <a:avLst/>
            </a:prstGeom>
            <a:solidFill>
              <a:srgbClr val="CCF7C9">
                <a:alpha val="89411"/>
              </a:srgbClr>
            </a:solidFill>
            <a:ln cap="flat" cmpd="sng" w="12700">
              <a:solidFill>
                <a:srgbClr val="CCF7C9">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5"/>
            <p:cNvSpPr txBox="1"/>
            <p:nvPr/>
          </p:nvSpPr>
          <p:spPr>
            <a:xfrm>
              <a:off x="4449725" y="3162271"/>
              <a:ext cx="4449725" cy="533167"/>
            </a:xfrm>
            <a:prstGeom prst="rect">
              <a:avLst/>
            </a:prstGeom>
            <a:noFill/>
            <a:ln>
              <a:noFill/>
            </a:ln>
          </p:spPr>
          <p:txBody>
            <a:bodyPr anchorCtr="0" anchor="ctr" bIns="20300" lIns="113775" spcFirstLastPara="1" rIns="1137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Must consider situation and what is considered appropriate (situational appropriateness)</a:t>
              </a:r>
              <a:endParaRPr b="0" i="0" sz="1400" u="none" cap="none" strike="noStrike">
                <a:solidFill>
                  <a:srgbClr val="000000"/>
                </a:solidFill>
                <a:latin typeface="Arial"/>
                <a:ea typeface="Arial"/>
                <a:cs typeface="Arial"/>
                <a:sym typeface="Arial"/>
              </a:endParaRPr>
            </a:p>
          </p:txBody>
        </p:sp>
        <p:sp>
          <p:nvSpPr>
            <p:cNvPr id="1134" name="Google Shape;1134;p5"/>
            <p:cNvSpPr/>
            <p:nvPr/>
          </p:nvSpPr>
          <p:spPr>
            <a:xfrm rot="10800000">
              <a:off x="0" y="1370539"/>
              <a:ext cx="8899451" cy="1380727"/>
            </a:xfrm>
            <a:prstGeom prst="upArrowCallout">
              <a:avLst>
                <a:gd fmla="val 25000" name="adj1"/>
                <a:gd fmla="val 25000" name="adj2"/>
                <a:gd fmla="val 25000" name="adj3"/>
                <a:gd fmla="val 64977" name="adj4"/>
              </a:avLst>
            </a:prstGeom>
            <a:solidFill>
              <a:srgbClr val="2CD79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5"/>
            <p:cNvSpPr txBox="1"/>
            <p:nvPr/>
          </p:nvSpPr>
          <p:spPr>
            <a:xfrm>
              <a:off x="0" y="1370539"/>
              <a:ext cx="8899451" cy="484635"/>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3600"/>
                <a:buFont typeface="Calibri"/>
                <a:buNone/>
              </a:pPr>
              <a:r>
                <a:rPr b="1" i="0" lang="en-US" sz="3600" u="none" cap="none" strike="noStrike">
                  <a:solidFill>
                    <a:schemeClr val="lt1"/>
                  </a:solidFill>
                  <a:latin typeface="Calibri"/>
                  <a:ea typeface="Calibri"/>
                  <a:cs typeface="Calibri"/>
                  <a:sym typeface="Calibri"/>
                </a:rPr>
                <a:t>Affirm</a:t>
              </a:r>
              <a:endParaRPr b="0" i="0" sz="1400" u="none" cap="none" strike="noStrike">
                <a:solidFill>
                  <a:srgbClr val="000000"/>
                </a:solidFill>
                <a:latin typeface="Arial"/>
                <a:ea typeface="Arial"/>
                <a:cs typeface="Arial"/>
                <a:sym typeface="Arial"/>
              </a:endParaRPr>
            </a:p>
          </p:txBody>
        </p:sp>
        <p:sp>
          <p:nvSpPr>
            <p:cNvPr id="1136" name="Google Shape;1136;p5"/>
            <p:cNvSpPr/>
            <p:nvPr/>
          </p:nvSpPr>
          <p:spPr>
            <a:xfrm>
              <a:off x="0" y="1855175"/>
              <a:ext cx="4449725" cy="412837"/>
            </a:xfrm>
            <a:prstGeom prst="rect">
              <a:avLst/>
            </a:prstGeom>
            <a:solidFill>
              <a:srgbClr val="CAF3DA">
                <a:alpha val="89411"/>
              </a:srgbClr>
            </a:solidFill>
            <a:ln cap="flat" cmpd="sng" w="12700">
              <a:solidFill>
                <a:srgbClr val="CAF3D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5"/>
            <p:cNvSpPr txBox="1"/>
            <p:nvPr/>
          </p:nvSpPr>
          <p:spPr>
            <a:xfrm>
              <a:off x="0" y="1855175"/>
              <a:ext cx="4449725" cy="412837"/>
            </a:xfrm>
            <a:prstGeom prst="rect">
              <a:avLst/>
            </a:prstGeom>
            <a:noFill/>
            <a:ln>
              <a:noFill/>
            </a:ln>
          </p:spPr>
          <p:txBody>
            <a:bodyPr anchorCtr="0" anchor="ctr" bIns="20300" lIns="113775" spcFirstLastPara="1" rIns="1137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Reversal of negative stereotypes of nonmainstream cultures and languages</a:t>
              </a:r>
              <a:endParaRPr b="0" i="0" sz="1400" u="none" cap="none" strike="noStrike">
                <a:solidFill>
                  <a:srgbClr val="000000"/>
                </a:solidFill>
                <a:latin typeface="Arial"/>
                <a:ea typeface="Arial"/>
                <a:cs typeface="Arial"/>
                <a:sym typeface="Arial"/>
              </a:endParaRPr>
            </a:p>
          </p:txBody>
        </p:sp>
        <p:sp>
          <p:nvSpPr>
            <p:cNvPr id="1138" name="Google Shape;1138;p5"/>
            <p:cNvSpPr/>
            <p:nvPr/>
          </p:nvSpPr>
          <p:spPr>
            <a:xfrm>
              <a:off x="4449725" y="1855175"/>
              <a:ext cx="4449725" cy="412837"/>
            </a:xfrm>
            <a:prstGeom prst="rect">
              <a:avLst/>
            </a:prstGeom>
            <a:solidFill>
              <a:srgbClr val="CBF0E9">
                <a:alpha val="89411"/>
              </a:srgbClr>
            </a:solidFill>
            <a:ln cap="flat" cmpd="sng" w="12700">
              <a:solidFill>
                <a:srgbClr val="CBF0E9">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5"/>
            <p:cNvSpPr txBox="1"/>
            <p:nvPr/>
          </p:nvSpPr>
          <p:spPr>
            <a:xfrm>
              <a:off x="4449725" y="1855175"/>
              <a:ext cx="4449725" cy="412837"/>
            </a:xfrm>
            <a:prstGeom prst="rect">
              <a:avLst/>
            </a:prstGeom>
            <a:noFill/>
            <a:ln>
              <a:noFill/>
            </a:ln>
          </p:spPr>
          <p:txBody>
            <a:bodyPr anchorCtr="0" anchor="ctr" bIns="20300" lIns="113775" spcFirstLastPara="1" rIns="1137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Must be intentional and purposeful</a:t>
              </a:r>
              <a:endParaRPr b="0" i="0" sz="1400" u="none" cap="none" strike="noStrike">
                <a:solidFill>
                  <a:srgbClr val="000000"/>
                </a:solidFill>
                <a:latin typeface="Arial"/>
                <a:ea typeface="Arial"/>
                <a:cs typeface="Arial"/>
                <a:sym typeface="Arial"/>
              </a:endParaRPr>
            </a:p>
          </p:txBody>
        </p:sp>
        <p:sp>
          <p:nvSpPr>
            <p:cNvPr id="1140" name="Google Shape;1140;p5"/>
            <p:cNvSpPr/>
            <p:nvPr/>
          </p:nvSpPr>
          <p:spPr>
            <a:xfrm rot="10800000">
              <a:off x="0" y="3278"/>
              <a:ext cx="8899451" cy="1380727"/>
            </a:xfrm>
            <a:prstGeom prst="upArrowCallout">
              <a:avLst>
                <a:gd fmla="val 25000" name="adj1"/>
                <a:gd fmla="val 25000" name="adj2"/>
                <a:gd fmla="val 25000" name="adj3"/>
                <a:gd fmla="val 64977" name="adj4"/>
              </a:avLst>
            </a:prstGeom>
            <a:solidFill>
              <a:srgbClr val="4371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5"/>
            <p:cNvSpPr txBox="1"/>
            <p:nvPr/>
          </p:nvSpPr>
          <p:spPr>
            <a:xfrm>
              <a:off x="0" y="3278"/>
              <a:ext cx="8899451" cy="484635"/>
            </a:xfrm>
            <a:prstGeom prst="rect">
              <a:avLst/>
            </a:prstGeom>
            <a:noFill/>
            <a:ln>
              <a:noFill/>
            </a:ln>
          </p:spPr>
          <p:txBody>
            <a:bodyPr anchorCtr="0" anchor="ctr" bIns="256025" lIns="256025" spcFirstLastPara="1" rIns="256025" wrap="square" tIns="256025">
              <a:noAutofit/>
            </a:bodyPr>
            <a:lstStyle/>
            <a:p>
              <a:pPr indent="0" lvl="0" marL="0" marR="0" rtl="0" algn="ctr">
                <a:lnSpc>
                  <a:spcPct val="90000"/>
                </a:lnSpc>
                <a:spcBef>
                  <a:spcPts val="0"/>
                </a:spcBef>
                <a:spcAft>
                  <a:spcPts val="0"/>
                </a:spcAft>
                <a:buClr>
                  <a:schemeClr val="lt1"/>
                </a:buClr>
                <a:buSzPts val="3600"/>
                <a:buFont typeface="Calibri"/>
                <a:buNone/>
              </a:pPr>
              <a:r>
                <a:rPr b="1" i="0" lang="en-US" sz="3600" u="none" cap="none" strike="noStrike">
                  <a:solidFill>
                    <a:schemeClr val="lt1"/>
                  </a:solidFill>
                  <a:latin typeface="Calibri"/>
                  <a:ea typeface="Calibri"/>
                  <a:cs typeface="Calibri"/>
                  <a:sym typeface="Calibri"/>
                </a:rPr>
                <a:t>Validate</a:t>
              </a:r>
              <a:endParaRPr b="0" i="0" sz="1400" u="none" cap="none" strike="noStrike">
                <a:solidFill>
                  <a:srgbClr val="000000"/>
                </a:solidFill>
                <a:latin typeface="Arial"/>
                <a:ea typeface="Arial"/>
                <a:cs typeface="Arial"/>
                <a:sym typeface="Arial"/>
              </a:endParaRPr>
            </a:p>
          </p:txBody>
        </p:sp>
        <p:sp>
          <p:nvSpPr>
            <p:cNvPr id="1142" name="Google Shape;1142;p5"/>
            <p:cNvSpPr/>
            <p:nvPr/>
          </p:nvSpPr>
          <p:spPr>
            <a:xfrm>
              <a:off x="8215" y="488315"/>
              <a:ext cx="4337694" cy="412032"/>
            </a:xfrm>
            <a:prstGeom prst="rect">
              <a:avLst/>
            </a:prstGeom>
            <a:solidFill>
              <a:srgbClr val="CBE2ED">
                <a:alpha val="89411"/>
              </a:srgbClr>
            </a:solidFill>
            <a:ln cap="flat" cmpd="sng" w="12700">
              <a:solidFill>
                <a:srgbClr val="CBE2ED">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5"/>
            <p:cNvSpPr txBox="1"/>
            <p:nvPr/>
          </p:nvSpPr>
          <p:spPr>
            <a:xfrm>
              <a:off x="8215" y="488315"/>
              <a:ext cx="4337694" cy="412032"/>
            </a:xfrm>
            <a:prstGeom prst="rect">
              <a:avLst/>
            </a:prstGeom>
            <a:noFill/>
            <a:ln>
              <a:noFill/>
            </a:ln>
          </p:spPr>
          <p:txBody>
            <a:bodyPr anchorCtr="0" anchor="ctr" bIns="20300" lIns="113775" spcFirstLastPara="1" rIns="1137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Legitimation of home language and culture </a:t>
              </a:r>
              <a:endParaRPr b="0" i="0" sz="1400" u="none" cap="none" strike="noStrike">
                <a:solidFill>
                  <a:srgbClr val="000000"/>
                </a:solidFill>
                <a:latin typeface="Arial"/>
                <a:ea typeface="Arial"/>
                <a:cs typeface="Arial"/>
                <a:sym typeface="Arial"/>
              </a:endParaRPr>
            </a:p>
          </p:txBody>
        </p:sp>
        <p:sp>
          <p:nvSpPr>
            <p:cNvPr id="1144" name="Google Shape;1144;p5"/>
            <p:cNvSpPr/>
            <p:nvPr/>
          </p:nvSpPr>
          <p:spPr>
            <a:xfrm>
              <a:off x="4345910" y="487913"/>
              <a:ext cx="4545325" cy="412837"/>
            </a:xfrm>
            <a:prstGeom prst="rect">
              <a:avLst/>
            </a:prstGeom>
            <a:solidFill>
              <a:srgbClr val="CDD3E8">
                <a:alpha val="89411"/>
              </a:srgbClr>
            </a:solidFill>
            <a:ln cap="flat" cmpd="sng" w="12700">
              <a:solidFill>
                <a:srgbClr val="CDD3E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5"/>
            <p:cNvSpPr txBox="1"/>
            <p:nvPr/>
          </p:nvSpPr>
          <p:spPr>
            <a:xfrm>
              <a:off x="4345910" y="487913"/>
              <a:ext cx="4545325" cy="412837"/>
            </a:xfrm>
            <a:prstGeom prst="rect">
              <a:avLst/>
            </a:prstGeom>
            <a:noFill/>
            <a:ln>
              <a:noFill/>
            </a:ln>
          </p:spPr>
          <p:txBody>
            <a:bodyPr anchorCtr="0" anchor="ctr" bIns="20300" lIns="113775" spcFirstLastPara="1" rIns="113775" wrap="square" tIns="20300">
              <a:noAutofit/>
            </a:bodyPr>
            <a:lstStyle/>
            <a:p>
              <a:pPr indent="0" lvl="0" marL="0" marR="0" rtl="0" algn="ctr">
                <a:lnSpc>
                  <a:spcPct val="9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Must be intentional and purposeful</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6"/>
          <p:cNvSpPr/>
          <p:nvPr/>
        </p:nvSpPr>
        <p:spPr>
          <a:xfrm rot="-2400000">
            <a:off x="119435" y="3105064"/>
            <a:ext cx="2723944" cy="1770564"/>
          </a:xfrm>
          <a:custGeom>
            <a:rect b="b" l="l" r="r" t="t"/>
            <a:pathLst>
              <a:path extrusionOk="0" h="1770564" w="2723944">
                <a:moveTo>
                  <a:pt x="295100" y="0"/>
                </a:moveTo>
                <a:lnTo>
                  <a:pt x="2428844" y="0"/>
                </a:lnTo>
                <a:cubicBezTo>
                  <a:pt x="2591823" y="0"/>
                  <a:pt x="2723944" y="132121"/>
                  <a:pt x="2723944" y="295100"/>
                </a:cubicBezTo>
                <a:lnTo>
                  <a:pt x="2723944" y="1770564"/>
                </a:lnTo>
                <a:lnTo>
                  <a:pt x="2723944" y="1770564"/>
                </a:lnTo>
                <a:lnTo>
                  <a:pt x="0" y="1770564"/>
                </a:lnTo>
                <a:lnTo>
                  <a:pt x="0" y="1770564"/>
                </a:lnTo>
                <a:lnTo>
                  <a:pt x="0" y="295100"/>
                </a:lnTo>
                <a:cubicBezTo>
                  <a:pt x="0" y="132121"/>
                  <a:pt x="132121" y="0"/>
                  <a:pt x="295100" y="0"/>
                </a:cubicBez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ctr" bIns="48250" lIns="231200" spcFirstLastPara="1" rIns="231200" wrap="square" tIns="134675">
            <a:noAutofit/>
          </a:bodyPr>
          <a:lstStyle/>
          <a:p>
            <a:pPr indent="0" lvl="0" marL="0" marR="0" rtl="0" algn="ctr">
              <a:lnSpc>
                <a:spcPct val="90000"/>
              </a:lnSpc>
              <a:spcBef>
                <a:spcPts val="0"/>
              </a:spcBef>
              <a:spcAft>
                <a:spcPts val="0"/>
              </a:spcAft>
              <a:buClr>
                <a:srgbClr val="000000"/>
              </a:buClr>
              <a:buSzPts val="3800"/>
              <a:buFont typeface="Arial"/>
              <a:buNone/>
            </a:pPr>
            <a:r>
              <a:rPr b="0" i="0" lang="en-US" sz="3800" u="none" cap="none" strike="noStrike">
                <a:solidFill>
                  <a:schemeClr val="lt1"/>
                </a:solidFill>
                <a:latin typeface="Calibri"/>
                <a:ea typeface="Calibri"/>
                <a:cs typeface="Calibri"/>
                <a:sym typeface="Calibri"/>
              </a:rPr>
              <a:t>Talk To Differently</a:t>
            </a:r>
            <a:endParaRPr b="0" i="0" sz="1400" u="none" cap="none" strike="noStrike">
              <a:solidFill>
                <a:srgbClr val="000000"/>
              </a:solidFill>
              <a:latin typeface="Arial"/>
              <a:ea typeface="Arial"/>
              <a:cs typeface="Arial"/>
              <a:sym typeface="Arial"/>
            </a:endParaRPr>
          </a:p>
        </p:txBody>
      </p:sp>
      <p:sp>
        <p:nvSpPr>
          <p:cNvPr id="1151" name="Google Shape;1151;p6"/>
          <p:cNvSpPr/>
          <p:nvPr/>
        </p:nvSpPr>
        <p:spPr>
          <a:xfrm>
            <a:off x="3204012" y="1982370"/>
            <a:ext cx="2723944" cy="1770564"/>
          </a:xfrm>
          <a:custGeom>
            <a:rect b="b" l="l" r="r" t="t"/>
            <a:pathLst>
              <a:path extrusionOk="0" h="1770564" w="2723944">
                <a:moveTo>
                  <a:pt x="295100" y="0"/>
                </a:moveTo>
                <a:lnTo>
                  <a:pt x="2428844" y="0"/>
                </a:lnTo>
                <a:cubicBezTo>
                  <a:pt x="2591823" y="0"/>
                  <a:pt x="2723944" y="132121"/>
                  <a:pt x="2723944" y="295100"/>
                </a:cubicBezTo>
                <a:lnTo>
                  <a:pt x="2723944" y="1770564"/>
                </a:lnTo>
                <a:lnTo>
                  <a:pt x="2723944" y="1770564"/>
                </a:lnTo>
                <a:lnTo>
                  <a:pt x="0" y="1770564"/>
                </a:lnTo>
                <a:lnTo>
                  <a:pt x="0" y="1770564"/>
                </a:lnTo>
                <a:lnTo>
                  <a:pt x="0" y="295100"/>
                </a:lnTo>
                <a:cubicBezTo>
                  <a:pt x="0" y="132121"/>
                  <a:pt x="132121" y="0"/>
                  <a:pt x="295100" y="0"/>
                </a:cubicBezTo>
                <a:close/>
              </a:path>
            </a:pathLst>
          </a:custGeom>
          <a:solidFill>
            <a:srgbClr val="B62216"/>
          </a:solidFill>
          <a:ln cap="flat" cmpd="sng" w="12700">
            <a:solidFill>
              <a:schemeClr val="lt1"/>
            </a:solidFill>
            <a:prstDash val="solid"/>
            <a:miter lim="800000"/>
            <a:headEnd len="sm" w="sm" type="none"/>
            <a:tailEnd len="sm" w="sm" type="none"/>
          </a:ln>
        </p:spPr>
        <p:txBody>
          <a:bodyPr anchorCtr="0" anchor="ctr" bIns="48250" lIns="231200" spcFirstLastPara="1" rIns="231200" wrap="square" tIns="134675">
            <a:noAutofit/>
          </a:bodyPr>
          <a:lstStyle/>
          <a:p>
            <a:pPr indent="0" lvl="0" marL="0" marR="0" rtl="0" algn="ctr">
              <a:lnSpc>
                <a:spcPct val="90000"/>
              </a:lnSpc>
              <a:spcBef>
                <a:spcPts val="0"/>
              </a:spcBef>
              <a:spcAft>
                <a:spcPts val="0"/>
              </a:spcAft>
              <a:buClr>
                <a:srgbClr val="000000"/>
              </a:buClr>
              <a:buSzPts val="3800"/>
              <a:buFont typeface="Arial"/>
              <a:buNone/>
            </a:pPr>
            <a:r>
              <a:rPr b="0" i="0" lang="en-US" sz="3800" u="none" cap="none" strike="noStrike">
                <a:solidFill>
                  <a:schemeClr val="lt1"/>
                </a:solidFill>
                <a:latin typeface="Calibri"/>
                <a:ea typeface="Calibri"/>
                <a:cs typeface="Calibri"/>
                <a:sym typeface="Calibri"/>
              </a:rPr>
              <a:t>Relate To Differently</a:t>
            </a:r>
            <a:endParaRPr b="0" i="0" sz="1400" u="none" cap="none" strike="noStrike">
              <a:solidFill>
                <a:srgbClr val="000000"/>
              </a:solidFill>
              <a:latin typeface="Arial"/>
              <a:ea typeface="Arial"/>
              <a:cs typeface="Arial"/>
              <a:sym typeface="Arial"/>
            </a:endParaRPr>
          </a:p>
        </p:txBody>
      </p:sp>
      <p:sp>
        <p:nvSpPr>
          <p:cNvPr id="1152" name="Google Shape;1152;p6"/>
          <p:cNvSpPr/>
          <p:nvPr/>
        </p:nvSpPr>
        <p:spPr>
          <a:xfrm rot="2400000">
            <a:off x="6288588" y="3105064"/>
            <a:ext cx="2723944" cy="1770564"/>
          </a:xfrm>
          <a:custGeom>
            <a:rect b="b" l="l" r="r" t="t"/>
            <a:pathLst>
              <a:path extrusionOk="0" h="1770564" w="2723944">
                <a:moveTo>
                  <a:pt x="295100" y="0"/>
                </a:moveTo>
                <a:lnTo>
                  <a:pt x="2428844" y="0"/>
                </a:lnTo>
                <a:cubicBezTo>
                  <a:pt x="2591823" y="0"/>
                  <a:pt x="2723944" y="132121"/>
                  <a:pt x="2723944" y="295100"/>
                </a:cubicBezTo>
                <a:lnTo>
                  <a:pt x="2723944" y="1770564"/>
                </a:lnTo>
                <a:lnTo>
                  <a:pt x="2723944" y="1770564"/>
                </a:lnTo>
                <a:lnTo>
                  <a:pt x="0" y="1770564"/>
                </a:lnTo>
                <a:lnTo>
                  <a:pt x="0" y="1770564"/>
                </a:lnTo>
                <a:lnTo>
                  <a:pt x="0" y="295100"/>
                </a:lnTo>
                <a:cubicBezTo>
                  <a:pt x="0" y="132121"/>
                  <a:pt x="132121" y="0"/>
                  <a:pt x="295100" y="0"/>
                </a:cubicBezTo>
                <a:close/>
              </a:path>
            </a:pathLst>
          </a:custGeom>
          <a:solidFill>
            <a:srgbClr val="7B57A1"/>
          </a:solidFill>
          <a:ln cap="flat" cmpd="sng" w="12700">
            <a:solidFill>
              <a:schemeClr val="lt1"/>
            </a:solidFill>
            <a:prstDash val="solid"/>
            <a:miter lim="800000"/>
            <a:headEnd len="sm" w="sm" type="none"/>
            <a:tailEnd len="sm" w="sm" type="none"/>
          </a:ln>
        </p:spPr>
        <p:txBody>
          <a:bodyPr anchorCtr="0" anchor="ctr" bIns="48250" lIns="231200" spcFirstLastPara="1" rIns="231200" wrap="square" tIns="134675">
            <a:noAutofit/>
          </a:bodyPr>
          <a:lstStyle/>
          <a:p>
            <a:pPr indent="0" lvl="0" marL="0" marR="0" rtl="0" algn="ctr">
              <a:lnSpc>
                <a:spcPct val="90000"/>
              </a:lnSpc>
              <a:spcBef>
                <a:spcPts val="0"/>
              </a:spcBef>
              <a:spcAft>
                <a:spcPts val="0"/>
              </a:spcAft>
              <a:buClr>
                <a:srgbClr val="000000"/>
              </a:buClr>
              <a:buSzPts val="3800"/>
              <a:buFont typeface="Arial"/>
              <a:buNone/>
            </a:pPr>
            <a:r>
              <a:rPr b="0" i="0" lang="en-US" sz="3800" u="none" cap="none" strike="noStrike">
                <a:solidFill>
                  <a:schemeClr val="lt1"/>
                </a:solidFill>
                <a:latin typeface="Calibri"/>
                <a:ea typeface="Calibri"/>
                <a:cs typeface="Calibri"/>
                <a:sym typeface="Calibri"/>
              </a:rPr>
              <a:t>Teach Differently</a:t>
            </a:r>
            <a:endParaRPr b="0" i="0" sz="1400" u="none" cap="none" strike="noStrike">
              <a:solidFill>
                <a:srgbClr val="000000"/>
              </a:solidFill>
              <a:latin typeface="Arial"/>
              <a:ea typeface="Arial"/>
              <a:cs typeface="Arial"/>
              <a:sym typeface="Arial"/>
            </a:endParaRPr>
          </a:p>
        </p:txBody>
      </p:sp>
      <p:sp>
        <p:nvSpPr>
          <p:cNvPr id="1153" name="Google Shape;1153;p6"/>
          <p:cNvSpPr txBox="1"/>
          <p:nvPr/>
        </p:nvSpPr>
        <p:spPr>
          <a:xfrm>
            <a:off x="0" y="857250"/>
            <a:ext cx="9144000" cy="7848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rgbClr val="000000"/>
                </a:solidFill>
                <a:latin typeface="Calibri"/>
                <a:ea typeface="Calibri"/>
                <a:cs typeface="Calibri"/>
                <a:sym typeface="Calibri"/>
              </a:rPr>
              <a:t>Three Ways To VABB</a:t>
            </a:r>
            <a:endParaRPr b="0" i="0" sz="1400" u="none" cap="none" strike="noStrike">
              <a:solidFill>
                <a:srgbClr val="000000"/>
              </a:solidFill>
              <a:latin typeface="Arial"/>
              <a:ea typeface="Arial"/>
              <a:cs typeface="Arial"/>
              <a:sym typeface="Arial"/>
            </a:endParaRPr>
          </a:p>
        </p:txBody>
      </p:sp>
      <p:sp>
        <p:nvSpPr>
          <p:cNvPr id="1154" name="Google Shape;1154;p6"/>
          <p:cNvSpPr txBox="1"/>
          <p:nvPr/>
        </p:nvSpPr>
        <p:spPr>
          <a:xfrm>
            <a:off x="1909305" y="4935955"/>
            <a:ext cx="251863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Difference =</a:t>
            </a:r>
            <a:endParaRPr b="0" i="0" sz="1400" u="none" cap="none" strike="noStrike">
              <a:solidFill>
                <a:srgbClr val="000000"/>
              </a:solidFill>
              <a:latin typeface="Arial"/>
              <a:ea typeface="Arial"/>
              <a:cs typeface="Arial"/>
              <a:sym typeface="Arial"/>
            </a:endParaRPr>
          </a:p>
        </p:txBody>
      </p:sp>
      <p:sp>
        <p:nvSpPr>
          <p:cNvPr id="1155" name="Google Shape;1155;p6"/>
          <p:cNvSpPr/>
          <p:nvPr/>
        </p:nvSpPr>
        <p:spPr>
          <a:xfrm>
            <a:off x="4325112" y="4947485"/>
            <a:ext cx="3352800" cy="6400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Responsiveness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4"/>
                                        </p:tgtEl>
                                        <p:attrNameLst>
                                          <p:attrName>style.visibility</p:attrName>
                                        </p:attrNameLst>
                                      </p:cBhvr>
                                      <p:to>
                                        <p:strVal val="visible"/>
                                      </p:to>
                                    </p:set>
                                    <p:anim calcmode="lin" valueType="num">
                                      <p:cBhvr additive="base">
                                        <p:cTn dur="500"/>
                                        <p:tgtEl>
                                          <p:spTgt spid="115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1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CRTL F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2012-06-26T14:14:39Z</dcterms:created>
  <dc:creator>Sharroky Hollie</dc:creator>
</cp:coreProperties>
</file>