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7" r:id="rId5"/>
    <p:sldMasterId id="2147483669" r:id="rId6"/>
    <p:sldMasterId id="2147483681" r:id="rId7"/>
    <p:sldMasterId id="2147483687" r:id="rId8"/>
    <p:sldMasterId id="2147483689" r:id="rId9"/>
    <p:sldMasterId id="2147483698" r:id="rId10"/>
    <p:sldMasterId id="2147483711"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Lst>
  <p:sldSz cy="6858000" cx="9144000"/>
  <p:notesSz cx="6858000" cy="9144000"/>
  <p:embeddedFontLst>
    <p:embeddedFont>
      <p:font typeface="Lato"/>
      <p:regular r:id="rId55"/>
      <p:bold r:id="rId56"/>
      <p:italic r:id="rId57"/>
      <p:boldItalic r:id="rId58"/>
    </p:embeddedFont>
    <p:embeddedFont>
      <p:font typeface="Cantarell"/>
      <p:regular r:id="rId59"/>
      <p:bold r:id="rId60"/>
      <p:italic r:id="rId61"/>
      <p:boldItalic r:id="rId62"/>
    </p:embeddedFont>
    <p:embeddedFont>
      <p:font typeface="Yanone Kaffeesatz"/>
      <p:regular r:id="rId63"/>
      <p:bold r:id="rId64"/>
    </p:embeddedFont>
    <p:embeddedFont>
      <p:font typeface="Helvetica Neue"/>
      <p:regular r:id="rId65"/>
      <p:bold r:id="rId66"/>
      <p:italic r:id="rId67"/>
      <p:boldItalic r:id="rId68"/>
    </p:embeddedFont>
    <p:embeddedFont>
      <p:font typeface="Gill Sans"/>
      <p:regular r:id="rId69"/>
      <p:bold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71" roundtripDataSignature="AMtx7mjutf+d0YgdvMAqLUh6B6NdEsUU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71" Type="http://customschemas.google.com/relationships/presentationmetadata" Target="metadata"/><Relationship Id="rId70" Type="http://schemas.openxmlformats.org/officeDocument/2006/relationships/font" Target="fonts/GillSans-bold.fntdata"/><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62" Type="http://schemas.openxmlformats.org/officeDocument/2006/relationships/font" Target="fonts/Cantarell-boldItalic.fntdata"/><Relationship Id="rId61" Type="http://schemas.openxmlformats.org/officeDocument/2006/relationships/font" Target="fonts/Cantarell-italic.fntdata"/><Relationship Id="rId20" Type="http://schemas.openxmlformats.org/officeDocument/2006/relationships/slide" Target="slides/slide8.xml"/><Relationship Id="rId64" Type="http://schemas.openxmlformats.org/officeDocument/2006/relationships/font" Target="fonts/YanoneKaffeesatz-bold.fntdata"/><Relationship Id="rId63" Type="http://schemas.openxmlformats.org/officeDocument/2006/relationships/font" Target="fonts/YanoneKaffeesatz-regular.fntdata"/><Relationship Id="rId22" Type="http://schemas.openxmlformats.org/officeDocument/2006/relationships/slide" Target="slides/slide10.xml"/><Relationship Id="rId66" Type="http://schemas.openxmlformats.org/officeDocument/2006/relationships/font" Target="fonts/HelveticaNeue-bold.fntdata"/><Relationship Id="rId21" Type="http://schemas.openxmlformats.org/officeDocument/2006/relationships/slide" Target="slides/slide9.xml"/><Relationship Id="rId65" Type="http://schemas.openxmlformats.org/officeDocument/2006/relationships/font" Target="fonts/HelveticaNeue-regular.fntdata"/><Relationship Id="rId24" Type="http://schemas.openxmlformats.org/officeDocument/2006/relationships/slide" Target="slides/slide12.xml"/><Relationship Id="rId68" Type="http://schemas.openxmlformats.org/officeDocument/2006/relationships/font" Target="fonts/HelveticaNeue-boldItalic.fntdata"/><Relationship Id="rId23" Type="http://schemas.openxmlformats.org/officeDocument/2006/relationships/slide" Target="slides/slide11.xml"/><Relationship Id="rId67" Type="http://schemas.openxmlformats.org/officeDocument/2006/relationships/font" Target="fonts/HelveticaNeue-italic.fntdata"/><Relationship Id="rId60" Type="http://schemas.openxmlformats.org/officeDocument/2006/relationships/font" Target="fonts/Cantarell-bold.fntdata"/><Relationship Id="rId26" Type="http://schemas.openxmlformats.org/officeDocument/2006/relationships/slide" Target="slides/slide14.xml"/><Relationship Id="rId25" Type="http://schemas.openxmlformats.org/officeDocument/2006/relationships/slide" Target="slides/slide13.xml"/><Relationship Id="rId69" Type="http://schemas.openxmlformats.org/officeDocument/2006/relationships/font" Target="fonts/GillSans-regular.fntdata"/><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11" Type="http://schemas.openxmlformats.org/officeDocument/2006/relationships/slideMaster" Target="slideMasters/slideMaster8.xml"/><Relationship Id="rId55" Type="http://schemas.openxmlformats.org/officeDocument/2006/relationships/font" Target="fonts/Lato-regular.fntdata"/><Relationship Id="rId10" Type="http://schemas.openxmlformats.org/officeDocument/2006/relationships/slideMaster" Target="slideMasters/slideMaster7.xml"/><Relationship Id="rId54" Type="http://schemas.openxmlformats.org/officeDocument/2006/relationships/slide" Target="slides/slide42.xml"/><Relationship Id="rId13" Type="http://schemas.openxmlformats.org/officeDocument/2006/relationships/slide" Target="slides/slide1.xml"/><Relationship Id="rId57" Type="http://schemas.openxmlformats.org/officeDocument/2006/relationships/font" Target="fonts/Lato-italic.fntdata"/><Relationship Id="rId12" Type="http://schemas.openxmlformats.org/officeDocument/2006/relationships/notesMaster" Target="notesMasters/notesMaster1.xml"/><Relationship Id="rId56" Type="http://schemas.openxmlformats.org/officeDocument/2006/relationships/font" Target="fonts/Lato-bold.fntdata"/><Relationship Id="rId15" Type="http://schemas.openxmlformats.org/officeDocument/2006/relationships/slide" Target="slides/slide3.xml"/><Relationship Id="rId59" Type="http://schemas.openxmlformats.org/officeDocument/2006/relationships/font" Target="fonts/Cantarell-regular.fntdata"/><Relationship Id="rId14" Type="http://schemas.openxmlformats.org/officeDocument/2006/relationships/slide" Target="slides/slide2.xml"/><Relationship Id="rId58" Type="http://schemas.openxmlformats.org/officeDocument/2006/relationships/font" Target="fonts/Lato-boldItalic.fntdata"/><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799" cy="457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6800"/>
            <a:ext cx="2971799" cy="457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799" cy="4572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ulturallyresponsive.org/clrdistancelearning" TargetMode="External"/><Relationship Id="rId3" Type="http://schemas.openxmlformats.org/officeDocument/2006/relationships/hyperlink" Target="https://www.culturallyresponsive.org/clrrespondstorace" TargetMode="External"/><Relationship Id="rId4" Type="http://schemas.openxmlformats.org/officeDocument/2006/relationships/hyperlink" Target="https://www.culturallyresponsive.org/subscribe" TargetMode="External"/><Relationship Id="rId5" Type="http://schemas.openxmlformats.org/officeDocument/2006/relationships/hyperlink" Target="https://www.culturallyresponsive.org/contact" TargetMode="External"/><Relationship Id="rId6" Type="http://schemas.openxmlformats.org/officeDocument/2006/relationships/hyperlink" Target="https://www.youtube.com/channel/UCEshEHwGq-eOZvgeF8wO3UQ"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3" name="Google Shape;43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a2bda726e3_7_49: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13" name="Google Shape;513;ga2bda726e3_7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2bda726e3_7_72: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37" name="Google Shape;537;ga2bda726e3_7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28045290c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28045290c2_0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128045290c2_0_0:notes"/>
          <p:cNvSpPr txBox="1"/>
          <p:nvPr>
            <p:ph idx="12" type="sldNum"/>
          </p:nvPr>
        </p:nvSpPr>
        <p:spPr>
          <a:xfrm>
            <a:off x="3886200" y="8686800"/>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2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0: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54" name="Google Shape;55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1: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80" name="Google Shape;58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1" name="Google Shape;581;p11: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2: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93" name="Google Shape;5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3: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25" name="Google Shape;62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a2bda726e3_7_153: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31" name="Google Shape;631;ga2bda726e3_7_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4: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39" name="Google Shape;63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a2bda726e3_7_80: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46" name="Google Shape;646;ga2bda726e3_7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438" name="Google Shape;438;p2: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9" name="Google Shape;439;p2:notes"/>
          <p:cNvSpPr txBox="1"/>
          <p:nvPr>
            <p:ph idx="12" type="sldNum"/>
          </p:nvPr>
        </p:nvSpPr>
        <p:spPr>
          <a:xfrm>
            <a:off x="3886200" y="8686800"/>
            <a:ext cx="2971799" cy="4572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a2bda726e3_7_160: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66" name="Google Shape;666;ga2bda726e3_7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28045290c2_0_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71" name="Google Shape;671;g128045290c2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a2bda726e3_7_29: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76" name="Google Shape;676;ga2bda726e3_7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9:notes"/>
          <p:cNvSpPr txBox="1"/>
          <p:nvPr>
            <p:ph idx="1" type="body"/>
          </p:nvPr>
        </p:nvSpPr>
        <p:spPr>
          <a:xfrm>
            <a:off x="943614" y="4447461"/>
            <a:ext cx="5189854" cy="4213384"/>
          </a:xfrm>
          <a:prstGeom prst="rect">
            <a:avLst/>
          </a:prstGeom>
          <a:noFill/>
          <a:ln>
            <a:noFill/>
          </a:ln>
        </p:spPr>
        <p:txBody>
          <a:bodyPr anchorCtr="0" anchor="ctr" bIns="93900" lIns="93900" spcFirstLastPara="1" rIns="93900" wrap="square" tIns="93900">
            <a:noAutofit/>
          </a:bodyPr>
          <a:lstStyle/>
          <a:p>
            <a:pPr indent="0" lvl="0" marL="0" rtl="0" algn="l">
              <a:lnSpc>
                <a:spcPct val="100000"/>
              </a:lnSpc>
              <a:spcBef>
                <a:spcPts val="0"/>
              </a:spcBef>
              <a:spcAft>
                <a:spcPts val="0"/>
              </a:spcAft>
              <a:buSzPts val="1400"/>
              <a:buNone/>
            </a:pPr>
            <a:r>
              <a:rPr lang="en-US"/>
              <a:t>Add in pages for 1</a:t>
            </a:r>
            <a:r>
              <a:rPr baseline="30000" lang="en-US"/>
              <a:t>st</a:t>
            </a:r>
            <a:r>
              <a:rPr lang="en-US"/>
              <a:t> and 2</a:t>
            </a:r>
            <a:r>
              <a:rPr baseline="30000" lang="en-US"/>
              <a:t>nd</a:t>
            </a:r>
            <a:r>
              <a:rPr lang="en-US"/>
              <a:t> edition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Add visual from handout to ppt</a:t>
            </a:r>
            <a:endParaRPr/>
          </a:p>
        </p:txBody>
      </p:sp>
      <p:sp>
        <p:nvSpPr>
          <p:cNvPr id="683" name="Google Shape;683;p19: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6: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91" name="Google Shape;6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7: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13" name="Google Shape;71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18: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19" name="Google Shape;71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0" name="Google Shape;720;p18: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20: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36" name="Google Shape;7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7" name="Google Shape;737;p20: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5:notes"/>
          <p:cNvSpPr txBox="1"/>
          <p:nvPr>
            <p:ph idx="12" type="sldNum"/>
          </p:nvPr>
        </p:nvSpPr>
        <p:spPr>
          <a:xfrm>
            <a:off x="3886200" y="8686800"/>
            <a:ext cx="2971799" cy="4572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Gill Sans"/>
              <a:buNone/>
            </a:pPr>
            <a:fld id="{00000000-1234-1234-1234-123412341234}" type="slidenum">
              <a:rPr b="0" i="0" lang="en-US" sz="1200" u="none" cap="none" strike="noStrike">
                <a:solidFill>
                  <a:srgbClr val="000000"/>
                </a:solidFill>
                <a:latin typeface="Gill Sans"/>
                <a:ea typeface="Gill Sans"/>
                <a:cs typeface="Gill Sans"/>
                <a:sym typeface="Gill Sans"/>
              </a:rPr>
              <a:t>‹#›</a:t>
            </a:fld>
            <a:endParaRPr b="0" i="0" sz="1200" u="none" cap="none" strike="noStrike">
              <a:solidFill>
                <a:srgbClr val="000000"/>
              </a:solidFill>
              <a:latin typeface="Gill Sans"/>
              <a:ea typeface="Gill Sans"/>
              <a:cs typeface="Gill Sans"/>
              <a:sym typeface="Gill Sans"/>
            </a:endParaRPr>
          </a:p>
        </p:txBody>
      </p:sp>
      <p:sp>
        <p:nvSpPr>
          <p:cNvPr id="743" name="Google Shape;74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4" name="Google Shape;744;p15: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latin typeface="Gill Sans"/>
              <a:ea typeface="Gill Sans"/>
              <a:cs typeface="Gill Sans"/>
              <a:sym typeface="Gill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3: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50" name="Google Shape;75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1" name="Google Shape;751;p23: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449" name="Google Shape;449;p3: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br>
              <a:rPr lang="en-US"/>
            </a:br>
            <a:endParaRPr/>
          </a:p>
        </p:txBody>
      </p:sp>
      <p:sp>
        <p:nvSpPr>
          <p:cNvPr id="450" name="Google Shape;450;p3:notes"/>
          <p:cNvSpPr txBox="1"/>
          <p:nvPr>
            <p:ph idx="12" type="sldNum"/>
          </p:nvPr>
        </p:nvSpPr>
        <p:spPr>
          <a:xfrm>
            <a:off x="3886200" y="8686800"/>
            <a:ext cx="2971799" cy="4572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1: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57" name="Google Shape;75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2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lang="en-US"/>
              <a:t> </a:t>
            </a:r>
            <a:endParaRPr/>
          </a:p>
        </p:txBody>
      </p:sp>
      <p:sp>
        <p:nvSpPr>
          <p:cNvPr id="766" name="Google Shape;76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7" name="Google Shape;767;p24: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25: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73" name="Google Shape;77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4" name="Google Shape;774;p25: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26: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80" name="Google Shape;78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27: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86" name="Google Shape;78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7" name="Google Shape;787;p27: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8: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93" name="Google Shape;79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4" name="Google Shape;794;p28: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9: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00" name="Google Shape;80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1" name="Google Shape;801;p29: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0: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07" name="Google Shape;80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8" name="Google Shape;808;p30: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1: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14" name="Google Shape;8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5" name="Google Shape;815;p31: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35: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21" name="Google Shape;82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4" name="Google Shape;46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a2bda726e3_12_2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ga2bda726e3_12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hlink"/>
              </a:buClr>
              <a:buSzPts val="1100"/>
              <a:buFont typeface="Calibri"/>
              <a:buNone/>
            </a:pPr>
            <a:r>
              <a:rPr lang="en-US" sz="1400" u="sng">
                <a:solidFill>
                  <a:schemeClr val="hlink"/>
                </a:solidFill>
                <a:hlinkClick r:id="rId2"/>
              </a:rPr>
              <a:t>https://www.culturallyresponsive.org/clrdistancelearning</a:t>
            </a:r>
            <a:endParaRPr sz="1400"/>
          </a:p>
          <a:p>
            <a:pPr indent="0" lvl="0" marL="0" rtl="0" algn="l">
              <a:lnSpc>
                <a:spcPct val="100000"/>
              </a:lnSpc>
              <a:spcBef>
                <a:spcPts val="0"/>
              </a:spcBef>
              <a:spcAft>
                <a:spcPts val="0"/>
              </a:spcAft>
              <a:buClr>
                <a:schemeClr val="hlink"/>
              </a:buClr>
              <a:buSzPts val="1100"/>
              <a:buFont typeface="Calibri"/>
              <a:buNone/>
            </a:pPr>
            <a:r>
              <a:rPr lang="en-US" sz="1400" u="sng">
                <a:solidFill>
                  <a:schemeClr val="hlink"/>
                </a:solidFill>
                <a:hlinkClick r:id="rId3"/>
              </a:rPr>
              <a:t>https://www.culturallyresponsive.org/clrrespondstorace</a:t>
            </a:r>
            <a:endParaRPr sz="1400"/>
          </a:p>
          <a:p>
            <a:pPr indent="0" lvl="0" marL="0" rtl="0" algn="l">
              <a:lnSpc>
                <a:spcPct val="100000"/>
              </a:lnSpc>
              <a:spcBef>
                <a:spcPts val="0"/>
              </a:spcBef>
              <a:spcAft>
                <a:spcPts val="0"/>
              </a:spcAft>
              <a:buClr>
                <a:schemeClr val="hlink"/>
              </a:buClr>
              <a:buSzPts val="1100"/>
              <a:buFont typeface="Calibri"/>
              <a:buNone/>
            </a:pPr>
            <a:r>
              <a:rPr lang="en-US" sz="1400" u="sng">
                <a:solidFill>
                  <a:schemeClr val="hlink"/>
                </a:solidFill>
                <a:hlinkClick r:id="rId4"/>
              </a:rPr>
              <a:t>https://www.culturallyresponsive.org/subscribe</a:t>
            </a:r>
            <a:endParaRPr sz="1400"/>
          </a:p>
          <a:p>
            <a:pPr indent="0" lvl="0" marL="0" rtl="0" algn="l">
              <a:lnSpc>
                <a:spcPct val="100000"/>
              </a:lnSpc>
              <a:spcBef>
                <a:spcPts val="0"/>
              </a:spcBef>
              <a:spcAft>
                <a:spcPts val="0"/>
              </a:spcAft>
              <a:buClr>
                <a:schemeClr val="hlink"/>
              </a:buClr>
              <a:buSzPts val="1100"/>
              <a:buFont typeface="Calibri"/>
              <a:buNone/>
            </a:pPr>
            <a:r>
              <a:rPr lang="en-US" sz="1400" u="sng">
                <a:solidFill>
                  <a:schemeClr val="hlink"/>
                </a:solidFill>
                <a:hlinkClick r:id="rId5"/>
              </a:rPr>
              <a:t>https://www.culturallyresponsive.org/contact</a:t>
            </a:r>
            <a:endParaRPr sz="1400"/>
          </a:p>
          <a:p>
            <a:pPr indent="0" lvl="0" marL="0" rtl="0" algn="l">
              <a:lnSpc>
                <a:spcPct val="100000"/>
              </a:lnSpc>
              <a:spcBef>
                <a:spcPts val="0"/>
              </a:spcBef>
              <a:spcAft>
                <a:spcPts val="0"/>
              </a:spcAft>
              <a:buClr>
                <a:schemeClr val="hlink"/>
              </a:buClr>
              <a:buSzPts val="1100"/>
              <a:buFont typeface="Calibri"/>
              <a:buNone/>
            </a:pPr>
            <a:r>
              <a:rPr lang="en-US" sz="1400" u="sng">
                <a:solidFill>
                  <a:schemeClr val="hlink"/>
                </a:solidFill>
                <a:hlinkClick r:id="rId6"/>
              </a:rPr>
              <a:t>https://www.youtube.com/channel/UCEshEHwGq-eOZvgeF8wO3UQ</a:t>
            </a:r>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9:notes"/>
          <p:cNvSpPr txBox="1"/>
          <p:nvPr>
            <p:ph idx="1" type="body"/>
          </p:nvPr>
        </p:nvSpPr>
        <p:spPr>
          <a:xfrm>
            <a:off x="914400" y="4343400"/>
            <a:ext cx="5029199"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2:notes"/>
          <p:cNvSpPr txBox="1"/>
          <p:nvPr>
            <p:ph idx="1" type="body"/>
          </p:nvPr>
        </p:nvSpPr>
        <p:spPr>
          <a:xfrm>
            <a:off x="914400" y="4343400"/>
            <a:ext cx="5029199"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70" name="Google Shape;47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6: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80" name="Google Shape;48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a2bda726e3_2_75:notes"/>
          <p:cNvSpPr/>
          <p:nvPr>
            <p:ph idx="2" type="sldImg"/>
          </p:nvPr>
        </p:nvSpPr>
        <p:spPr>
          <a:xfrm>
            <a:off x="1151355" y="685250"/>
            <a:ext cx="4555291" cy="342939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a2bda726e3_2_75:notes"/>
          <p:cNvSpPr txBox="1"/>
          <p:nvPr>
            <p:ph idx="1" type="body"/>
          </p:nvPr>
        </p:nvSpPr>
        <p:spPr>
          <a:xfrm>
            <a:off x="685801" y="4343400"/>
            <a:ext cx="5486400" cy="41148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t/>
            </a:r>
            <a:endParaRPr sz="1400"/>
          </a:p>
        </p:txBody>
      </p:sp>
      <p:sp>
        <p:nvSpPr>
          <p:cNvPr id="492" name="Google Shape;492;ga2bda726e3_2_75:notes"/>
          <p:cNvSpPr txBox="1"/>
          <p:nvPr>
            <p:ph idx="12" type="sldNum"/>
          </p:nvPr>
        </p:nvSpPr>
        <p:spPr>
          <a:xfrm>
            <a:off x="3884613" y="8685213"/>
            <a:ext cx="2971801" cy="4572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7:notes"/>
          <p:cNvSpPr txBox="1"/>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
              <a:buFont typeface="Arial"/>
              <a:buNone/>
            </a:pP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99" name="Google Shape;49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00" name="Google Shape;500;p7:notes"/>
          <p:cNvSpPr txBox="1"/>
          <p:nvPr>
            <p:ph idx="1" type="body"/>
          </p:nvPr>
        </p:nvSpPr>
        <p:spPr>
          <a:xfrm>
            <a:off x="914400" y="4343400"/>
            <a:ext cx="5029199" cy="4114800"/>
          </a:xfrm>
          <a:prstGeom prst="rect">
            <a:avLst/>
          </a:prstGeom>
          <a:solidFill>
            <a:srgbClr val="FFFFFF"/>
          </a:solidFill>
          <a:ln cap="rnd"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8: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06" name="Google Shape;50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8"/>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100000"/>
              </a:lnSpc>
              <a:spcBef>
                <a:spcPts val="400"/>
              </a:spcBef>
              <a:spcAft>
                <a:spcPts val="0"/>
              </a:spcAft>
              <a:buSzPts val="1800"/>
              <a:buChar char="•"/>
              <a:defRPr/>
            </a:lvl6pPr>
            <a:lvl7pPr indent="-342900" lvl="6" marL="3200400" algn="l">
              <a:lnSpc>
                <a:spcPct val="100000"/>
              </a:lnSpc>
              <a:spcBef>
                <a:spcPts val="400"/>
              </a:spcBef>
              <a:spcAft>
                <a:spcPts val="0"/>
              </a:spcAft>
              <a:buSzPts val="1800"/>
              <a:buChar char="•"/>
              <a:defRPr/>
            </a:lvl7pPr>
            <a:lvl8pPr indent="-342900" lvl="7" marL="3657600" algn="l">
              <a:lnSpc>
                <a:spcPct val="100000"/>
              </a:lnSpc>
              <a:spcBef>
                <a:spcPts val="400"/>
              </a:spcBef>
              <a:spcAft>
                <a:spcPts val="0"/>
              </a:spcAft>
              <a:buSzPts val="1800"/>
              <a:buChar char="•"/>
              <a:defRPr/>
            </a:lvl8pPr>
            <a:lvl9pPr indent="-342900" lvl="8" marL="4114800" algn="l">
              <a:lnSpc>
                <a:spcPct val="100000"/>
              </a:lnSpc>
              <a:spcBef>
                <a:spcPts val="400"/>
              </a:spcBef>
              <a:spcAft>
                <a:spcPts val="0"/>
              </a:spcAft>
              <a:buSzPts val="1800"/>
              <a:buChar char="•"/>
              <a:defRPr/>
            </a:lvl9pPr>
          </a:lstStyle>
          <a:p/>
        </p:txBody>
      </p:sp>
      <p:sp>
        <p:nvSpPr>
          <p:cNvPr id="18" name="Google Shape;18;p38"/>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9" name="Google Shape;19;p38"/>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20" name="Google Shape;20;p38"/>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42"/>
          <p:cNvSpPr txBox="1"/>
          <p:nvPr>
            <p:ph type="title"/>
          </p:nvPr>
        </p:nvSpPr>
        <p:spPr>
          <a:xfrm>
            <a:off x="628650" y="365130"/>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 type="body"/>
          </p:nvPr>
        </p:nvSpPr>
        <p:spPr>
          <a:xfrm>
            <a:off x="628650" y="1825625"/>
            <a:ext cx="7886700" cy="435133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42"/>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8" name="Google Shape;78;p42"/>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9" name="Google Shape;79;p42"/>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58"/>
          <p:cNvSpPr txBox="1"/>
          <p:nvPr>
            <p:ph type="ctrTitle"/>
          </p:nvPr>
        </p:nvSpPr>
        <p:spPr>
          <a:xfrm>
            <a:off x="1143000" y="1122363"/>
            <a:ext cx="6858000" cy="2387600"/>
          </a:xfrm>
          <a:prstGeom prst="rect">
            <a:avLst/>
          </a:prstGeom>
          <a:noFill/>
          <a:ln>
            <a:noFill/>
          </a:ln>
        </p:spPr>
        <p:txBody>
          <a:bodyPr anchorCtr="0" anchor="b" bIns="45700" lIns="91400" spcFirstLastPara="1" rIns="91400"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8"/>
          <p:cNvSpPr txBox="1"/>
          <p:nvPr>
            <p:ph idx="1" type="subTitle"/>
          </p:nvPr>
        </p:nvSpPr>
        <p:spPr>
          <a:xfrm>
            <a:off x="1143000" y="3602038"/>
            <a:ext cx="6858000" cy="1655762"/>
          </a:xfrm>
          <a:prstGeom prst="rect">
            <a:avLst/>
          </a:prstGeom>
          <a:noFill/>
          <a:ln>
            <a:noFill/>
          </a:ln>
        </p:spPr>
        <p:txBody>
          <a:bodyPr anchorCtr="0" anchor="t" bIns="45700" lIns="91400" spcFirstLastPara="1" rIns="91400"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400"/>
              <a:buNone/>
              <a:defRPr sz="140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83" name="Google Shape;83;p58"/>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4" name="Google Shape;84;p58"/>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5" name="Google Shape;85;p58"/>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59"/>
          <p:cNvSpPr txBox="1"/>
          <p:nvPr>
            <p:ph type="title"/>
          </p:nvPr>
        </p:nvSpPr>
        <p:spPr>
          <a:xfrm>
            <a:off x="623888" y="1709740"/>
            <a:ext cx="7886700" cy="2852737"/>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9"/>
          <p:cNvSpPr txBox="1"/>
          <p:nvPr>
            <p:ph idx="1" type="body"/>
          </p:nvPr>
        </p:nvSpPr>
        <p:spPr>
          <a:xfrm>
            <a:off x="623888" y="4589468"/>
            <a:ext cx="7886700" cy="1500187"/>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400"/>
              <a:buNone/>
              <a:defRPr sz="140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89" name="Google Shape;89;p59"/>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0" name="Google Shape;90;p59"/>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1" name="Google Shape;91;p59"/>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60"/>
          <p:cNvSpPr txBox="1"/>
          <p:nvPr>
            <p:ph type="title"/>
          </p:nvPr>
        </p:nvSpPr>
        <p:spPr>
          <a:xfrm>
            <a:off x="628650" y="365130"/>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0"/>
          <p:cNvSpPr txBox="1"/>
          <p:nvPr>
            <p:ph idx="1" type="body"/>
          </p:nvPr>
        </p:nvSpPr>
        <p:spPr>
          <a:xfrm>
            <a:off x="628650" y="1825625"/>
            <a:ext cx="3886200" cy="435133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60"/>
          <p:cNvSpPr txBox="1"/>
          <p:nvPr>
            <p:ph idx="2" type="body"/>
          </p:nvPr>
        </p:nvSpPr>
        <p:spPr>
          <a:xfrm>
            <a:off x="4629153" y="1825625"/>
            <a:ext cx="3886200" cy="435133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6" name="Google Shape;96;p60"/>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7" name="Google Shape;97;p60"/>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8" name="Google Shape;98;p60"/>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9" name="Shape 99"/>
        <p:cNvGrpSpPr/>
        <p:nvPr/>
      </p:nvGrpSpPr>
      <p:grpSpPr>
        <a:xfrm>
          <a:off x="0" y="0"/>
          <a:ext cx="0" cy="0"/>
          <a:chOff x="0" y="0"/>
          <a:chExt cx="0" cy="0"/>
        </a:xfrm>
      </p:grpSpPr>
      <p:sp>
        <p:nvSpPr>
          <p:cNvPr id="100" name="Google Shape;100;p61"/>
          <p:cNvSpPr txBox="1"/>
          <p:nvPr>
            <p:ph type="title"/>
          </p:nvPr>
        </p:nvSpPr>
        <p:spPr>
          <a:xfrm>
            <a:off x="629841" y="365130"/>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1"/>
          <p:cNvSpPr txBox="1"/>
          <p:nvPr>
            <p:ph idx="1" type="body"/>
          </p:nvPr>
        </p:nvSpPr>
        <p:spPr>
          <a:xfrm>
            <a:off x="629842" y="1681163"/>
            <a:ext cx="3868340" cy="823912"/>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400"/>
              <a:buNone/>
              <a:defRPr b="1" sz="14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2" name="Google Shape;102;p61"/>
          <p:cNvSpPr txBox="1"/>
          <p:nvPr>
            <p:ph idx="2" type="body"/>
          </p:nvPr>
        </p:nvSpPr>
        <p:spPr>
          <a:xfrm>
            <a:off x="629842" y="2505075"/>
            <a:ext cx="3868340" cy="368458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3" name="Google Shape;103;p61"/>
          <p:cNvSpPr txBox="1"/>
          <p:nvPr>
            <p:ph idx="3" type="body"/>
          </p:nvPr>
        </p:nvSpPr>
        <p:spPr>
          <a:xfrm>
            <a:off x="4629150" y="1681163"/>
            <a:ext cx="3887391" cy="823912"/>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400"/>
              <a:buNone/>
              <a:defRPr b="1" sz="14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4" name="Google Shape;104;p61"/>
          <p:cNvSpPr txBox="1"/>
          <p:nvPr>
            <p:ph idx="4" type="body"/>
          </p:nvPr>
        </p:nvSpPr>
        <p:spPr>
          <a:xfrm>
            <a:off x="4629150" y="2505075"/>
            <a:ext cx="3887391" cy="368458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p61"/>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06" name="Google Shape;106;p61"/>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07" name="Google Shape;107;p61"/>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62"/>
          <p:cNvSpPr txBox="1"/>
          <p:nvPr>
            <p:ph type="title"/>
          </p:nvPr>
        </p:nvSpPr>
        <p:spPr>
          <a:xfrm>
            <a:off x="628650" y="365130"/>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2"/>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1" name="Google Shape;111;p62"/>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2" name="Google Shape;112;p62"/>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63"/>
          <p:cNvSpPr txBox="1"/>
          <p:nvPr>
            <p:ph type="title"/>
          </p:nvPr>
        </p:nvSpPr>
        <p:spPr>
          <a:xfrm>
            <a:off x="629841" y="457200"/>
            <a:ext cx="2949178"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63"/>
          <p:cNvSpPr txBox="1"/>
          <p:nvPr>
            <p:ph idx="1" type="body"/>
          </p:nvPr>
        </p:nvSpPr>
        <p:spPr>
          <a:xfrm>
            <a:off x="3887391" y="987427"/>
            <a:ext cx="4629150" cy="4873625"/>
          </a:xfrm>
          <a:prstGeom prst="rect">
            <a:avLst/>
          </a:prstGeom>
          <a:noFill/>
          <a:ln>
            <a:noFill/>
          </a:ln>
        </p:spPr>
        <p:txBody>
          <a:bodyPr anchorCtr="0" anchor="t" bIns="45700" lIns="91400" spcFirstLastPara="1" rIns="91400"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16" name="Google Shape;116;p63"/>
          <p:cNvSpPr txBox="1"/>
          <p:nvPr>
            <p:ph idx="2" type="body"/>
          </p:nvPr>
        </p:nvSpPr>
        <p:spPr>
          <a:xfrm>
            <a:off x="629841" y="2057400"/>
            <a:ext cx="2949178" cy="3811588"/>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100"/>
              <a:buNone/>
              <a:defRPr sz="11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00"/>
              <a:buNone/>
              <a:defRPr sz="700"/>
            </a:lvl4pPr>
            <a:lvl5pPr indent="-228600" lvl="4" marL="2286000" algn="l">
              <a:lnSpc>
                <a:spcPct val="90000"/>
              </a:lnSpc>
              <a:spcBef>
                <a:spcPts val="375"/>
              </a:spcBef>
              <a:spcAft>
                <a:spcPts val="0"/>
              </a:spcAft>
              <a:buClr>
                <a:schemeClr val="dk1"/>
              </a:buClr>
              <a:buSzPts val="700"/>
              <a:buNone/>
              <a:defRPr sz="700"/>
            </a:lvl5pPr>
            <a:lvl6pPr indent="-228600" lvl="5" marL="2743200" algn="l">
              <a:lnSpc>
                <a:spcPct val="90000"/>
              </a:lnSpc>
              <a:spcBef>
                <a:spcPts val="375"/>
              </a:spcBef>
              <a:spcAft>
                <a:spcPts val="0"/>
              </a:spcAft>
              <a:buClr>
                <a:schemeClr val="dk1"/>
              </a:buClr>
              <a:buSzPts val="700"/>
              <a:buNone/>
              <a:defRPr sz="700"/>
            </a:lvl6pPr>
            <a:lvl7pPr indent="-228600" lvl="6" marL="3200400" algn="l">
              <a:lnSpc>
                <a:spcPct val="90000"/>
              </a:lnSpc>
              <a:spcBef>
                <a:spcPts val="375"/>
              </a:spcBef>
              <a:spcAft>
                <a:spcPts val="0"/>
              </a:spcAft>
              <a:buClr>
                <a:schemeClr val="dk1"/>
              </a:buClr>
              <a:buSzPts val="700"/>
              <a:buNone/>
              <a:defRPr sz="700"/>
            </a:lvl7pPr>
            <a:lvl8pPr indent="-228600" lvl="7" marL="3657600" algn="l">
              <a:lnSpc>
                <a:spcPct val="90000"/>
              </a:lnSpc>
              <a:spcBef>
                <a:spcPts val="375"/>
              </a:spcBef>
              <a:spcAft>
                <a:spcPts val="0"/>
              </a:spcAft>
              <a:buClr>
                <a:schemeClr val="dk1"/>
              </a:buClr>
              <a:buSzPts val="700"/>
              <a:buNone/>
              <a:defRPr sz="700"/>
            </a:lvl8pPr>
            <a:lvl9pPr indent="-228600" lvl="8" marL="4114800" algn="l">
              <a:lnSpc>
                <a:spcPct val="90000"/>
              </a:lnSpc>
              <a:spcBef>
                <a:spcPts val="375"/>
              </a:spcBef>
              <a:spcAft>
                <a:spcPts val="0"/>
              </a:spcAft>
              <a:buClr>
                <a:schemeClr val="dk1"/>
              </a:buClr>
              <a:buSzPts val="700"/>
              <a:buNone/>
              <a:defRPr sz="700"/>
            </a:lvl9pPr>
          </a:lstStyle>
          <a:p/>
        </p:txBody>
      </p:sp>
      <p:sp>
        <p:nvSpPr>
          <p:cNvPr id="117" name="Google Shape;117;p63"/>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8" name="Google Shape;118;p63"/>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9" name="Google Shape;119;p63"/>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64"/>
          <p:cNvSpPr txBox="1"/>
          <p:nvPr>
            <p:ph type="title"/>
          </p:nvPr>
        </p:nvSpPr>
        <p:spPr>
          <a:xfrm>
            <a:off x="629841" y="457200"/>
            <a:ext cx="2949178"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64"/>
          <p:cNvSpPr/>
          <p:nvPr>
            <p:ph idx="2" type="pic"/>
          </p:nvPr>
        </p:nvSpPr>
        <p:spPr>
          <a:xfrm>
            <a:off x="3887391" y="987427"/>
            <a:ext cx="4629150" cy="4873625"/>
          </a:xfrm>
          <a:prstGeom prst="rect">
            <a:avLst/>
          </a:prstGeom>
          <a:noFill/>
          <a:ln>
            <a:noFill/>
          </a:ln>
        </p:spPr>
      </p:sp>
      <p:sp>
        <p:nvSpPr>
          <p:cNvPr id="123" name="Google Shape;123;p64"/>
          <p:cNvSpPr txBox="1"/>
          <p:nvPr>
            <p:ph idx="1" type="body"/>
          </p:nvPr>
        </p:nvSpPr>
        <p:spPr>
          <a:xfrm>
            <a:off x="629841" y="2057400"/>
            <a:ext cx="2949178" cy="3811588"/>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100"/>
              <a:buNone/>
              <a:defRPr sz="11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00"/>
              <a:buNone/>
              <a:defRPr sz="700"/>
            </a:lvl4pPr>
            <a:lvl5pPr indent="-228600" lvl="4" marL="2286000" algn="l">
              <a:lnSpc>
                <a:spcPct val="90000"/>
              </a:lnSpc>
              <a:spcBef>
                <a:spcPts val="375"/>
              </a:spcBef>
              <a:spcAft>
                <a:spcPts val="0"/>
              </a:spcAft>
              <a:buClr>
                <a:schemeClr val="dk1"/>
              </a:buClr>
              <a:buSzPts val="700"/>
              <a:buNone/>
              <a:defRPr sz="700"/>
            </a:lvl5pPr>
            <a:lvl6pPr indent="-228600" lvl="5" marL="2743200" algn="l">
              <a:lnSpc>
                <a:spcPct val="90000"/>
              </a:lnSpc>
              <a:spcBef>
                <a:spcPts val="375"/>
              </a:spcBef>
              <a:spcAft>
                <a:spcPts val="0"/>
              </a:spcAft>
              <a:buClr>
                <a:schemeClr val="dk1"/>
              </a:buClr>
              <a:buSzPts val="700"/>
              <a:buNone/>
              <a:defRPr sz="700"/>
            </a:lvl6pPr>
            <a:lvl7pPr indent="-228600" lvl="6" marL="3200400" algn="l">
              <a:lnSpc>
                <a:spcPct val="90000"/>
              </a:lnSpc>
              <a:spcBef>
                <a:spcPts val="375"/>
              </a:spcBef>
              <a:spcAft>
                <a:spcPts val="0"/>
              </a:spcAft>
              <a:buClr>
                <a:schemeClr val="dk1"/>
              </a:buClr>
              <a:buSzPts val="700"/>
              <a:buNone/>
              <a:defRPr sz="700"/>
            </a:lvl7pPr>
            <a:lvl8pPr indent="-228600" lvl="7" marL="3657600" algn="l">
              <a:lnSpc>
                <a:spcPct val="90000"/>
              </a:lnSpc>
              <a:spcBef>
                <a:spcPts val="375"/>
              </a:spcBef>
              <a:spcAft>
                <a:spcPts val="0"/>
              </a:spcAft>
              <a:buClr>
                <a:schemeClr val="dk1"/>
              </a:buClr>
              <a:buSzPts val="700"/>
              <a:buNone/>
              <a:defRPr sz="700"/>
            </a:lvl8pPr>
            <a:lvl9pPr indent="-228600" lvl="8" marL="4114800" algn="l">
              <a:lnSpc>
                <a:spcPct val="90000"/>
              </a:lnSpc>
              <a:spcBef>
                <a:spcPts val="375"/>
              </a:spcBef>
              <a:spcAft>
                <a:spcPts val="0"/>
              </a:spcAft>
              <a:buClr>
                <a:schemeClr val="dk1"/>
              </a:buClr>
              <a:buSzPts val="700"/>
              <a:buNone/>
              <a:defRPr sz="700"/>
            </a:lvl9pPr>
          </a:lstStyle>
          <a:p/>
        </p:txBody>
      </p:sp>
      <p:sp>
        <p:nvSpPr>
          <p:cNvPr id="124" name="Google Shape;124;p64"/>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25" name="Google Shape;125;p64"/>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26" name="Google Shape;126;p64"/>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65"/>
          <p:cNvSpPr txBox="1"/>
          <p:nvPr>
            <p:ph type="title"/>
          </p:nvPr>
        </p:nvSpPr>
        <p:spPr>
          <a:xfrm>
            <a:off x="628650" y="365130"/>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65"/>
          <p:cNvSpPr txBox="1"/>
          <p:nvPr>
            <p:ph idx="1" type="body"/>
          </p:nvPr>
        </p:nvSpPr>
        <p:spPr>
          <a:xfrm rot="5400000">
            <a:off x="2396331" y="57944"/>
            <a:ext cx="4351338" cy="78867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65"/>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1" name="Google Shape;131;p65"/>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2" name="Google Shape;132;p65"/>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66"/>
          <p:cNvSpPr txBox="1"/>
          <p:nvPr>
            <p:ph type="title"/>
          </p:nvPr>
        </p:nvSpPr>
        <p:spPr>
          <a:xfrm rot="5400000">
            <a:off x="4623593" y="2285206"/>
            <a:ext cx="5811838" cy="1971675"/>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6"/>
          <p:cNvSpPr txBox="1"/>
          <p:nvPr>
            <p:ph idx="1" type="body"/>
          </p:nvPr>
        </p:nvSpPr>
        <p:spPr>
          <a:xfrm rot="5400000">
            <a:off x="623097" y="370681"/>
            <a:ext cx="5811838" cy="5800725"/>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66"/>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7" name="Google Shape;137;p66"/>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8" name="Google Shape;138;p66"/>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1"/>
          <p:cNvSpPr txBox="1"/>
          <p:nvPr>
            <p:ph idx="10" type="dt"/>
          </p:nvPr>
        </p:nvSpPr>
        <p:spPr>
          <a:xfrm>
            <a:off x="457202" y="6356352"/>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3" name="Google Shape;23;p41"/>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4" name="Google Shape;24;p41"/>
          <p:cNvSpPr txBox="1"/>
          <p:nvPr>
            <p:ph idx="12" type="sldNum"/>
          </p:nvPr>
        </p:nvSpPr>
        <p:spPr>
          <a:xfrm>
            <a:off x="655320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ga2bda726e3_2_6"/>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a2bda726e3_2_6"/>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a2bda726e3_2_6"/>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9" name="Shape 149"/>
        <p:cNvGrpSpPr/>
        <p:nvPr/>
      </p:nvGrpSpPr>
      <p:grpSpPr>
        <a:xfrm>
          <a:off x="0" y="0"/>
          <a:ext cx="0" cy="0"/>
          <a:chOff x="0" y="0"/>
          <a:chExt cx="0" cy="0"/>
        </a:xfrm>
      </p:grpSpPr>
      <p:sp>
        <p:nvSpPr>
          <p:cNvPr id="150" name="Google Shape;150;ga2bda726e3_2_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a2bda726e3_2_1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2" name="Google Shape;152;ga2bda726e3_2_10"/>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a2bda726e3_2_10"/>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ga2bda726e3_2_10"/>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5" name="Shape 155"/>
        <p:cNvGrpSpPr/>
        <p:nvPr/>
      </p:nvGrpSpPr>
      <p:grpSpPr>
        <a:xfrm>
          <a:off x="0" y="0"/>
          <a:ext cx="0" cy="0"/>
          <a:chOff x="0" y="0"/>
          <a:chExt cx="0" cy="0"/>
        </a:xfrm>
      </p:grpSpPr>
      <p:sp>
        <p:nvSpPr>
          <p:cNvPr id="156" name="Google Shape;156;ga2bda726e3_2_16"/>
          <p:cNvSpPr txBox="1"/>
          <p:nvPr>
            <p:ph type="ctrTitle"/>
          </p:nvPr>
        </p:nvSpPr>
        <p:spPr>
          <a:xfrm>
            <a:off x="685800" y="2130436"/>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a2bda726e3_2_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58" name="Google Shape;158;ga2bda726e3_2_16"/>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a2bda726e3_2_16"/>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a2bda726e3_2_16"/>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1" name="Shape 161"/>
        <p:cNvGrpSpPr/>
        <p:nvPr/>
      </p:nvGrpSpPr>
      <p:grpSpPr>
        <a:xfrm>
          <a:off x="0" y="0"/>
          <a:ext cx="0" cy="0"/>
          <a:chOff x="0" y="0"/>
          <a:chExt cx="0" cy="0"/>
        </a:xfrm>
      </p:grpSpPr>
      <p:sp>
        <p:nvSpPr>
          <p:cNvPr id="162" name="Google Shape;162;ga2bda726e3_2_22"/>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a2bda726e3_2_22"/>
          <p:cNvSpPr txBox="1"/>
          <p:nvPr>
            <p:ph idx="1" type="body"/>
          </p:nvPr>
        </p:nvSpPr>
        <p:spPr>
          <a:xfrm>
            <a:off x="722313" y="2906722"/>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4" name="Google Shape;164;ga2bda726e3_2_22"/>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a2bda726e3_2_22"/>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a2bda726e3_2_22"/>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7" name="Shape 167"/>
        <p:cNvGrpSpPr/>
        <p:nvPr/>
      </p:nvGrpSpPr>
      <p:grpSpPr>
        <a:xfrm>
          <a:off x="0" y="0"/>
          <a:ext cx="0" cy="0"/>
          <a:chOff x="0" y="0"/>
          <a:chExt cx="0" cy="0"/>
        </a:xfrm>
      </p:grpSpPr>
      <p:sp>
        <p:nvSpPr>
          <p:cNvPr id="168" name="Google Shape;168;ga2bda726e3_2_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a2bda726e3_2_28"/>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70" name="Google Shape;170;ga2bda726e3_2_28"/>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71" name="Google Shape;171;ga2bda726e3_2_28"/>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a2bda726e3_2_28"/>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a2bda726e3_2_28"/>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4" name="Shape 174"/>
        <p:cNvGrpSpPr/>
        <p:nvPr/>
      </p:nvGrpSpPr>
      <p:grpSpPr>
        <a:xfrm>
          <a:off x="0" y="0"/>
          <a:ext cx="0" cy="0"/>
          <a:chOff x="0" y="0"/>
          <a:chExt cx="0" cy="0"/>
        </a:xfrm>
      </p:grpSpPr>
      <p:sp>
        <p:nvSpPr>
          <p:cNvPr id="175" name="Google Shape;175;ga2bda726e3_2_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a2bda726e3_2_35"/>
          <p:cNvSpPr txBox="1"/>
          <p:nvPr>
            <p:ph idx="1" type="body"/>
          </p:nvPr>
        </p:nvSpPr>
        <p:spPr>
          <a:xfrm>
            <a:off x="457203"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77" name="Google Shape;177;ga2bda726e3_2_35"/>
          <p:cNvSpPr txBox="1"/>
          <p:nvPr>
            <p:ph idx="2" type="body"/>
          </p:nvPr>
        </p:nvSpPr>
        <p:spPr>
          <a:xfrm>
            <a:off x="457203"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78" name="Google Shape;178;ga2bda726e3_2_35"/>
          <p:cNvSpPr txBox="1"/>
          <p:nvPr>
            <p:ph idx="3" type="body"/>
          </p:nvPr>
        </p:nvSpPr>
        <p:spPr>
          <a:xfrm>
            <a:off x="4645031"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79" name="Google Shape;179;ga2bda726e3_2_35"/>
          <p:cNvSpPr txBox="1"/>
          <p:nvPr>
            <p:ph idx="4" type="body"/>
          </p:nvPr>
        </p:nvSpPr>
        <p:spPr>
          <a:xfrm>
            <a:off x="4645031"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80" name="Google Shape;180;ga2bda726e3_2_35"/>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a2bda726e3_2_35"/>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a2bda726e3_2_35"/>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ga2bda726e3_2_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a2bda726e3_2_44"/>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ga2bda726e3_2_44"/>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a2bda726e3_2_44"/>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ga2bda726e3_2_49"/>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ga2bda726e3_2_49"/>
          <p:cNvSpPr txBox="1"/>
          <p:nvPr>
            <p:ph idx="1" type="body"/>
          </p:nvPr>
        </p:nvSpPr>
        <p:spPr>
          <a:xfrm>
            <a:off x="3575051" y="273061"/>
            <a:ext cx="5111751"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91" name="Google Shape;191;ga2bda726e3_2_49"/>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92" name="Google Shape;192;ga2bda726e3_2_49"/>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a2bda726e3_2_49"/>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a2bda726e3_2_49"/>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ga2bda726e3_2_56"/>
          <p:cNvSpPr txBox="1"/>
          <p:nvPr>
            <p:ph type="title"/>
          </p:nvPr>
        </p:nvSpPr>
        <p:spPr>
          <a:xfrm>
            <a:off x="1792288" y="4800601"/>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ga2bda726e3_2_56"/>
          <p:cNvSpPr/>
          <p:nvPr>
            <p:ph idx="2" type="pic"/>
          </p:nvPr>
        </p:nvSpPr>
        <p:spPr>
          <a:xfrm>
            <a:off x="1792288" y="612775"/>
            <a:ext cx="5486400" cy="4114800"/>
          </a:xfrm>
          <a:prstGeom prst="rect">
            <a:avLst/>
          </a:prstGeom>
          <a:noFill/>
          <a:ln>
            <a:noFill/>
          </a:ln>
        </p:spPr>
      </p:sp>
      <p:sp>
        <p:nvSpPr>
          <p:cNvPr id="198" name="Google Shape;198;ga2bda726e3_2_56"/>
          <p:cNvSpPr txBox="1"/>
          <p:nvPr>
            <p:ph idx="1" type="body"/>
          </p:nvPr>
        </p:nvSpPr>
        <p:spPr>
          <a:xfrm>
            <a:off x="1792288" y="5367339"/>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99" name="Google Shape;199;ga2bda726e3_2_56"/>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a2bda726e3_2_56"/>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a2bda726e3_2_56"/>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ga2bda726e3_2_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a2bda726e3_2_63"/>
          <p:cNvSpPr txBox="1"/>
          <p:nvPr>
            <p:ph idx="1" type="body"/>
          </p:nvPr>
        </p:nvSpPr>
        <p:spPr>
          <a:xfrm rot="5400000">
            <a:off x="2309018" y="-251613"/>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5" name="Google Shape;205;ga2bda726e3_2_63"/>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a2bda726e3_2_63"/>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a2bda726e3_2_63"/>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5" name="Shape 25"/>
        <p:cNvGrpSpPr/>
        <p:nvPr/>
      </p:nvGrpSpPr>
      <p:grpSpPr>
        <a:xfrm>
          <a:off x="0" y="0"/>
          <a:ext cx="0" cy="0"/>
          <a:chOff x="0" y="0"/>
          <a:chExt cx="0" cy="0"/>
        </a:xfrm>
      </p:grpSpPr>
      <p:sp>
        <p:nvSpPr>
          <p:cNvPr id="26" name="Google Shape;26;p43"/>
          <p:cNvSpPr txBox="1"/>
          <p:nvPr>
            <p:ph idx="1" type="body"/>
          </p:nvPr>
        </p:nvSpPr>
        <p:spPr>
          <a:xfrm>
            <a:off x="304800" y="1554162"/>
            <a:ext cx="8686800" cy="4525961"/>
          </a:xfrm>
          <a:prstGeom prst="rect">
            <a:avLst/>
          </a:prstGeom>
          <a:noFill/>
          <a:ln>
            <a:noFill/>
          </a:ln>
        </p:spPr>
        <p:txBody>
          <a:bodyPr anchorCtr="0" anchor="t" bIns="91375" lIns="91375" spcFirstLastPara="1" rIns="91375" wrap="square" tIns="91375">
            <a:noAutofit/>
          </a:bodyPr>
          <a:lstStyle>
            <a:lvl1pPr indent="-431800" lvl="0" marL="457200" algn="l">
              <a:lnSpc>
                <a:spcPct val="100000"/>
              </a:lnSpc>
              <a:spcBef>
                <a:spcPts val="640"/>
              </a:spcBef>
              <a:spcAft>
                <a:spcPts val="0"/>
              </a:spcAft>
              <a:buClr>
                <a:schemeClr val="accent1"/>
              </a:buClr>
              <a:buSzPts val="3200"/>
              <a:buFont typeface="Arial"/>
              <a:buChar char="•"/>
              <a:defRPr sz="3200">
                <a:solidFill>
                  <a:schemeClr val="dk2"/>
                </a:solidFill>
                <a:latin typeface="Yanone Kaffeesatz"/>
                <a:ea typeface="Yanone Kaffeesatz"/>
                <a:cs typeface="Yanone Kaffeesatz"/>
                <a:sym typeface="Yanone Kaffeesatz"/>
              </a:defRPr>
            </a:lvl1pPr>
            <a:lvl2pPr indent="-406400" lvl="1" marL="914400" algn="l">
              <a:lnSpc>
                <a:spcPct val="100000"/>
              </a:lnSpc>
              <a:spcBef>
                <a:spcPts val="560"/>
              </a:spcBef>
              <a:spcAft>
                <a:spcPts val="0"/>
              </a:spcAft>
              <a:buClr>
                <a:schemeClr val="accent1"/>
              </a:buClr>
              <a:buSzPts val="2800"/>
              <a:buFont typeface="Arial"/>
              <a:buChar char="•"/>
              <a:defRPr sz="2800">
                <a:solidFill>
                  <a:schemeClr val="dk2"/>
                </a:solidFill>
                <a:latin typeface="Yanone Kaffeesatz"/>
                <a:ea typeface="Yanone Kaffeesatz"/>
                <a:cs typeface="Yanone Kaffeesatz"/>
                <a:sym typeface="Yanone Kaffeesatz"/>
              </a:defRPr>
            </a:lvl2pPr>
            <a:lvl3pPr indent="-381000" lvl="2" marL="1371600" algn="l">
              <a:lnSpc>
                <a:spcPct val="100000"/>
              </a:lnSpc>
              <a:spcBef>
                <a:spcPts val="480"/>
              </a:spcBef>
              <a:spcAft>
                <a:spcPts val="0"/>
              </a:spcAft>
              <a:buClr>
                <a:schemeClr val="accent1"/>
              </a:buClr>
              <a:buSzPts val="2400"/>
              <a:buFont typeface="Arial"/>
              <a:buChar char="•"/>
              <a:defRPr sz="2400">
                <a:solidFill>
                  <a:schemeClr val="dk2"/>
                </a:solidFill>
                <a:latin typeface="Yanone Kaffeesatz"/>
                <a:ea typeface="Yanone Kaffeesatz"/>
                <a:cs typeface="Yanone Kaffeesatz"/>
                <a:sym typeface="Yanone Kaffeesatz"/>
              </a:defRPr>
            </a:lvl3pPr>
            <a:lvl4pPr indent="-355600" lvl="3" marL="1828800" algn="l">
              <a:lnSpc>
                <a:spcPct val="100000"/>
              </a:lnSpc>
              <a:spcBef>
                <a:spcPts val="400"/>
              </a:spcBef>
              <a:spcAft>
                <a:spcPts val="0"/>
              </a:spcAft>
              <a:buClr>
                <a:schemeClr val="accent1"/>
              </a:buClr>
              <a:buSzPts val="2000"/>
              <a:buFont typeface="Arial"/>
              <a:buChar char="•"/>
              <a:defRPr sz="2000">
                <a:solidFill>
                  <a:schemeClr val="dk2"/>
                </a:solidFill>
                <a:latin typeface="Yanone Kaffeesatz"/>
                <a:ea typeface="Yanone Kaffeesatz"/>
                <a:cs typeface="Yanone Kaffeesatz"/>
                <a:sym typeface="Yanone Kaffeesatz"/>
              </a:defRPr>
            </a:lvl4pPr>
            <a:lvl5pPr indent="-355600" lvl="4" marL="2286000" algn="l">
              <a:lnSpc>
                <a:spcPct val="100000"/>
              </a:lnSpc>
              <a:spcBef>
                <a:spcPts val="360"/>
              </a:spcBef>
              <a:spcAft>
                <a:spcPts val="0"/>
              </a:spcAft>
              <a:buClr>
                <a:schemeClr val="accent1"/>
              </a:buClr>
              <a:buSzPts val="2000"/>
              <a:buFont typeface="Arial"/>
              <a:buChar char="•"/>
              <a:defRPr>
                <a:solidFill>
                  <a:schemeClr val="dk2"/>
                </a:solidFill>
                <a:latin typeface="Yanone Kaffeesatz"/>
                <a:ea typeface="Yanone Kaffeesatz"/>
                <a:cs typeface="Yanone Kaffeesatz"/>
                <a:sym typeface="Yanone Kaffeesatz"/>
              </a:defRPr>
            </a:lvl5pPr>
            <a:lvl6pPr indent="-342900" lvl="5" marL="2743200" algn="l">
              <a:lnSpc>
                <a:spcPct val="100000"/>
              </a:lnSpc>
              <a:spcBef>
                <a:spcPts val="360"/>
              </a:spcBef>
              <a:spcAft>
                <a:spcPts val="0"/>
              </a:spcAft>
              <a:buClr>
                <a:schemeClr val="accent1"/>
              </a:buClr>
              <a:buSzPts val="1800"/>
              <a:buFont typeface="Arial"/>
              <a:buChar char="•"/>
              <a:defRPr sz="1800">
                <a:solidFill>
                  <a:schemeClr val="dk2"/>
                </a:solidFill>
                <a:latin typeface="Yanone Kaffeesatz"/>
                <a:ea typeface="Yanone Kaffeesatz"/>
                <a:cs typeface="Yanone Kaffeesatz"/>
                <a:sym typeface="Yanone Kaffeesatz"/>
              </a:defRPr>
            </a:lvl6pPr>
            <a:lvl7pPr indent="-330200" lvl="6" marL="3200400" algn="l">
              <a:lnSpc>
                <a:spcPct val="100000"/>
              </a:lnSpc>
              <a:spcBef>
                <a:spcPts val="320"/>
              </a:spcBef>
              <a:spcAft>
                <a:spcPts val="0"/>
              </a:spcAft>
              <a:buClr>
                <a:schemeClr val="accent1"/>
              </a:buClr>
              <a:buSzPts val="1600"/>
              <a:buFont typeface="Arial"/>
              <a:buChar char="•"/>
              <a:defRPr sz="1600">
                <a:solidFill>
                  <a:schemeClr val="dk2"/>
                </a:solidFill>
                <a:latin typeface="Yanone Kaffeesatz"/>
                <a:ea typeface="Yanone Kaffeesatz"/>
                <a:cs typeface="Yanone Kaffeesatz"/>
                <a:sym typeface="Yanone Kaffeesatz"/>
              </a:defRPr>
            </a:lvl7pPr>
            <a:lvl8pPr indent="-330200" lvl="7" marL="3657600" algn="l">
              <a:lnSpc>
                <a:spcPct val="100000"/>
              </a:lnSpc>
              <a:spcBef>
                <a:spcPts val="320"/>
              </a:spcBef>
              <a:spcAft>
                <a:spcPts val="0"/>
              </a:spcAft>
              <a:buClr>
                <a:schemeClr val="accent1"/>
              </a:buClr>
              <a:buSzPts val="1600"/>
              <a:buFont typeface="Arial"/>
              <a:buChar char="•"/>
              <a:defRPr sz="1600">
                <a:solidFill>
                  <a:schemeClr val="dk2"/>
                </a:solidFill>
                <a:latin typeface="Yanone Kaffeesatz"/>
                <a:ea typeface="Yanone Kaffeesatz"/>
                <a:cs typeface="Yanone Kaffeesatz"/>
                <a:sym typeface="Yanone Kaffeesatz"/>
              </a:defRPr>
            </a:lvl8pPr>
            <a:lvl9pPr indent="-317500" lvl="8" marL="4114800" algn="l">
              <a:lnSpc>
                <a:spcPct val="100000"/>
              </a:lnSpc>
              <a:spcBef>
                <a:spcPts val="280"/>
              </a:spcBef>
              <a:spcAft>
                <a:spcPts val="0"/>
              </a:spcAft>
              <a:buClr>
                <a:schemeClr val="accent1"/>
              </a:buClr>
              <a:buSzPts val="1400"/>
              <a:buFont typeface="Arial"/>
              <a:buChar char="•"/>
              <a:defRPr sz="1400">
                <a:solidFill>
                  <a:schemeClr val="dk2"/>
                </a:solidFill>
                <a:latin typeface="Yanone Kaffeesatz"/>
                <a:ea typeface="Yanone Kaffeesatz"/>
                <a:cs typeface="Yanone Kaffeesatz"/>
                <a:sym typeface="Yanone Kaffeesatz"/>
              </a:defRPr>
            </a:lvl9pPr>
          </a:lstStyle>
          <a:p/>
        </p:txBody>
      </p:sp>
      <p:sp>
        <p:nvSpPr>
          <p:cNvPr id="27" name="Google Shape;27;p43"/>
          <p:cNvSpPr txBox="1"/>
          <p:nvPr>
            <p:ph type="title"/>
          </p:nvPr>
        </p:nvSpPr>
        <p:spPr>
          <a:xfrm>
            <a:off x="304800" y="457204"/>
            <a:ext cx="8686800" cy="838199"/>
          </a:xfrm>
          <a:prstGeom prst="rect">
            <a:avLst/>
          </a:prstGeom>
          <a:noFill/>
          <a:ln>
            <a:noFill/>
          </a:ln>
        </p:spPr>
        <p:txBody>
          <a:bodyPr anchorCtr="0" anchor="ctr" bIns="91375" lIns="91375" spcFirstLastPara="1" rIns="91375" wrap="square" tIns="91375">
            <a:noAutofit/>
          </a:bodyPr>
          <a:lstStyle>
            <a:lvl1pPr lvl="0" algn="l">
              <a:lnSpc>
                <a:spcPct val="100000"/>
              </a:lnSpc>
              <a:spcBef>
                <a:spcPts val="0"/>
              </a:spcBef>
              <a:spcAft>
                <a:spcPts val="0"/>
              </a:spcAft>
              <a:buSzPts val="3600"/>
              <a:buNone/>
              <a:defRPr sz="3600" cap="small">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3600"/>
              <a:buFont typeface="Arial"/>
              <a:buNone/>
              <a:defRPr sz="3600">
                <a:solidFill>
                  <a:schemeClr val="dk2"/>
                </a:solidFill>
                <a:latin typeface="Arial"/>
                <a:ea typeface="Arial"/>
                <a:cs typeface="Arial"/>
                <a:sym typeface="Arial"/>
              </a:defRPr>
            </a:lvl2pPr>
            <a:lvl3pPr lvl="2" algn="l">
              <a:lnSpc>
                <a:spcPct val="100000"/>
              </a:lnSpc>
              <a:spcBef>
                <a:spcPts val="0"/>
              </a:spcBef>
              <a:spcAft>
                <a:spcPts val="0"/>
              </a:spcAft>
              <a:buSzPts val="1400"/>
              <a:buNone/>
              <a:defRPr sz="3600">
                <a:solidFill>
                  <a:schemeClr val="dk2"/>
                </a:solidFill>
                <a:latin typeface="Arial"/>
                <a:ea typeface="Arial"/>
                <a:cs typeface="Arial"/>
                <a:sym typeface="Arial"/>
              </a:defRPr>
            </a:lvl3pPr>
            <a:lvl4pPr lvl="3" algn="l">
              <a:lnSpc>
                <a:spcPct val="100000"/>
              </a:lnSpc>
              <a:spcBef>
                <a:spcPts val="0"/>
              </a:spcBef>
              <a:spcAft>
                <a:spcPts val="0"/>
              </a:spcAft>
              <a:buSzPts val="1400"/>
              <a:buNone/>
              <a:defRPr sz="3600">
                <a:solidFill>
                  <a:schemeClr val="dk2"/>
                </a:solidFill>
                <a:latin typeface="Arial"/>
                <a:ea typeface="Arial"/>
                <a:cs typeface="Arial"/>
                <a:sym typeface="Arial"/>
              </a:defRPr>
            </a:lvl4pPr>
            <a:lvl5pPr lvl="4" algn="l">
              <a:lnSpc>
                <a:spcPct val="100000"/>
              </a:lnSpc>
              <a:spcBef>
                <a:spcPts val="0"/>
              </a:spcBef>
              <a:spcAft>
                <a:spcPts val="0"/>
              </a:spcAft>
              <a:buSzPts val="1400"/>
              <a:buNone/>
              <a:defRPr sz="3600">
                <a:solidFill>
                  <a:schemeClr val="dk2"/>
                </a:solidFill>
                <a:latin typeface="Arial"/>
                <a:ea typeface="Arial"/>
                <a:cs typeface="Arial"/>
                <a:sym typeface="Arial"/>
              </a:defRPr>
            </a:lvl5pPr>
            <a:lvl6pPr lvl="5" algn="l">
              <a:lnSpc>
                <a:spcPct val="100000"/>
              </a:lnSpc>
              <a:spcBef>
                <a:spcPts val="0"/>
              </a:spcBef>
              <a:spcAft>
                <a:spcPts val="0"/>
              </a:spcAft>
              <a:buSzPts val="1400"/>
              <a:buNone/>
              <a:defRPr sz="3600">
                <a:solidFill>
                  <a:schemeClr val="dk2"/>
                </a:solidFill>
                <a:latin typeface="Arial"/>
                <a:ea typeface="Arial"/>
                <a:cs typeface="Arial"/>
                <a:sym typeface="Arial"/>
              </a:defRPr>
            </a:lvl6pPr>
            <a:lvl7pPr lvl="6" algn="l">
              <a:lnSpc>
                <a:spcPct val="100000"/>
              </a:lnSpc>
              <a:spcBef>
                <a:spcPts val="0"/>
              </a:spcBef>
              <a:spcAft>
                <a:spcPts val="0"/>
              </a:spcAft>
              <a:buSzPts val="1400"/>
              <a:buNone/>
              <a:defRPr sz="3600">
                <a:solidFill>
                  <a:schemeClr val="dk2"/>
                </a:solidFill>
                <a:latin typeface="Arial"/>
                <a:ea typeface="Arial"/>
                <a:cs typeface="Arial"/>
                <a:sym typeface="Arial"/>
              </a:defRPr>
            </a:lvl7pPr>
            <a:lvl8pPr lvl="7" algn="l">
              <a:lnSpc>
                <a:spcPct val="100000"/>
              </a:lnSpc>
              <a:spcBef>
                <a:spcPts val="0"/>
              </a:spcBef>
              <a:spcAft>
                <a:spcPts val="0"/>
              </a:spcAft>
              <a:buSzPts val="1400"/>
              <a:buNone/>
              <a:defRPr sz="3600">
                <a:solidFill>
                  <a:schemeClr val="dk2"/>
                </a:solidFill>
                <a:latin typeface="Arial"/>
                <a:ea typeface="Arial"/>
                <a:cs typeface="Arial"/>
                <a:sym typeface="Arial"/>
              </a:defRPr>
            </a:lvl8pPr>
            <a:lvl9pPr lvl="8" algn="l">
              <a:lnSpc>
                <a:spcPct val="100000"/>
              </a:lnSpc>
              <a:spcBef>
                <a:spcPts val="0"/>
              </a:spcBef>
              <a:spcAft>
                <a:spcPts val="0"/>
              </a:spcAft>
              <a:buSzPts val="1400"/>
              <a:buNone/>
              <a:defRPr sz="3600">
                <a:solidFill>
                  <a:schemeClr val="dk2"/>
                </a:solidFill>
                <a:latin typeface="Arial"/>
                <a:ea typeface="Arial"/>
                <a:cs typeface="Arial"/>
                <a:sym typeface="Arial"/>
              </a:defRPr>
            </a:lvl9pPr>
          </a:lstStyle>
          <a:p/>
        </p:txBody>
      </p:sp>
      <p:sp>
        <p:nvSpPr>
          <p:cNvPr id="28" name="Google Shape;28;p43"/>
          <p:cNvSpPr txBox="1"/>
          <p:nvPr>
            <p:ph idx="10" type="dt"/>
          </p:nvPr>
        </p:nvSpPr>
        <p:spPr>
          <a:xfrm>
            <a:off x="6477003" y="76200"/>
            <a:ext cx="2514599" cy="288925"/>
          </a:xfrm>
          <a:prstGeom prst="rect">
            <a:avLst/>
          </a:prstGeom>
          <a:noFill/>
          <a:ln>
            <a:noFill/>
          </a:ln>
        </p:spPr>
        <p:txBody>
          <a:bodyPr anchorCtr="0" anchor="t" bIns="91375" lIns="91375" spcFirstLastPara="1" rIns="91375" wrap="square" tIns="91375">
            <a:noAutofit/>
          </a:bodyPr>
          <a:lstStyle>
            <a:lvl1pPr lvl="0" marR="0" algn="l">
              <a:lnSpc>
                <a:spcPct val="100000"/>
              </a:lnSpc>
              <a:spcBef>
                <a:spcPts val="0"/>
              </a:spcBef>
              <a:spcAft>
                <a:spcPts val="0"/>
              </a:spcAft>
              <a:buClr>
                <a:srgbClr val="D38E27"/>
              </a:buClr>
              <a:buSzPts val="1200"/>
              <a:buFont typeface="Calibri"/>
              <a:buNone/>
              <a:defRPr b="0" i="0" sz="1200" u="none" cap="none" strike="noStrike">
                <a:solidFill>
                  <a:srgbClr val="D38E27"/>
                </a:solidFill>
              </a:defRPr>
            </a:lvl1pPr>
            <a:lvl2pPr lvl="1" algn="l">
              <a:lnSpc>
                <a:spcPct val="100000"/>
              </a:lnSpc>
              <a:spcBef>
                <a:spcPts val="0"/>
              </a:spcBef>
              <a:spcAft>
                <a:spcPts val="0"/>
              </a:spcAft>
              <a:buClr>
                <a:schemeClr val="dk1"/>
              </a:buClr>
              <a:buSzPts val="1800"/>
              <a:buFont typeface="Calibri"/>
              <a:buNone/>
              <a:defRPr/>
            </a:lvl2pPr>
            <a:lvl3pPr lvl="2" algn="l">
              <a:lnSpc>
                <a:spcPct val="100000"/>
              </a:lnSpc>
              <a:spcBef>
                <a:spcPts val="0"/>
              </a:spcBef>
              <a:spcAft>
                <a:spcPts val="0"/>
              </a:spcAft>
              <a:buClr>
                <a:schemeClr val="dk1"/>
              </a:buClr>
              <a:buSzPts val="1800"/>
              <a:buFont typeface="Calibri"/>
              <a:buNone/>
              <a:defRPr/>
            </a:lvl3pPr>
            <a:lvl4pPr lvl="3" algn="l">
              <a:lnSpc>
                <a:spcPct val="100000"/>
              </a:lnSpc>
              <a:spcBef>
                <a:spcPts val="0"/>
              </a:spcBef>
              <a:spcAft>
                <a:spcPts val="0"/>
              </a:spcAft>
              <a:buClr>
                <a:schemeClr val="dk1"/>
              </a:buClr>
              <a:buSzPts val="1800"/>
              <a:buFont typeface="Calibri"/>
              <a:buNone/>
              <a:defRPr/>
            </a:lvl4pPr>
            <a:lvl5pPr lvl="4" algn="l">
              <a:lnSpc>
                <a:spcPct val="100000"/>
              </a:lnSpc>
              <a:spcBef>
                <a:spcPts val="0"/>
              </a:spcBef>
              <a:spcAft>
                <a:spcPts val="0"/>
              </a:spcAft>
              <a:buClr>
                <a:schemeClr val="dk1"/>
              </a:buClr>
              <a:buSzPts val="1800"/>
              <a:buFont typeface="Calibri"/>
              <a:buNone/>
              <a:defRPr/>
            </a:lvl5pPr>
            <a:lvl6pPr lvl="5" algn="l">
              <a:lnSpc>
                <a:spcPct val="100000"/>
              </a:lnSpc>
              <a:spcBef>
                <a:spcPts val="0"/>
              </a:spcBef>
              <a:spcAft>
                <a:spcPts val="0"/>
              </a:spcAft>
              <a:buClr>
                <a:schemeClr val="dk1"/>
              </a:buClr>
              <a:buSzPts val="1800"/>
              <a:buFont typeface="Calibri"/>
              <a:buNone/>
              <a:defRPr/>
            </a:lvl6pPr>
            <a:lvl7pPr lvl="6" algn="l">
              <a:lnSpc>
                <a:spcPct val="100000"/>
              </a:lnSpc>
              <a:spcBef>
                <a:spcPts val="0"/>
              </a:spcBef>
              <a:spcAft>
                <a:spcPts val="0"/>
              </a:spcAft>
              <a:buClr>
                <a:schemeClr val="dk1"/>
              </a:buClr>
              <a:buSzPts val="1800"/>
              <a:buFont typeface="Calibri"/>
              <a:buNone/>
              <a:defRPr/>
            </a:lvl7pPr>
            <a:lvl8pPr lvl="7" algn="l">
              <a:lnSpc>
                <a:spcPct val="100000"/>
              </a:lnSpc>
              <a:spcBef>
                <a:spcPts val="0"/>
              </a:spcBef>
              <a:spcAft>
                <a:spcPts val="0"/>
              </a:spcAft>
              <a:buClr>
                <a:schemeClr val="dk1"/>
              </a:buClr>
              <a:buSzPts val="1800"/>
              <a:buFont typeface="Calibri"/>
              <a:buNone/>
              <a:defRPr/>
            </a:lvl8pPr>
            <a:lvl9pPr lvl="8" algn="l">
              <a:lnSpc>
                <a:spcPct val="100000"/>
              </a:lnSpc>
              <a:spcBef>
                <a:spcPts val="0"/>
              </a:spcBef>
              <a:spcAft>
                <a:spcPts val="0"/>
              </a:spcAft>
              <a:buClr>
                <a:schemeClr val="dk1"/>
              </a:buClr>
              <a:buSzPts val="1800"/>
              <a:buFont typeface="Calibri"/>
              <a:buNone/>
              <a:defRPr/>
            </a:lvl9pPr>
          </a:lstStyle>
          <a:p/>
        </p:txBody>
      </p:sp>
      <p:sp>
        <p:nvSpPr>
          <p:cNvPr id="29" name="Google Shape;29;p43"/>
          <p:cNvSpPr txBox="1"/>
          <p:nvPr>
            <p:ph idx="11" type="ftr"/>
          </p:nvPr>
        </p:nvSpPr>
        <p:spPr>
          <a:xfrm>
            <a:off x="3581404" y="76200"/>
            <a:ext cx="2895600" cy="288925"/>
          </a:xfrm>
          <a:prstGeom prst="rect">
            <a:avLst/>
          </a:prstGeom>
          <a:noFill/>
          <a:ln>
            <a:noFill/>
          </a:ln>
        </p:spPr>
        <p:txBody>
          <a:bodyPr anchorCtr="0" anchor="t" bIns="91375" lIns="91375" spcFirstLastPara="1" rIns="91375" wrap="square" tIns="91375">
            <a:noAutofit/>
          </a:bodyPr>
          <a:lstStyle>
            <a:lvl1pPr lvl="0"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1pPr>
            <a:lvl2pPr lvl="1"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2pPr>
            <a:lvl3pPr lvl="2"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3pPr>
            <a:lvl4pPr lvl="3"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4pPr>
            <a:lvl5pPr lvl="4"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5pPr>
            <a:lvl6pPr lvl="5"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6pPr>
            <a:lvl7pPr lvl="6"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7pPr>
            <a:lvl8pPr lvl="7"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8pPr>
            <a:lvl9pPr lvl="8" marR="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9pPr>
          </a:lstStyle>
          <a:p/>
        </p:txBody>
      </p:sp>
      <p:sp>
        <p:nvSpPr>
          <p:cNvPr id="30" name="Google Shape;30;p43"/>
          <p:cNvSpPr txBox="1"/>
          <p:nvPr>
            <p:ph idx="12" type="sldNum"/>
          </p:nvPr>
        </p:nvSpPr>
        <p:spPr>
          <a:xfrm>
            <a:off x="8229604" y="6473825"/>
            <a:ext cx="758825" cy="247649"/>
          </a:xfrm>
          <a:prstGeom prst="rect">
            <a:avLst/>
          </a:prstGeom>
          <a:noFill/>
          <a:ln>
            <a:noFill/>
          </a:ln>
        </p:spPr>
        <p:txBody>
          <a:bodyPr anchorCtr="0" anchor="t" bIns="91375" lIns="91375" spcFirstLastPara="1" rIns="91375" wrap="square" tIns="91375">
            <a:noAutofit/>
          </a:bodyPr>
          <a:lstStyle>
            <a:lvl1pPr indent="0" lvl="0"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1pPr>
            <a:lvl2pPr indent="0" lvl="1"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2pPr>
            <a:lvl3pPr indent="0" lvl="2"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3pPr>
            <a:lvl4pPr indent="0" lvl="3"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4pPr>
            <a:lvl5pPr indent="0" lvl="4"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5pPr>
            <a:lvl6pPr indent="0" lvl="5"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6pPr>
            <a:lvl7pPr indent="0" lvl="6"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7pPr>
            <a:lvl8pPr indent="0" lvl="7"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8pPr>
            <a:lvl9pPr indent="0" lvl="8" marL="0" marR="0" algn="r">
              <a:lnSpc>
                <a:spcPct val="100000"/>
              </a:lnSpc>
              <a:spcBef>
                <a:spcPts val="0"/>
              </a:spcBef>
              <a:spcAft>
                <a:spcPts val="0"/>
              </a:spcAft>
              <a:buClr>
                <a:srgbClr val="D38E27"/>
              </a:buClr>
              <a:buSzPts val="1200"/>
              <a:buFont typeface="Calibri"/>
              <a:buNone/>
              <a:defRPr b="0" i="0" sz="1200" u="none" cap="none" strike="noStrike">
                <a:solidFill>
                  <a:srgbClr val="D38E27"/>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ga2bda726e3_2_69"/>
          <p:cNvSpPr txBox="1"/>
          <p:nvPr>
            <p:ph type="title"/>
          </p:nvPr>
        </p:nvSpPr>
        <p:spPr>
          <a:xfrm rot="5400000">
            <a:off x="4732337" y="2171712"/>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ga2bda726e3_2_69"/>
          <p:cNvSpPr txBox="1"/>
          <p:nvPr>
            <p:ph idx="1" type="body"/>
          </p:nvPr>
        </p:nvSpPr>
        <p:spPr>
          <a:xfrm rot="5400000">
            <a:off x="541338" y="190512"/>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1" name="Google Shape;211;ga2bda726e3_2_69"/>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ga2bda726e3_2_69"/>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ga2bda726e3_2_69"/>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 type="obj">
  <p:cSld name="OBJECT">
    <p:spTree>
      <p:nvGrpSpPr>
        <p:cNvPr id="221" name="Shape 221"/>
        <p:cNvGrpSpPr/>
        <p:nvPr/>
      </p:nvGrpSpPr>
      <p:grpSpPr>
        <a:xfrm>
          <a:off x="0" y="0"/>
          <a:ext cx="0" cy="0"/>
          <a:chOff x="0" y="0"/>
          <a:chExt cx="0" cy="0"/>
        </a:xfrm>
      </p:grpSpPr>
      <p:sp>
        <p:nvSpPr>
          <p:cNvPr id="222" name="Google Shape;222;p45"/>
          <p:cNvSpPr txBox="1"/>
          <p:nvPr>
            <p:ph type="title"/>
          </p:nvPr>
        </p:nvSpPr>
        <p:spPr>
          <a:xfrm>
            <a:off x="304800" y="457204"/>
            <a:ext cx="8686800" cy="838199"/>
          </a:xfrm>
          <a:prstGeom prst="rect">
            <a:avLst/>
          </a:prstGeom>
          <a:noFill/>
          <a:ln>
            <a:noFill/>
          </a:ln>
        </p:spPr>
        <p:txBody>
          <a:bodyPr anchorCtr="0" anchor="t" bIns="91375" lIns="91375" spcFirstLastPara="1" rIns="91375" wrap="square" tIns="91375">
            <a:noAutofit/>
          </a:bodyPr>
          <a:lstStyle>
            <a:lvl1pPr lvl="0" algn="l">
              <a:lnSpc>
                <a:spcPct val="100000"/>
              </a:lnSpc>
              <a:spcBef>
                <a:spcPts val="0"/>
              </a:spcBef>
              <a:spcAft>
                <a:spcPts val="0"/>
              </a:spcAft>
              <a:buClr>
                <a:schemeClr val="dk2"/>
              </a:buClr>
              <a:buSzPts val="3600"/>
              <a:buFont typeface="Arial"/>
              <a:buNone/>
              <a:defRPr sz="3600" cap="small">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3600"/>
              <a:buFont typeface="Arial"/>
              <a:buNone/>
              <a:defRPr sz="3600">
                <a:solidFill>
                  <a:schemeClr val="dk2"/>
                </a:solidFill>
                <a:latin typeface="Arial"/>
                <a:ea typeface="Arial"/>
                <a:cs typeface="Arial"/>
                <a:sym typeface="Arial"/>
              </a:defRPr>
            </a:lvl2pPr>
            <a:lvl3pPr lvl="2" algn="l">
              <a:lnSpc>
                <a:spcPct val="100000"/>
              </a:lnSpc>
              <a:spcBef>
                <a:spcPts val="0"/>
              </a:spcBef>
              <a:spcAft>
                <a:spcPts val="0"/>
              </a:spcAft>
              <a:buSzPts val="1400"/>
              <a:buNone/>
              <a:defRPr sz="3600">
                <a:solidFill>
                  <a:schemeClr val="dk2"/>
                </a:solidFill>
                <a:latin typeface="Arial"/>
                <a:ea typeface="Arial"/>
                <a:cs typeface="Arial"/>
                <a:sym typeface="Arial"/>
              </a:defRPr>
            </a:lvl3pPr>
            <a:lvl4pPr lvl="3" algn="l">
              <a:lnSpc>
                <a:spcPct val="100000"/>
              </a:lnSpc>
              <a:spcBef>
                <a:spcPts val="0"/>
              </a:spcBef>
              <a:spcAft>
                <a:spcPts val="0"/>
              </a:spcAft>
              <a:buSzPts val="1400"/>
              <a:buNone/>
              <a:defRPr sz="3600">
                <a:solidFill>
                  <a:schemeClr val="dk2"/>
                </a:solidFill>
                <a:latin typeface="Arial"/>
                <a:ea typeface="Arial"/>
                <a:cs typeface="Arial"/>
                <a:sym typeface="Arial"/>
              </a:defRPr>
            </a:lvl4pPr>
            <a:lvl5pPr lvl="4" algn="l">
              <a:lnSpc>
                <a:spcPct val="100000"/>
              </a:lnSpc>
              <a:spcBef>
                <a:spcPts val="0"/>
              </a:spcBef>
              <a:spcAft>
                <a:spcPts val="0"/>
              </a:spcAft>
              <a:buSzPts val="1400"/>
              <a:buNone/>
              <a:defRPr sz="3600">
                <a:solidFill>
                  <a:schemeClr val="dk2"/>
                </a:solidFill>
                <a:latin typeface="Arial"/>
                <a:ea typeface="Arial"/>
                <a:cs typeface="Arial"/>
                <a:sym typeface="Arial"/>
              </a:defRPr>
            </a:lvl5pPr>
            <a:lvl6pPr lvl="5" algn="l">
              <a:lnSpc>
                <a:spcPct val="100000"/>
              </a:lnSpc>
              <a:spcBef>
                <a:spcPts val="0"/>
              </a:spcBef>
              <a:spcAft>
                <a:spcPts val="0"/>
              </a:spcAft>
              <a:buSzPts val="1400"/>
              <a:buNone/>
              <a:defRPr sz="3600">
                <a:solidFill>
                  <a:schemeClr val="dk2"/>
                </a:solidFill>
                <a:latin typeface="Arial"/>
                <a:ea typeface="Arial"/>
                <a:cs typeface="Arial"/>
                <a:sym typeface="Arial"/>
              </a:defRPr>
            </a:lvl6pPr>
            <a:lvl7pPr lvl="6" algn="l">
              <a:lnSpc>
                <a:spcPct val="100000"/>
              </a:lnSpc>
              <a:spcBef>
                <a:spcPts val="0"/>
              </a:spcBef>
              <a:spcAft>
                <a:spcPts val="0"/>
              </a:spcAft>
              <a:buSzPts val="1400"/>
              <a:buNone/>
              <a:defRPr sz="3600">
                <a:solidFill>
                  <a:schemeClr val="dk2"/>
                </a:solidFill>
                <a:latin typeface="Arial"/>
                <a:ea typeface="Arial"/>
                <a:cs typeface="Arial"/>
                <a:sym typeface="Arial"/>
              </a:defRPr>
            </a:lvl7pPr>
            <a:lvl8pPr lvl="7" algn="l">
              <a:lnSpc>
                <a:spcPct val="100000"/>
              </a:lnSpc>
              <a:spcBef>
                <a:spcPts val="0"/>
              </a:spcBef>
              <a:spcAft>
                <a:spcPts val="0"/>
              </a:spcAft>
              <a:buSzPts val="1400"/>
              <a:buNone/>
              <a:defRPr sz="3600">
                <a:solidFill>
                  <a:schemeClr val="dk2"/>
                </a:solidFill>
                <a:latin typeface="Arial"/>
                <a:ea typeface="Arial"/>
                <a:cs typeface="Arial"/>
                <a:sym typeface="Arial"/>
              </a:defRPr>
            </a:lvl8pPr>
            <a:lvl9pPr lvl="8" algn="l">
              <a:lnSpc>
                <a:spcPct val="100000"/>
              </a:lnSpc>
              <a:spcBef>
                <a:spcPts val="0"/>
              </a:spcBef>
              <a:spcAft>
                <a:spcPts val="0"/>
              </a:spcAft>
              <a:buSzPts val="1400"/>
              <a:buNone/>
              <a:defRPr sz="3600">
                <a:solidFill>
                  <a:schemeClr val="dk2"/>
                </a:solidFill>
                <a:latin typeface="Arial"/>
                <a:ea typeface="Arial"/>
                <a:cs typeface="Arial"/>
                <a:sym typeface="Arial"/>
              </a:defRPr>
            </a:lvl9pPr>
          </a:lstStyle>
          <a:p/>
        </p:txBody>
      </p:sp>
      <p:sp>
        <p:nvSpPr>
          <p:cNvPr id="223" name="Google Shape;223;p45"/>
          <p:cNvSpPr txBox="1"/>
          <p:nvPr>
            <p:ph idx="1" type="body"/>
          </p:nvPr>
        </p:nvSpPr>
        <p:spPr>
          <a:xfrm>
            <a:off x="304800" y="1554162"/>
            <a:ext cx="8686800" cy="4525961"/>
          </a:xfrm>
          <a:prstGeom prst="rect">
            <a:avLst/>
          </a:prstGeom>
          <a:noFill/>
          <a:ln>
            <a:noFill/>
          </a:ln>
        </p:spPr>
        <p:txBody>
          <a:bodyPr anchorCtr="0" anchor="t" bIns="91375" lIns="91375" spcFirstLastPara="1" rIns="91375" wrap="square" tIns="91375">
            <a:noAutofit/>
          </a:bodyPr>
          <a:lstStyle>
            <a:lvl1pPr indent="-431800" lvl="0" marL="457200" algn="l">
              <a:lnSpc>
                <a:spcPct val="100000"/>
              </a:lnSpc>
              <a:spcBef>
                <a:spcPts val="640"/>
              </a:spcBef>
              <a:spcAft>
                <a:spcPts val="0"/>
              </a:spcAft>
              <a:buClr>
                <a:schemeClr val="accent1"/>
              </a:buClr>
              <a:buSzPts val="3200"/>
              <a:buFont typeface="Arial"/>
              <a:buChar char="•"/>
              <a:defRPr sz="3200">
                <a:solidFill>
                  <a:schemeClr val="dk2"/>
                </a:solidFill>
                <a:latin typeface="Yanone Kaffeesatz"/>
                <a:ea typeface="Yanone Kaffeesatz"/>
                <a:cs typeface="Yanone Kaffeesatz"/>
                <a:sym typeface="Yanone Kaffeesatz"/>
              </a:defRPr>
            </a:lvl1pPr>
            <a:lvl2pPr indent="-406400" lvl="1" marL="914400" algn="l">
              <a:lnSpc>
                <a:spcPct val="100000"/>
              </a:lnSpc>
              <a:spcBef>
                <a:spcPts val="560"/>
              </a:spcBef>
              <a:spcAft>
                <a:spcPts val="0"/>
              </a:spcAft>
              <a:buClr>
                <a:schemeClr val="accent1"/>
              </a:buClr>
              <a:buSzPts val="2800"/>
              <a:buFont typeface="Arial"/>
              <a:buChar char="•"/>
              <a:defRPr sz="2800">
                <a:solidFill>
                  <a:schemeClr val="dk2"/>
                </a:solidFill>
                <a:latin typeface="Yanone Kaffeesatz"/>
                <a:ea typeface="Yanone Kaffeesatz"/>
                <a:cs typeface="Yanone Kaffeesatz"/>
                <a:sym typeface="Yanone Kaffeesatz"/>
              </a:defRPr>
            </a:lvl2pPr>
            <a:lvl3pPr indent="-381000" lvl="2" marL="1371600" algn="l">
              <a:lnSpc>
                <a:spcPct val="100000"/>
              </a:lnSpc>
              <a:spcBef>
                <a:spcPts val="480"/>
              </a:spcBef>
              <a:spcAft>
                <a:spcPts val="0"/>
              </a:spcAft>
              <a:buClr>
                <a:schemeClr val="accent1"/>
              </a:buClr>
              <a:buSzPts val="2400"/>
              <a:buFont typeface="Arial"/>
              <a:buChar char="•"/>
              <a:defRPr sz="2400">
                <a:solidFill>
                  <a:schemeClr val="dk2"/>
                </a:solidFill>
                <a:latin typeface="Yanone Kaffeesatz"/>
                <a:ea typeface="Yanone Kaffeesatz"/>
                <a:cs typeface="Yanone Kaffeesatz"/>
                <a:sym typeface="Yanone Kaffeesatz"/>
              </a:defRPr>
            </a:lvl3pPr>
            <a:lvl4pPr indent="-355600" lvl="3" marL="1828800" algn="l">
              <a:lnSpc>
                <a:spcPct val="100000"/>
              </a:lnSpc>
              <a:spcBef>
                <a:spcPts val="400"/>
              </a:spcBef>
              <a:spcAft>
                <a:spcPts val="0"/>
              </a:spcAft>
              <a:buClr>
                <a:schemeClr val="accent1"/>
              </a:buClr>
              <a:buSzPts val="2000"/>
              <a:buFont typeface="Arial"/>
              <a:buChar char="•"/>
              <a:defRPr sz="2000">
                <a:solidFill>
                  <a:schemeClr val="dk2"/>
                </a:solidFill>
                <a:latin typeface="Yanone Kaffeesatz"/>
                <a:ea typeface="Yanone Kaffeesatz"/>
                <a:cs typeface="Yanone Kaffeesatz"/>
                <a:sym typeface="Yanone Kaffeesatz"/>
              </a:defRPr>
            </a:lvl4pPr>
            <a:lvl5pPr indent="-342900" lvl="4" marL="2286000" algn="l">
              <a:lnSpc>
                <a:spcPct val="100000"/>
              </a:lnSpc>
              <a:spcBef>
                <a:spcPts val="360"/>
              </a:spcBef>
              <a:spcAft>
                <a:spcPts val="0"/>
              </a:spcAft>
              <a:buClr>
                <a:schemeClr val="accent1"/>
              </a:buClr>
              <a:buSzPts val="1800"/>
              <a:buFont typeface="Arial"/>
              <a:buChar char="•"/>
              <a:defRPr>
                <a:solidFill>
                  <a:schemeClr val="dk2"/>
                </a:solidFill>
                <a:latin typeface="Yanone Kaffeesatz"/>
                <a:ea typeface="Yanone Kaffeesatz"/>
                <a:cs typeface="Yanone Kaffeesatz"/>
                <a:sym typeface="Yanone Kaffeesatz"/>
              </a:defRPr>
            </a:lvl5pPr>
            <a:lvl6pPr indent="-342900" lvl="5" marL="2743200" algn="l">
              <a:lnSpc>
                <a:spcPct val="100000"/>
              </a:lnSpc>
              <a:spcBef>
                <a:spcPts val="360"/>
              </a:spcBef>
              <a:spcAft>
                <a:spcPts val="0"/>
              </a:spcAft>
              <a:buClr>
                <a:schemeClr val="accent1"/>
              </a:buClr>
              <a:buSzPts val="1800"/>
              <a:buFont typeface="Arial"/>
              <a:buChar char="•"/>
              <a:defRPr sz="1800">
                <a:solidFill>
                  <a:schemeClr val="dk2"/>
                </a:solidFill>
                <a:latin typeface="Yanone Kaffeesatz"/>
                <a:ea typeface="Yanone Kaffeesatz"/>
                <a:cs typeface="Yanone Kaffeesatz"/>
                <a:sym typeface="Yanone Kaffeesatz"/>
              </a:defRPr>
            </a:lvl6pPr>
            <a:lvl7pPr indent="-330200" lvl="6" marL="3200400" algn="l">
              <a:lnSpc>
                <a:spcPct val="100000"/>
              </a:lnSpc>
              <a:spcBef>
                <a:spcPts val="320"/>
              </a:spcBef>
              <a:spcAft>
                <a:spcPts val="0"/>
              </a:spcAft>
              <a:buClr>
                <a:schemeClr val="accent1"/>
              </a:buClr>
              <a:buSzPts val="1600"/>
              <a:buFont typeface="Arial"/>
              <a:buChar char="•"/>
              <a:defRPr sz="1600">
                <a:solidFill>
                  <a:schemeClr val="dk2"/>
                </a:solidFill>
                <a:latin typeface="Yanone Kaffeesatz"/>
                <a:ea typeface="Yanone Kaffeesatz"/>
                <a:cs typeface="Yanone Kaffeesatz"/>
                <a:sym typeface="Yanone Kaffeesatz"/>
              </a:defRPr>
            </a:lvl7pPr>
            <a:lvl8pPr indent="-330200" lvl="7" marL="3657600" algn="l">
              <a:lnSpc>
                <a:spcPct val="100000"/>
              </a:lnSpc>
              <a:spcBef>
                <a:spcPts val="320"/>
              </a:spcBef>
              <a:spcAft>
                <a:spcPts val="0"/>
              </a:spcAft>
              <a:buClr>
                <a:schemeClr val="accent1"/>
              </a:buClr>
              <a:buSzPts val="1600"/>
              <a:buFont typeface="Arial"/>
              <a:buChar char="•"/>
              <a:defRPr sz="1600">
                <a:solidFill>
                  <a:schemeClr val="dk2"/>
                </a:solidFill>
                <a:latin typeface="Yanone Kaffeesatz"/>
                <a:ea typeface="Yanone Kaffeesatz"/>
                <a:cs typeface="Yanone Kaffeesatz"/>
                <a:sym typeface="Yanone Kaffeesatz"/>
              </a:defRPr>
            </a:lvl8pPr>
            <a:lvl9pPr indent="-317500" lvl="8" marL="4114800" algn="l">
              <a:lnSpc>
                <a:spcPct val="100000"/>
              </a:lnSpc>
              <a:spcBef>
                <a:spcPts val="280"/>
              </a:spcBef>
              <a:spcAft>
                <a:spcPts val="0"/>
              </a:spcAft>
              <a:buClr>
                <a:schemeClr val="accent1"/>
              </a:buClr>
              <a:buSzPts val="1400"/>
              <a:buFont typeface="Arial"/>
              <a:buChar char="•"/>
              <a:defRPr sz="1400">
                <a:solidFill>
                  <a:schemeClr val="dk2"/>
                </a:solidFill>
                <a:latin typeface="Yanone Kaffeesatz"/>
                <a:ea typeface="Yanone Kaffeesatz"/>
                <a:cs typeface="Yanone Kaffeesatz"/>
                <a:sym typeface="Yanone Kaffeesatz"/>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xAndObj" type="txAndObj">
  <p:cSld name="TEXT_AND_OBJECT">
    <p:spTree>
      <p:nvGrpSpPr>
        <p:cNvPr id="224" name="Shape 224"/>
        <p:cNvGrpSpPr/>
        <p:nvPr/>
      </p:nvGrpSpPr>
      <p:grpSpPr>
        <a:xfrm>
          <a:off x="0" y="0"/>
          <a:ext cx="0" cy="0"/>
          <a:chOff x="0" y="0"/>
          <a:chExt cx="0" cy="0"/>
        </a:xfrm>
      </p:grpSpPr>
      <p:sp>
        <p:nvSpPr>
          <p:cNvPr id="225" name="Google Shape;225;p47"/>
          <p:cNvSpPr txBox="1"/>
          <p:nvPr>
            <p:ph type="title"/>
          </p:nvPr>
        </p:nvSpPr>
        <p:spPr>
          <a:xfrm>
            <a:off x="457200" y="274637"/>
            <a:ext cx="8229600" cy="11430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Clr>
                <a:schemeClr val="dk2"/>
              </a:buClr>
              <a:buSzPts val="36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47"/>
          <p:cNvSpPr txBox="1"/>
          <p:nvPr>
            <p:ph idx="1" type="body"/>
          </p:nvPr>
        </p:nvSpPr>
        <p:spPr>
          <a:xfrm>
            <a:off x="457201" y="1600200"/>
            <a:ext cx="4038599" cy="4525963"/>
          </a:xfrm>
          <a:prstGeom prst="rect">
            <a:avLst/>
          </a:prstGeom>
          <a:noFill/>
          <a:ln>
            <a:noFill/>
          </a:ln>
        </p:spPr>
        <p:txBody>
          <a:bodyPr anchorCtr="0" anchor="t" bIns="91400" lIns="91400" spcFirstLastPara="1" rIns="91400" wrap="square" tIns="91400">
            <a:noAutofit/>
          </a:bodyPr>
          <a:lstStyle>
            <a:lvl1pPr indent="-431800" lvl="0" marL="4572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indent="-381000" lvl="2" marL="13716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indent="-355600" lvl="3" marL="1828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indent="-355600" lvl="4" marL="22860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indent="-355600" lvl="6" marL="32004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indent="-355600" lvl="7" marL="3657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indent="-355600" lvl="8" marL="4114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p:txBody>
      </p:sp>
      <p:sp>
        <p:nvSpPr>
          <p:cNvPr id="227" name="Google Shape;227;p47"/>
          <p:cNvSpPr txBox="1"/>
          <p:nvPr>
            <p:ph idx="2" type="body"/>
          </p:nvPr>
        </p:nvSpPr>
        <p:spPr>
          <a:xfrm>
            <a:off x="4648201" y="1600200"/>
            <a:ext cx="4038599" cy="4525963"/>
          </a:xfrm>
          <a:prstGeom prst="rect">
            <a:avLst/>
          </a:prstGeom>
          <a:noFill/>
          <a:ln>
            <a:noFill/>
          </a:ln>
        </p:spPr>
        <p:txBody>
          <a:bodyPr anchorCtr="0" anchor="t" bIns="91400" lIns="91400" spcFirstLastPara="1" rIns="91400" wrap="square" tIns="91400">
            <a:noAutofit/>
          </a:bodyPr>
          <a:lstStyle>
            <a:lvl1pPr indent="-431800" lvl="0" marL="4572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indent="-381000" lvl="2" marL="13716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indent="-355600" lvl="3" marL="1828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indent="-355600" lvl="4" marL="22860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indent="-355600" lvl="6" marL="32004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indent="-355600" lvl="7" marL="3657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indent="-355600" lvl="8" marL="4114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p:txBody>
      </p:sp>
      <p:sp>
        <p:nvSpPr>
          <p:cNvPr id="228" name="Google Shape;228;p47"/>
          <p:cNvSpPr txBox="1"/>
          <p:nvPr>
            <p:ph idx="10" type="dt"/>
          </p:nvPr>
        </p:nvSpPr>
        <p:spPr>
          <a:xfrm>
            <a:off x="457201" y="6245068"/>
            <a:ext cx="2133123" cy="475773"/>
          </a:xfrm>
          <a:prstGeom prst="rect">
            <a:avLst/>
          </a:prstGeom>
          <a:noFill/>
          <a:ln>
            <a:noFill/>
          </a:ln>
        </p:spPr>
        <p:txBody>
          <a:bodyPr anchorCtr="0" anchor="ctr" bIns="91400" lIns="91400" spcFirstLastPara="1" rIns="91400" wrap="square" tIns="91400">
            <a:noAutofit/>
          </a:bodyPr>
          <a:lstStyle>
            <a:lvl1pPr lvl="0" marR="0" algn="l">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29" name="Google Shape;229;p47"/>
          <p:cNvSpPr txBox="1"/>
          <p:nvPr>
            <p:ph idx="11" type="ftr"/>
          </p:nvPr>
        </p:nvSpPr>
        <p:spPr>
          <a:xfrm>
            <a:off x="3124676" y="6245068"/>
            <a:ext cx="2894648" cy="475773"/>
          </a:xfrm>
          <a:prstGeom prst="rect">
            <a:avLst/>
          </a:prstGeom>
          <a:noFill/>
          <a:ln>
            <a:noFill/>
          </a:ln>
        </p:spPr>
        <p:txBody>
          <a:bodyPr anchorCtr="0" anchor="ctr" bIns="91400" lIns="91400" spcFirstLastPara="1" rIns="91400" wrap="square" tIns="91400">
            <a:noAutofit/>
          </a:bodyPr>
          <a:lstStyle>
            <a:lvl1pPr lvl="0" marR="0" algn="ct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30" name="Google Shape;230;p47"/>
          <p:cNvSpPr txBox="1"/>
          <p:nvPr>
            <p:ph idx="12" type="sldNum"/>
          </p:nvPr>
        </p:nvSpPr>
        <p:spPr>
          <a:xfrm>
            <a:off x="6553677" y="6245068"/>
            <a:ext cx="2133122" cy="475773"/>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888888"/>
              </a:buClr>
              <a:buSzPts val="1200"/>
              <a:buFont typeface="Lato"/>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31" name="Shape 231"/>
        <p:cNvGrpSpPr/>
        <p:nvPr/>
      </p:nvGrpSpPr>
      <p:grpSpPr>
        <a:xfrm>
          <a:off x="0" y="0"/>
          <a:ext cx="0" cy="0"/>
          <a:chOff x="0" y="0"/>
          <a:chExt cx="0" cy="0"/>
        </a:xfrm>
      </p:grpSpPr>
      <p:sp>
        <p:nvSpPr>
          <p:cNvPr id="232" name="Google Shape;232;p46"/>
          <p:cNvSpPr txBox="1"/>
          <p:nvPr>
            <p:ph type="ctrTitle"/>
          </p:nvPr>
        </p:nvSpPr>
        <p:spPr>
          <a:xfrm>
            <a:off x="381004" y="4853545"/>
            <a:ext cx="8458200" cy="1222375"/>
          </a:xfrm>
          <a:prstGeom prst="rect">
            <a:avLst/>
          </a:prstGeom>
          <a:noFill/>
          <a:ln>
            <a:noFill/>
          </a:ln>
        </p:spPr>
        <p:txBody>
          <a:bodyPr anchorCtr="0" anchor="t" bIns="91375" lIns="91375" spcFirstLastPara="1" rIns="91375" wrap="square" tIns="91375">
            <a:noAutofit/>
          </a:bodyPr>
          <a:lstStyle>
            <a:lvl1pPr lvl="0" marR="0" algn="l">
              <a:lnSpc>
                <a:spcPct val="100000"/>
              </a:lnSpc>
              <a:spcBef>
                <a:spcPts val="0"/>
              </a:spcBef>
              <a:spcAft>
                <a:spcPts val="0"/>
              </a:spcAft>
              <a:buClr>
                <a:schemeClr val="dk2"/>
              </a:buClr>
              <a:buSzPts val="3600"/>
              <a:buFont typeface="Arial"/>
              <a:buNone/>
              <a:defRPr b="0" i="0" sz="3600" u="none" cap="small"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2"/>
              </a:buClr>
              <a:buSzPts val="3600"/>
              <a:buFont typeface="Arial"/>
              <a:buNone/>
              <a:defRPr b="0" i="0" sz="36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SzPts val="1400"/>
              <a:buNone/>
              <a:defRPr b="0" i="0" sz="36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SzPts val="1400"/>
              <a:buNone/>
              <a:defRPr b="0" i="0" sz="36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SzPts val="1400"/>
              <a:buNone/>
              <a:defRPr b="0" i="0" sz="36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SzPts val="1400"/>
              <a:buNone/>
              <a:defRPr b="0" i="0" sz="36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SzPts val="1400"/>
              <a:buNone/>
              <a:defRPr b="0" i="0" sz="36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SzPts val="1400"/>
              <a:buNone/>
              <a:defRPr b="0" i="0" sz="36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SzPts val="1400"/>
              <a:buNone/>
              <a:defRPr b="0" i="0" sz="3600" u="none" cap="none" strike="noStrike">
                <a:solidFill>
                  <a:schemeClr val="dk2"/>
                </a:solidFill>
                <a:latin typeface="Arial"/>
                <a:ea typeface="Arial"/>
                <a:cs typeface="Arial"/>
                <a:sym typeface="Arial"/>
              </a:defRPr>
            </a:lvl9pPr>
          </a:lstStyle>
          <a:p/>
        </p:txBody>
      </p:sp>
      <p:sp>
        <p:nvSpPr>
          <p:cNvPr id="233" name="Google Shape;233;p46"/>
          <p:cNvSpPr txBox="1"/>
          <p:nvPr>
            <p:ph idx="1" type="subTitle"/>
          </p:nvPr>
        </p:nvSpPr>
        <p:spPr>
          <a:xfrm>
            <a:off x="381004" y="3886200"/>
            <a:ext cx="8458200" cy="914400"/>
          </a:xfrm>
          <a:prstGeom prst="rect">
            <a:avLst/>
          </a:prstGeom>
          <a:noFill/>
          <a:ln>
            <a:noFill/>
          </a:ln>
        </p:spPr>
        <p:txBody>
          <a:bodyPr anchorCtr="0" anchor="b" bIns="91375" lIns="91375" spcFirstLastPara="1" rIns="91375" wrap="square" tIns="91375">
            <a:noAutofit/>
          </a:bodyPr>
          <a:lstStyle>
            <a:lvl1pPr lvl="0" marR="0" algn="l">
              <a:lnSpc>
                <a:spcPct val="100000"/>
              </a:lnSpc>
              <a:spcBef>
                <a:spcPts val="480"/>
              </a:spcBef>
              <a:spcAft>
                <a:spcPts val="0"/>
              </a:spcAft>
              <a:buClr>
                <a:schemeClr val="accent1"/>
              </a:buClr>
              <a:buSzPts val="2400"/>
              <a:buFont typeface="Yanone Kaffeesatz"/>
              <a:buNone/>
              <a:defRPr b="0" i="0" sz="2400" u="none" cap="none" strike="noStrike">
                <a:solidFill>
                  <a:srgbClr val="44342A"/>
                </a:solidFill>
                <a:latin typeface="Yanone Kaffeesatz"/>
                <a:ea typeface="Yanone Kaffeesatz"/>
                <a:cs typeface="Yanone Kaffeesatz"/>
                <a:sym typeface="Yanone Kaffeesatz"/>
              </a:defRPr>
            </a:lvl1pPr>
            <a:lvl2pPr lvl="1" marR="0" algn="ctr">
              <a:lnSpc>
                <a:spcPct val="100000"/>
              </a:lnSpc>
              <a:spcBef>
                <a:spcPts val="560"/>
              </a:spcBef>
              <a:spcAft>
                <a:spcPts val="0"/>
              </a:spcAft>
              <a:buClr>
                <a:schemeClr val="accent1"/>
              </a:buClr>
              <a:buSzPts val="2800"/>
              <a:buFont typeface="Yanone Kaffeesatz"/>
              <a:buNone/>
              <a:defRPr b="0" i="0" sz="2800" u="none" cap="none" strike="noStrike">
                <a:solidFill>
                  <a:schemeClr val="dk2"/>
                </a:solidFill>
                <a:latin typeface="Yanone Kaffeesatz"/>
                <a:ea typeface="Yanone Kaffeesatz"/>
                <a:cs typeface="Yanone Kaffeesatz"/>
                <a:sym typeface="Yanone Kaffeesatz"/>
              </a:defRPr>
            </a:lvl2pPr>
            <a:lvl3pPr lvl="2" marR="0" algn="ctr">
              <a:lnSpc>
                <a:spcPct val="100000"/>
              </a:lnSpc>
              <a:spcBef>
                <a:spcPts val="480"/>
              </a:spcBef>
              <a:spcAft>
                <a:spcPts val="0"/>
              </a:spcAft>
              <a:buClr>
                <a:schemeClr val="accent1"/>
              </a:buClr>
              <a:buSzPts val="2400"/>
              <a:buFont typeface="Yanone Kaffeesatz"/>
              <a:buNone/>
              <a:defRPr b="0" i="0" sz="2400" u="none" cap="none" strike="noStrike">
                <a:solidFill>
                  <a:schemeClr val="dk2"/>
                </a:solidFill>
                <a:latin typeface="Yanone Kaffeesatz"/>
                <a:ea typeface="Yanone Kaffeesatz"/>
                <a:cs typeface="Yanone Kaffeesatz"/>
                <a:sym typeface="Yanone Kaffeesatz"/>
              </a:defRPr>
            </a:lvl3pPr>
            <a:lvl4pPr lvl="3" marR="0" algn="ctr">
              <a:lnSpc>
                <a:spcPct val="100000"/>
              </a:lnSpc>
              <a:spcBef>
                <a:spcPts val="400"/>
              </a:spcBef>
              <a:spcAft>
                <a:spcPts val="0"/>
              </a:spcAft>
              <a:buClr>
                <a:schemeClr val="accent1"/>
              </a:buClr>
              <a:buSzPts val="2000"/>
              <a:buFont typeface="Yanone Kaffeesatz"/>
              <a:buNone/>
              <a:defRPr b="0" i="0" sz="2000" u="none" cap="none" strike="noStrike">
                <a:solidFill>
                  <a:schemeClr val="dk2"/>
                </a:solidFill>
                <a:latin typeface="Yanone Kaffeesatz"/>
                <a:ea typeface="Yanone Kaffeesatz"/>
                <a:cs typeface="Yanone Kaffeesatz"/>
                <a:sym typeface="Yanone Kaffeesatz"/>
              </a:defRPr>
            </a:lvl4pPr>
            <a:lvl5pPr lvl="4" marR="0" algn="ctr">
              <a:lnSpc>
                <a:spcPct val="100000"/>
              </a:lnSpc>
              <a:spcBef>
                <a:spcPts val="360"/>
              </a:spcBef>
              <a:spcAft>
                <a:spcPts val="0"/>
              </a:spcAft>
              <a:buClr>
                <a:schemeClr val="accent1"/>
              </a:buClr>
              <a:buSzPts val="1800"/>
              <a:buFont typeface="Yanone Kaffeesatz"/>
              <a:buNone/>
              <a:defRPr b="0" i="0" sz="1800" u="none" cap="none" strike="noStrike">
                <a:solidFill>
                  <a:schemeClr val="dk2"/>
                </a:solidFill>
                <a:latin typeface="Yanone Kaffeesatz"/>
                <a:ea typeface="Yanone Kaffeesatz"/>
                <a:cs typeface="Yanone Kaffeesatz"/>
                <a:sym typeface="Yanone Kaffeesatz"/>
              </a:defRPr>
            </a:lvl5pPr>
            <a:lvl6pPr lvl="5" marR="0" algn="ctr">
              <a:lnSpc>
                <a:spcPct val="100000"/>
              </a:lnSpc>
              <a:spcBef>
                <a:spcPts val="360"/>
              </a:spcBef>
              <a:spcAft>
                <a:spcPts val="0"/>
              </a:spcAft>
              <a:buClr>
                <a:schemeClr val="accent1"/>
              </a:buClr>
              <a:buSzPts val="1800"/>
              <a:buFont typeface="Yanone Kaffeesatz"/>
              <a:buNone/>
              <a:defRPr b="0" i="0" sz="1800" u="none" cap="none" strike="noStrike">
                <a:solidFill>
                  <a:schemeClr val="dk2"/>
                </a:solidFill>
                <a:latin typeface="Yanone Kaffeesatz"/>
                <a:ea typeface="Yanone Kaffeesatz"/>
                <a:cs typeface="Yanone Kaffeesatz"/>
                <a:sym typeface="Yanone Kaffeesatz"/>
              </a:defRPr>
            </a:lvl6pPr>
            <a:lvl7pPr lvl="6" marR="0" algn="ctr">
              <a:lnSpc>
                <a:spcPct val="100000"/>
              </a:lnSpc>
              <a:spcBef>
                <a:spcPts val="320"/>
              </a:spcBef>
              <a:spcAft>
                <a:spcPts val="0"/>
              </a:spcAft>
              <a:buClr>
                <a:schemeClr val="accent1"/>
              </a:buClr>
              <a:buSzPts val="1600"/>
              <a:buFont typeface="Yanone Kaffeesatz"/>
              <a:buNone/>
              <a:defRPr b="0" i="0" sz="1600" u="none" cap="none" strike="noStrike">
                <a:solidFill>
                  <a:schemeClr val="dk2"/>
                </a:solidFill>
                <a:latin typeface="Yanone Kaffeesatz"/>
                <a:ea typeface="Yanone Kaffeesatz"/>
                <a:cs typeface="Yanone Kaffeesatz"/>
                <a:sym typeface="Yanone Kaffeesatz"/>
              </a:defRPr>
            </a:lvl7pPr>
            <a:lvl8pPr lvl="7" marR="0" algn="ctr">
              <a:lnSpc>
                <a:spcPct val="100000"/>
              </a:lnSpc>
              <a:spcBef>
                <a:spcPts val="320"/>
              </a:spcBef>
              <a:spcAft>
                <a:spcPts val="0"/>
              </a:spcAft>
              <a:buClr>
                <a:schemeClr val="accent1"/>
              </a:buClr>
              <a:buSzPts val="1600"/>
              <a:buFont typeface="Yanone Kaffeesatz"/>
              <a:buNone/>
              <a:defRPr b="0" i="0" sz="1600" u="none" cap="none" strike="noStrike">
                <a:solidFill>
                  <a:schemeClr val="dk2"/>
                </a:solidFill>
                <a:latin typeface="Yanone Kaffeesatz"/>
                <a:ea typeface="Yanone Kaffeesatz"/>
                <a:cs typeface="Yanone Kaffeesatz"/>
                <a:sym typeface="Yanone Kaffeesatz"/>
              </a:defRPr>
            </a:lvl8pPr>
            <a:lvl9pPr lvl="8" marR="0" algn="ctr">
              <a:lnSpc>
                <a:spcPct val="100000"/>
              </a:lnSpc>
              <a:spcBef>
                <a:spcPts val="280"/>
              </a:spcBef>
              <a:spcAft>
                <a:spcPts val="0"/>
              </a:spcAft>
              <a:buClr>
                <a:schemeClr val="accent1"/>
              </a:buClr>
              <a:buSzPts val="1400"/>
              <a:buFont typeface="Yanone Kaffeesatz"/>
              <a:buNone/>
              <a:defRPr b="0" i="0" sz="1400" u="none" cap="none" strike="noStrike">
                <a:solidFill>
                  <a:schemeClr val="dk2"/>
                </a:solidFill>
                <a:latin typeface="Yanone Kaffeesatz"/>
                <a:ea typeface="Yanone Kaffeesatz"/>
                <a:cs typeface="Yanone Kaffeesatz"/>
                <a:sym typeface="Yanone Kaffeesatz"/>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Tx" type="objTx">
  <p:cSld name="OBJECT_WITH_CAPTION_TEXT">
    <p:spTree>
      <p:nvGrpSpPr>
        <p:cNvPr id="234" name="Shape 234"/>
        <p:cNvGrpSpPr/>
        <p:nvPr/>
      </p:nvGrpSpPr>
      <p:grpSpPr>
        <a:xfrm>
          <a:off x="0" y="0"/>
          <a:ext cx="0" cy="0"/>
          <a:chOff x="0" y="0"/>
          <a:chExt cx="0" cy="0"/>
        </a:xfrm>
      </p:grpSpPr>
      <p:sp>
        <p:nvSpPr>
          <p:cNvPr id="235" name="Google Shape;235;ga2bda726e3_7_9"/>
          <p:cNvSpPr txBox="1"/>
          <p:nvPr>
            <p:ph type="title"/>
          </p:nvPr>
        </p:nvSpPr>
        <p:spPr>
          <a:xfrm>
            <a:off x="457200" y="5486403"/>
            <a:ext cx="8458200" cy="520700"/>
          </a:xfrm>
          <a:prstGeom prst="rect">
            <a:avLst/>
          </a:prstGeom>
          <a:noFill/>
          <a:ln>
            <a:noFill/>
          </a:ln>
        </p:spPr>
        <p:txBody>
          <a:bodyPr anchorCtr="0" anchor="t" bIns="91375" lIns="91375" spcFirstLastPara="1" rIns="91375" wrap="square" tIns="91375">
            <a:noAutofit/>
          </a:bodyPr>
          <a:lstStyle>
            <a:lvl1pPr lvl="0" algn="l">
              <a:lnSpc>
                <a:spcPct val="100000"/>
              </a:lnSpc>
              <a:spcBef>
                <a:spcPts val="0"/>
              </a:spcBef>
              <a:spcAft>
                <a:spcPts val="0"/>
              </a:spcAft>
              <a:buClr>
                <a:schemeClr val="dk2"/>
              </a:buClr>
              <a:buSzPts val="2000"/>
              <a:buFont typeface="Arial"/>
              <a:buNone/>
              <a:defRPr b="1" sz="2000"/>
            </a:lvl1pPr>
            <a:lvl2pPr lvl="1" algn="l">
              <a:lnSpc>
                <a:spcPct val="100000"/>
              </a:lnSpc>
              <a:spcBef>
                <a:spcPts val="0"/>
              </a:spcBef>
              <a:spcAft>
                <a:spcPts val="0"/>
              </a:spcAft>
              <a:buClr>
                <a:schemeClr val="dk2"/>
              </a:buClr>
              <a:buSzPts val="36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a2bda726e3_7_9"/>
          <p:cNvSpPr txBox="1"/>
          <p:nvPr>
            <p:ph idx="1" type="body"/>
          </p:nvPr>
        </p:nvSpPr>
        <p:spPr>
          <a:xfrm>
            <a:off x="457293" y="609600"/>
            <a:ext cx="3008313" cy="4800600"/>
          </a:xfrm>
          <a:prstGeom prst="rect">
            <a:avLst/>
          </a:prstGeom>
          <a:noFill/>
          <a:ln>
            <a:noFill/>
          </a:ln>
        </p:spPr>
        <p:txBody>
          <a:bodyPr anchorCtr="0" anchor="t" bIns="91375" lIns="91375" spcFirstLastPara="1" rIns="91375" wrap="square" tIns="91375">
            <a:noAutofit/>
          </a:bodyPr>
          <a:lstStyle>
            <a:lvl1pPr indent="-228600" lvl="0" marL="457200" algn="l">
              <a:lnSpc>
                <a:spcPct val="100000"/>
              </a:lnSpc>
              <a:spcBef>
                <a:spcPts val="640"/>
              </a:spcBef>
              <a:spcAft>
                <a:spcPts val="0"/>
              </a:spcAft>
              <a:buSzPts val="1400"/>
              <a:buFont typeface="Yanone Kaffeesatz"/>
              <a:buNone/>
              <a:defRPr sz="1400"/>
            </a:lvl1pPr>
            <a:lvl2pPr indent="-228600" lvl="1" marL="914400" algn="l">
              <a:lnSpc>
                <a:spcPct val="100000"/>
              </a:lnSpc>
              <a:spcBef>
                <a:spcPts val="560"/>
              </a:spcBef>
              <a:spcAft>
                <a:spcPts val="0"/>
              </a:spcAft>
              <a:buSzPts val="1200"/>
              <a:buFont typeface="Yanone Kaffeesatz"/>
              <a:buNone/>
              <a:defRPr sz="1200"/>
            </a:lvl2pPr>
            <a:lvl3pPr indent="-228600" lvl="2" marL="1371600" algn="l">
              <a:lnSpc>
                <a:spcPct val="100000"/>
              </a:lnSpc>
              <a:spcBef>
                <a:spcPts val="480"/>
              </a:spcBef>
              <a:spcAft>
                <a:spcPts val="0"/>
              </a:spcAft>
              <a:buSzPts val="1000"/>
              <a:buFont typeface="Yanone Kaffeesatz"/>
              <a:buNone/>
              <a:defRPr sz="1000"/>
            </a:lvl3pPr>
            <a:lvl4pPr indent="-228600" lvl="3" marL="1828800" algn="l">
              <a:lnSpc>
                <a:spcPct val="100000"/>
              </a:lnSpc>
              <a:spcBef>
                <a:spcPts val="400"/>
              </a:spcBef>
              <a:spcAft>
                <a:spcPts val="0"/>
              </a:spcAft>
              <a:buSzPts val="900"/>
              <a:buFont typeface="Yanone Kaffeesatz"/>
              <a:buNone/>
              <a:defRPr sz="900"/>
            </a:lvl4pPr>
            <a:lvl5pPr indent="-228600" lvl="4" marL="2286000" algn="l">
              <a:lnSpc>
                <a:spcPct val="100000"/>
              </a:lnSpc>
              <a:spcBef>
                <a:spcPts val="360"/>
              </a:spcBef>
              <a:spcAft>
                <a:spcPts val="0"/>
              </a:spcAft>
              <a:buSzPts val="900"/>
              <a:buFont typeface="Yanone Kaffeesatz"/>
              <a:buNone/>
              <a:defRPr sz="900"/>
            </a:lvl5pPr>
            <a:lvl6pPr indent="-342900" lvl="5" marL="2743200" algn="l">
              <a:lnSpc>
                <a:spcPct val="100000"/>
              </a:lnSpc>
              <a:spcBef>
                <a:spcPts val="360"/>
              </a:spcBef>
              <a:spcAft>
                <a:spcPts val="0"/>
              </a:spcAft>
              <a:buSzPts val="1800"/>
              <a:buChar char="•"/>
              <a:defRPr/>
            </a:lvl6pPr>
            <a:lvl7pPr indent="-330200" lvl="6" marL="3200400" algn="l">
              <a:lnSpc>
                <a:spcPct val="100000"/>
              </a:lnSpc>
              <a:spcBef>
                <a:spcPts val="320"/>
              </a:spcBef>
              <a:spcAft>
                <a:spcPts val="0"/>
              </a:spcAft>
              <a:buSzPts val="1600"/>
              <a:buChar char="•"/>
              <a:defRPr/>
            </a:lvl7pPr>
            <a:lvl8pPr indent="-330200" lvl="7" marL="3657600" algn="l">
              <a:lnSpc>
                <a:spcPct val="100000"/>
              </a:lnSpc>
              <a:spcBef>
                <a:spcPts val="320"/>
              </a:spcBef>
              <a:spcAft>
                <a:spcPts val="0"/>
              </a:spcAft>
              <a:buSzPts val="1600"/>
              <a:buChar char="•"/>
              <a:defRPr/>
            </a:lvl8pPr>
            <a:lvl9pPr indent="-317500" lvl="8" marL="4114800" algn="l">
              <a:lnSpc>
                <a:spcPct val="100000"/>
              </a:lnSpc>
              <a:spcBef>
                <a:spcPts val="280"/>
              </a:spcBef>
              <a:spcAft>
                <a:spcPts val="0"/>
              </a:spcAft>
              <a:buSzPts val="1400"/>
              <a:buChar char="•"/>
              <a:defRPr/>
            </a:lvl9pPr>
          </a:lstStyle>
          <a:p/>
        </p:txBody>
      </p:sp>
      <p:sp>
        <p:nvSpPr>
          <p:cNvPr id="237" name="Google Shape;237;ga2bda726e3_7_9"/>
          <p:cNvSpPr txBox="1"/>
          <p:nvPr>
            <p:ph idx="2" type="body"/>
          </p:nvPr>
        </p:nvSpPr>
        <p:spPr>
          <a:xfrm>
            <a:off x="3575050" y="609600"/>
            <a:ext cx="5340350" cy="4800600"/>
          </a:xfrm>
          <a:prstGeom prst="rect">
            <a:avLst/>
          </a:prstGeom>
          <a:noFill/>
          <a:ln>
            <a:noFill/>
          </a:ln>
        </p:spPr>
        <p:txBody>
          <a:bodyPr anchorCtr="0" anchor="t" bIns="91375" lIns="91375" spcFirstLastPara="1" rIns="91375" wrap="square" tIns="91375">
            <a:no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360"/>
              </a:spcBef>
              <a:spcAft>
                <a:spcPts val="0"/>
              </a:spcAft>
              <a:buSzPts val="2000"/>
              <a:buChar char="•"/>
              <a:defRPr sz="2000"/>
            </a:lvl5pPr>
            <a:lvl6pPr indent="-342900" lvl="5" marL="2743200" algn="l">
              <a:lnSpc>
                <a:spcPct val="100000"/>
              </a:lnSpc>
              <a:spcBef>
                <a:spcPts val="360"/>
              </a:spcBef>
              <a:spcAft>
                <a:spcPts val="0"/>
              </a:spcAft>
              <a:buSzPts val="1800"/>
              <a:buChar char="•"/>
              <a:defRPr/>
            </a:lvl6pPr>
            <a:lvl7pPr indent="-330200" lvl="6" marL="3200400" algn="l">
              <a:lnSpc>
                <a:spcPct val="100000"/>
              </a:lnSpc>
              <a:spcBef>
                <a:spcPts val="320"/>
              </a:spcBef>
              <a:spcAft>
                <a:spcPts val="0"/>
              </a:spcAft>
              <a:buSzPts val="1600"/>
              <a:buChar char="•"/>
              <a:defRPr/>
            </a:lvl7pPr>
            <a:lvl8pPr indent="-330200" lvl="7" marL="3657600" algn="l">
              <a:lnSpc>
                <a:spcPct val="100000"/>
              </a:lnSpc>
              <a:spcBef>
                <a:spcPts val="320"/>
              </a:spcBef>
              <a:spcAft>
                <a:spcPts val="0"/>
              </a:spcAft>
              <a:buSzPts val="1600"/>
              <a:buChar char="•"/>
              <a:defRPr/>
            </a:lvl8pPr>
            <a:lvl9pPr indent="-317500" lvl="8" marL="4114800" algn="l">
              <a:lnSpc>
                <a:spcPct val="100000"/>
              </a:lnSpc>
              <a:spcBef>
                <a:spcPts val="280"/>
              </a:spcBef>
              <a:spcAft>
                <a:spcPts val="0"/>
              </a:spcAft>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8" name="Shape 238"/>
        <p:cNvGrpSpPr/>
        <p:nvPr/>
      </p:nvGrpSpPr>
      <p:grpSpPr>
        <a:xfrm>
          <a:off x="0" y="0"/>
          <a:ext cx="0" cy="0"/>
          <a:chOff x="0" y="0"/>
          <a:chExt cx="0" cy="0"/>
        </a:xfrm>
      </p:grpSpPr>
      <p:sp>
        <p:nvSpPr>
          <p:cNvPr id="239" name="Google Shape;239;ga2bda726e3_7_23"/>
          <p:cNvSpPr txBox="1"/>
          <p:nvPr>
            <p:ph type="title"/>
          </p:nvPr>
        </p:nvSpPr>
        <p:spPr>
          <a:xfrm>
            <a:off x="284162" y="630237"/>
            <a:ext cx="8574086" cy="968374"/>
          </a:xfrm>
          <a:prstGeom prst="rect">
            <a:avLst/>
          </a:prstGeom>
          <a:solidFill>
            <a:srgbClr val="262626">
              <a:alpha val="69019"/>
            </a:srgbClr>
          </a:solidFill>
          <a:ln>
            <a:noFill/>
          </a:ln>
        </p:spPr>
        <p:txBody>
          <a:bodyPr anchorCtr="0" anchor="ctr" bIns="91375" lIns="91375" spcFirstLastPara="1" rIns="91375" wrap="square" tIns="91375">
            <a:noAutofit/>
          </a:bodyPr>
          <a:lstStyle>
            <a:lvl1pPr lvl="0" algn="r">
              <a:lnSpc>
                <a:spcPct val="100000"/>
              </a:lnSpc>
              <a:spcBef>
                <a:spcPts val="0"/>
              </a:spcBef>
              <a:spcAft>
                <a:spcPts val="0"/>
              </a:spcAft>
              <a:buClr>
                <a:schemeClr val="lt1"/>
              </a:buClr>
              <a:buSzPts val="4200"/>
              <a:buFont typeface="Cantarell"/>
              <a:buNone/>
              <a:defRPr sz="4200">
                <a:solidFill>
                  <a:schemeClr val="lt1"/>
                </a:solidFill>
                <a:latin typeface="Cantarell"/>
                <a:ea typeface="Cantarell"/>
                <a:cs typeface="Cantarell"/>
                <a:sym typeface="Cantarell"/>
              </a:defRPr>
            </a:lvl1pPr>
            <a:lvl2pPr lvl="1" algn="r">
              <a:lnSpc>
                <a:spcPct val="100000"/>
              </a:lnSpc>
              <a:spcBef>
                <a:spcPts val="0"/>
              </a:spcBef>
              <a:spcAft>
                <a:spcPts val="0"/>
              </a:spcAft>
              <a:buClr>
                <a:schemeClr val="lt1"/>
              </a:buClr>
              <a:buSzPts val="4200"/>
              <a:buFont typeface="Cantarell"/>
              <a:buNone/>
              <a:defRPr sz="4200">
                <a:solidFill>
                  <a:schemeClr val="lt1"/>
                </a:solidFill>
                <a:latin typeface="Cantarell"/>
                <a:ea typeface="Cantarell"/>
                <a:cs typeface="Cantarell"/>
                <a:sym typeface="Cantarell"/>
              </a:defRPr>
            </a:lvl2pPr>
            <a:lvl3pPr lvl="2" algn="r">
              <a:lnSpc>
                <a:spcPct val="100000"/>
              </a:lnSpc>
              <a:spcBef>
                <a:spcPts val="0"/>
              </a:spcBef>
              <a:spcAft>
                <a:spcPts val="0"/>
              </a:spcAft>
              <a:buSzPts val="1400"/>
              <a:buNone/>
              <a:defRPr sz="4200">
                <a:solidFill>
                  <a:schemeClr val="lt1"/>
                </a:solidFill>
                <a:latin typeface="Cantarell"/>
                <a:ea typeface="Cantarell"/>
                <a:cs typeface="Cantarell"/>
                <a:sym typeface="Cantarell"/>
              </a:defRPr>
            </a:lvl3pPr>
            <a:lvl4pPr lvl="3" algn="r">
              <a:lnSpc>
                <a:spcPct val="100000"/>
              </a:lnSpc>
              <a:spcBef>
                <a:spcPts val="0"/>
              </a:spcBef>
              <a:spcAft>
                <a:spcPts val="0"/>
              </a:spcAft>
              <a:buSzPts val="1400"/>
              <a:buNone/>
              <a:defRPr sz="4200">
                <a:solidFill>
                  <a:schemeClr val="lt1"/>
                </a:solidFill>
                <a:latin typeface="Cantarell"/>
                <a:ea typeface="Cantarell"/>
                <a:cs typeface="Cantarell"/>
                <a:sym typeface="Cantarell"/>
              </a:defRPr>
            </a:lvl4pPr>
            <a:lvl5pPr lvl="4" algn="r">
              <a:lnSpc>
                <a:spcPct val="100000"/>
              </a:lnSpc>
              <a:spcBef>
                <a:spcPts val="0"/>
              </a:spcBef>
              <a:spcAft>
                <a:spcPts val="0"/>
              </a:spcAft>
              <a:buSzPts val="1400"/>
              <a:buNone/>
              <a:defRPr sz="4200">
                <a:solidFill>
                  <a:schemeClr val="lt1"/>
                </a:solidFill>
                <a:latin typeface="Cantarell"/>
                <a:ea typeface="Cantarell"/>
                <a:cs typeface="Cantarell"/>
                <a:sym typeface="Cantarell"/>
              </a:defRPr>
            </a:lvl5pPr>
            <a:lvl6pPr lvl="5" algn="r">
              <a:lnSpc>
                <a:spcPct val="100000"/>
              </a:lnSpc>
              <a:spcBef>
                <a:spcPts val="0"/>
              </a:spcBef>
              <a:spcAft>
                <a:spcPts val="0"/>
              </a:spcAft>
              <a:buSzPts val="1400"/>
              <a:buNone/>
              <a:defRPr sz="4200">
                <a:solidFill>
                  <a:schemeClr val="lt1"/>
                </a:solidFill>
                <a:latin typeface="Cantarell"/>
                <a:ea typeface="Cantarell"/>
                <a:cs typeface="Cantarell"/>
                <a:sym typeface="Cantarell"/>
              </a:defRPr>
            </a:lvl6pPr>
            <a:lvl7pPr lvl="6" algn="r">
              <a:lnSpc>
                <a:spcPct val="100000"/>
              </a:lnSpc>
              <a:spcBef>
                <a:spcPts val="0"/>
              </a:spcBef>
              <a:spcAft>
                <a:spcPts val="0"/>
              </a:spcAft>
              <a:buSzPts val="1400"/>
              <a:buNone/>
              <a:defRPr sz="4200">
                <a:solidFill>
                  <a:schemeClr val="lt1"/>
                </a:solidFill>
                <a:latin typeface="Cantarell"/>
                <a:ea typeface="Cantarell"/>
                <a:cs typeface="Cantarell"/>
                <a:sym typeface="Cantarell"/>
              </a:defRPr>
            </a:lvl7pPr>
            <a:lvl8pPr lvl="7" algn="r">
              <a:lnSpc>
                <a:spcPct val="100000"/>
              </a:lnSpc>
              <a:spcBef>
                <a:spcPts val="0"/>
              </a:spcBef>
              <a:spcAft>
                <a:spcPts val="0"/>
              </a:spcAft>
              <a:buSzPts val="1400"/>
              <a:buNone/>
              <a:defRPr sz="4200">
                <a:solidFill>
                  <a:schemeClr val="lt1"/>
                </a:solidFill>
                <a:latin typeface="Cantarell"/>
                <a:ea typeface="Cantarell"/>
                <a:cs typeface="Cantarell"/>
                <a:sym typeface="Cantarell"/>
              </a:defRPr>
            </a:lvl8pPr>
            <a:lvl9pPr lvl="8" algn="r">
              <a:lnSpc>
                <a:spcPct val="100000"/>
              </a:lnSpc>
              <a:spcBef>
                <a:spcPts val="0"/>
              </a:spcBef>
              <a:spcAft>
                <a:spcPts val="0"/>
              </a:spcAft>
              <a:buSzPts val="1400"/>
              <a:buNone/>
              <a:defRPr sz="4200">
                <a:solidFill>
                  <a:schemeClr val="lt1"/>
                </a:solidFill>
                <a:latin typeface="Cantarell"/>
                <a:ea typeface="Cantarell"/>
                <a:cs typeface="Cantarell"/>
                <a:sym typeface="Cantarell"/>
              </a:defRPr>
            </a:lvl9pPr>
          </a:lstStyle>
          <a:p/>
        </p:txBody>
      </p:sp>
      <p:sp>
        <p:nvSpPr>
          <p:cNvPr id="240" name="Google Shape;240;ga2bda726e3_7_23"/>
          <p:cNvSpPr txBox="1"/>
          <p:nvPr>
            <p:ph idx="1" type="body"/>
          </p:nvPr>
        </p:nvSpPr>
        <p:spPr>
          <a:xfrm>
            <a:off x="1781179" y="2133600"/>
            <a:ext cx="7077075" cy="3992562"/>
          </a:xfrm>
          <a:prstGeom prst="rect">
            <a:avLst/>
          </a:prstGeom>
          <a:noFill/>
          <a:ln>
            <a:noFill/>
          </a:ln>
        </p:spPr>
        <p:txBody>
          <a:bodyPr anchorCtr="0" anchor="t" bIns="91375" lIns="91375" spcFirstLastPara="1" rIns="91375" wrap="square" tIns="91375">
            <a:noAutofit/>
          </a:bodyPr>
          <a:lstStyle>
            <a:lvl1pPr indent="-381000" lvl="0" marL="457200" algn="l">
              <a:lnSpc>
                <a:spcPct val="100000"/>
              </a:lnSpc>
              <a:spcBef>
                <a:spcPts val="2000"/>
              </a:spcBef>
              <a:spcAft>
                <a:spcPts val="0"/>
              </a:spcAft>
              <a:buClr>
                <a:srgbClr val="A6A6A6"/>
              </a:buClr>
              <a:buSzPts val="2400"/>
              <a:buFont typeface="Arial"/>
              <a:buChar char="•"/>
              <a:defRPr sz="2400">
                <a:solidFill>
                  <a:srgbClr val="262626"/>
                </a:solidFill>
                <a:latin typeface="Calibri"/>
                <a:ea typeface="Calibri"/>
                <a:cs typeface="Calibri"/>
                <a:sym typeface="Calibri"/>
              </a:defRPr>
            </a:lvl1pPr>
            <a:lvl2pPr indent="-368300" lvl="1" marL="914400" algn="l">
              <a:lnSpc>
                <a:spcPct val="100000"/>
              </a:lnSpc>
              <a:spcBef>
                <a:spcPts val="600"/>
              </a:spcBef>
              <a:spcAft>
                <a:spcPts val="0"/>
              </a:spcAft>
              <a:buClr>
                <a:srgbClr val="404040"/>
              </a:buClr>
              <a:buSzPts val="2200"/>
              <a:buFont typeface="Arial"/>
              <a:buChar char="•"/>
              <a:defRPr sz="2200">
                <a:solidFill>
                  <a:srgbClr val="262626"/>
                </a:solidFill>
                <a:latin typeface="Calibri"/>
                <a:ea typeface="Calibri"/>
                <a:cs typeface="Calibri"/>
                <a:sym typeface="Calibri"/>
              </a:defRPr>
            </a:lvl2pPr>
            <a:lvl3pPr indent="-355600" lvl="2" marL="1371600" algn="l">
              <a:lnSpc>
                <a:spcPct val="100000"/>
              </a:lnSpc>
              <a:spcBef>
                <a:spcPts val="600"/>
              </a:spcBef>
              <a:spcAft>
                <a:spcPts val="0"/>
              </a:spcAft>
              <a:buClr>
                <a:srgbClr val="A6A6A6"/>
              </a:buClr>
              <a:buSzPts val="2000"/>
              <a:buFont typeface="Arial"/>
              <a:buChar char="•"/>
              <a:defRPr sz="2000">
                <a:solidFill>
                  <a:srgbClr val="262626"/>
                </a:solidFill>
                <a:latin typeface="Calibri"/>
                <a:ea typeface="Calibri"/>
                <a:cs typeface="Calibri"/>
                <a:sym typeface="Calibri"/>
              </a:defRPr>
            </a:lvl3pPr>
            <a:lvl4pPr indent="-355600" lvl="3" marL="1828800" algn="l">
              <a:lnSpc>
                <a:spcPct val="100000"/>
              </a:lnSpc>
              <a:spcBef>
                <a:spcPts val="600"/>
              </a:spcBef>
              <a:spcAft>
                <a:spcPts val="0"/>
              </a:spcAft>
              <a:buClr>
                <a:srgbClr val="404040"/>
              </a:buClr>
              <a:buSzPts val="2000"/>
              <a:buFont typeface="Arial"/>
              <a:buChar char="•"/>
              <a:defRPr sz="2000">
                <a:solidFill>
                  <a:srgbClr val="262626"/>
                </a:solidFill>
                <a:latin typeface="Calibri"/>
                <a:ea typeface="Calibri"/>
                <a:cs typeface="Calibri"/>
                <a:sym typeface="Calibri"/>
              </a:defRPr>
            </a:lvl4pPr>
            <a:lvl5pPr indent="-355600" lvl="4" marL="2286000" algn="l">
              <a:lnSpc>
                <a:spcPct val="100000"/>
              </a:lnSpc>
              <a:spcBef>
                <a:spcPts val="600"/>
              </a:spcBef>
              <a:spcAft>
                <a:spcPts val="0"/>
              </a:spcAft>
              <a:buClr>
                <a:srgbClr val="A6A6A6"/>
              </a:buClr>
              <a:buSzPts val="2000"/>
              <a:buFont typeface="Arial"/>
              <a:buChar char="•"/>
              <a:defRPr sz="2000">
                <a:solidFill>
                  <a:srgbClr val="262626"/>
                </a:solidFill>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indent="-355600" lvl="6" marL="32004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indent="-355600" lvl="7" marL="3657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indent="-355600" lvl="8" marL="4114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p:txBody>
      </p:sp>
      <p:sp>
        <p:nvSpPr>
          <p:cNvPr id="241" name="Google Shape;241;ga2bda726e3_7_23"/>
          <p:cNvSpPr txBox="1"/>
          <p:nvPr>
            <p:ph idx="10" type="dt"/>
          </p:nvPr>
        </p:nvSpPr>
        <p:spPr>
          <a:xfrm>
            <a:off x="6794500" y="6437313"/>
            <a:ext cx="2133599" cy="365125"/>
          </a:xfrm>
          <a:prstGeom prst="rect">
            <a:avLst/>
          </a:prstGeom>
          <a:noFill/>
          <a:ln>
            <a:noFill/>
          </a:ln>
        </p:spPr>
        <p:txBody>
          <a:bodyPr anchorCtr="0" anchor="ctr" bIns="91375" lIns="91375" spcFirstLastPara="1" rIns="91375" wrap="square" tIns="91375">
            <a:noAutofit/>
          </a:bodyPr>
          <a:lstStyle>
            <a:lvl1pPr lvl="0" marR="0" algn="r">
              <a:lnSpc>
                <a:spcPct val="100000"/>
              </a:lnSpc>
              <a:spcBef>
                <a:spcPts val="0"/>
              </a:spcBef>
              <a:spcAft>
                <a:spcPts val="0"/>
              </a:spcAft>
              <a:buClr>
                <a:srgbClr val="A6A6A6"/>
              </a:buClr>
              <a:buSzPts val="1100"/>
              <a:buFont typeface="Calibri"/>
              <a:buNone/>
              <a:defRPr b="0" i="0" sz="1100" u="none" cap="none" strike="noStrike">
                <a:solidFill>
                  <a:srgbClr val="A6A6A6"/>
                </a:solidFill>
                <a:latin typeface="Calibri"/>
                <a:ea typeface="Calibri"/>
                <a:cs typeface="Calibri"/>
                <a:sym typeface="Calibri"/>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242" name="Google Shape;242;ga2bda726e3_7_23"/>
          <p:cNvSpPr txBox="1"/>
          <p:nvPr>
            <p:ph idx="11" type="ftr"/>
          </p:nvPr>
        </p:nvSpPr>
        <p:spPr>
          <a:xfrm>
            <a:off x="200025" y="6437313"/>
            <a:ext cx="6124574" cy="365125"/>
          </a:xfrm>
          <a:prstGeom prst="rect">
            <a:avLst/>
          </a:prstGeom>
          <a:noFill/>
          <a:ln>
            <a:noFill/>
          </a:ln>
        </p:spPr>
        <p:txBody>
          <a:bodyPr anchorCtr="0" anchor="ctr" bIns="91375" lIns="91375" spcFirstLastPara="1" rIns="91375" wrap="square" tIns="91375">
            <a:noAutofit/>
          </a:bodyPr>
          <a:lstStyle>
            <a:lvl1pPr lvl="0"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43" name="Google Shape;243;ga2bda726e3_7_23"/>
          <p:cNvSpPr txBox="1"/>
          <p:nvPr>
            <p:ph idx="12" type="sldNum"/>
          </p:nvPr>
        </p:nvSpPr>
        <p:spPr>
          <a:xfrm>
            <a:off x="8305802" y="166686"/>
            <a:ext cx="631825" cy="360362"/>
          </a:xfrm>
          <a:prstGeom prst="rect">
            <a:avLst/>
          </a:prstGeom>
          <a:noFill/>
          <a:ln>
            <a:noFill/>
          </a:ln>
        </p:spPr>
        <p:txBody>
          <a:bodyPr anchorCtr="0" anchor="ctr" bIns="91375" lIns="91375" spcFirstLastPara="1" rIns="91375" wrap="square" tIns="91375">
            <a:noAutofit/>
          </a:bodyPr>
          <a:lstStyle>
            <a:lvl1pPr indent="0" lvl="0"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262626"/>
              </a:buClr>
              <a:buSzPts val="1400"/>
              <a:buFont typeface="Calibri"/>
              <a:buNone/>
              <a:defRPr b="0" i="0" sz="14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1" name="Shape 251"/>
        <p:cNvGrpSpPr/>
        <p:nvPr/>
      </p:nvGrpSpPr>
      <p:grpSpPr>
        <a:xfrm>
          <a:off x="0" y="0"/>
          <a:ext cx="0" cy="0"/>
          <a:chOff x="0" y="0"/>
          <a:chExt cx="0" cy="0"/>
        </a:xfrm>
      </p:grpSpPr>
      <p:sp>
        <p:nvSpPr>
          <p:cNvPr id="252" name="Google Shape;252;ga2bda726e3_7_43"/>
          <p:cNvSpPr txBox="1"/>
          <p:nvPr>
            <p:ph type="title"/>
          </p:nvPr>
        </p:nvSpPr>
        <p:spPr>
          <a:xfrm>
            <a:off x="304800" y="457204"/>
            <a:ext cx="8686800" cy="838199"/>
          </a:xfrm>
          <a:prstGeom prst="rect">
            <a:avLst/>
          </a:prstGeom>
          <a:noFill/>
          <a:ln>
            <a:noFill/>
          </a:ln>
        </p:spPr>
        <p:txBody>
          <a:bodyPr anchorCtr="0" anchor="ctr" bIns="91375" lIns="91375" spcFirstLastPara="1" rIns="91375" wrap="square" tIns="91375">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chemeClr val="dk2"/>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ga2bda726e3_7_43"/>
          <p:cNvSpPr txBox="1"/>
          <p:nvPr>
            <p:ph idx="1" type="body"/>
          </p:nvPr>
        </p:nvSpPr>
        <p:spPr>
          <a:xfrm>
            <a:off x="304800" y="1554162"/>
            <a:ext cx="8686800" cy="4525961"/>
          </a:xfrm>
          <a:prstGeom prst="rect">
            <a:avLst/>
          </a:prstGeom>
          <a:noFill/>
          <a:ln>
            <a:noFill/>
          </a:ln>
        </p:spPr>
        <p:txBody>
          <a:bodyPr anchorCtr="0" anchor="t" bIns="91375" lIns="91375" spcFirstLastPara="1" rIns="91375" wrap="square" tIns="9137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20"/>
              </a:spcBef>
              <a:spcAft>
                <a:spcPts val="0"/>
              </a:spcAft>
              <a:buSzPts val="1800"/>
              <a:buChar char="•"/>
              <a:defRPr/>
            </a:lvl7pPr>
            <a:lvl8pPr indent="-342900" lvl="7" marL="3657600" algn="l">
              <a:lnSpc>
                <a:spcPct val="100000"/>
              </a:lnSpc>
              <a:spcBef>
                <a:spcPts val="320"/>
              </a:spcBef>
              <a:spcAft>
                <a:spcPts val="0"/>
              </a:spcAft>
              <a:buSzPts val="1800"/>
              <a:buChar char="•"/>
              <a:defRPr/>
            </a:lvl8pPr>
            <a:lvl9pPr indent="-342900" lvl="8" marL="4114800" algn="l">
              <a:lnSpc>
                <a:spcPct val="100000"/>
              </a:lnSpc>
              <a:spcBef>
                <a:spcPts val="280"/>
              </a:spcBef>
              <a:spcAft>
                <a:spcPts val="0"/>
              </a:spcAft>
              <a:buSzPts val="1800"/>
              <a:buChar char="•"/>
              <a:defRPr/>
            </a:lvl9pPr>
          </a:lstStyle>
          <a:p/>
        </p:txBody>
      </p:sp>
      <p:sp>
        <p:nvSpPr>
          <p:cNvPr id="254" name="Google Shape;254;ga2bda726e3_7_43"/>
          <p:cNvSpPr txBox="1"/>
          <p:nvPr>
            <p:ph idx="10" type="dt"/>
          </p:nvPr>
        </p:nvSpPr>
        <p:spPr>
          <a:xfrm>
            <a:off x="6477003" y="76200"/>
            <a:ext cx="2514599" cy="288925"/>
          </a:xfrm>
          <a:prstGeom prst="rect">
            <a:avLst/>
          </a:prstGeom>
          <a:noFill/>
          <a:ln>
            <a:noFill/>
          </a:ln>
        </p:spPr>
        <p:txBody>
          <a:bodyPr anchorCtr="0" anchor="t" bIns="91375" lIns="91375" spcFirstLastPara="1" rIns="91375" wrap="square" tIns="91375">
            <a:noAutofit/>
          </a:bodyPr>
          <a:lstStyle>
            <a:lvl1pPr lvl="0" algn="l">
              <a:lnSpc>
                <a:spcPct val="100000"/>
              </a:lnSpc>
              <a:spcBef>
                <a:spcPts val="0"/>
              </a:spcBef>
              <a:spcAft>
                <a:spcPts val="0"/>
              </a:spcAft>
              <a:buClr>
                <a:srgbClr val="D38E27"/>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5" name="Google Shape;255;ga2bda726e3_7_43"/>
          <p:cNvSpPr txBox="1"/>
          <p:nvPr>
            <p:ph idx="11" type="ftr"/>
          </p:nvPr>
        </p:nvSpPr>
        <p:spPr>
          <a:xfrm>
            <a:off x="3124201" y="76200"/>
            <a:ext cx="3352799" cy="288925"/>
          </a:xfrm>
          <a:prstGeom prst="rect">
            <a:avLst/>
          </a:prstGeom>
          <a:noFill/>
          <a:ln>
            <a:noFill/>
          </a:ln>
        </p:spPr>
        <p:txBody>
          <a:bodyPr anchorCtr="0" anchor="t" bIns="91375" lIns="91375" spcFirstLastPara="1" rIns="91375" wrap="square" tIns="91375">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256" name="Google Shape;256;ga2bda726e3_7_43"/>
          <p:cNvSpPr txBox="1"/>
          <p:nvPr>
            <p:ph idx="12" type="sldNum"/>
          </p:nvPr>
        </p:nvSpPr>
        <p:spPr>
          <a:xfrm>
            <a:off x="8229604" y="6473825"/>
            <a:ext cx="758825" cy="247649"/>
          </a:xfrm>
          <a:prstGeom prst="rect">
            <a:avLst/>
          </a:prstGeom>
          <a:noFill/>
          <a:ln>
            <a:noFill/>
          </a:ln>
        </p:spPr>
        <p:txBody>
          <a:bodyPr anchorCtr="0" anchor="t" bIns="91375" lIns="91375" spcFirstLastPara="1" rIns="91375" wrap="square" tIns="91375">
            <a:noAutofit/>
          </a:bodyPr>
          <a:lstStyle>
            <a:lvl1pPr indent="0" lvl="0"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1pPr>
            <a:lvl2pPr indent="0" lvl="1"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2pPr>
            <a:lvl3pPr indent="0" lvl="2"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3pPr>
            <a:lvl4pPr indent="0" lvl="3"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4pPr>
            <a:lvl5pPr indent="0" lvl="4"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5pPr>
            <a:lvl6pPr indent="0" lvl="5"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6pPr>
            <a:lvl7pPr indent="0" lvl="6"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7pPr>
            <a:lvl8pPr indent="0" lvl="7"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8pPr>
            <a:lvl9pPr indent="0" lvl="8" marL="0" marR="0" algn="r">
              <a:lnSpc>
                <a:spcPct val="100000"/>
              </a:lnSpc>
              <a:spcBef>
                <a:spcPts val="0"/>
              </a:spcBef>
              <a:spcAft>
                <a:spcPts val="0"/>
              </a:spcAft>
              <a:buClr>
                <a:srgbClr val="000000"/>
              </a:buClr>
              <a:buSzPts val="1800"/>
              <a:buFont typeface="Yanone Kaffeesatz"/>
              <a:buNone/>
              <a:defRPr b="0" i="0" sz="1800" u="none" cap="none" strike="noStrike">
                <a:solidFill>
                  <a:srgbClr val="000000"/>
                </a:solidFill>
                <a:latin typeface="Yanone Kaffeesatz"/>
                <a:ea typeface="Yanone Kaffeesatz"/>
                <a:cs typeface="Yanone Kaffeesatz"/>
                <a:sym typeface="Yanone Kaffeesatz"/>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 type="obj">
  <p:cSld name="OBJECT">
    <p:spTree>
      <p:nvGrpSpPr>
        <p:cNvPr id="258" name="Shape 258"/>
        <p:cNvGrpSpPr/>
        <p:nvPr/>
      </p:nvGrpSpPr>
      <p:grpSpPr>
        <a:xfrm>
          <a:off x="0" y="0"/>
          <a:ext cx="0" cy="0"/>
          <a:chOff x="0" y="0"/>
          <a:chExt cx="0" cy="0"/>
        </a:xfrm>
      </p:grpSpPr>
      <p:sp>
        <p:nvSpPr>
          <p:cNvPr id="259" name="Google Shape;259;p51"/>
          <p:cNvSpPr txBox="1"/>
          <p:nvPr>
            <p:ph type="title"/>
          </p:nvPr>
        </p:nvSpPr>
        <p:spPr>
          <a:xfrm>
            <a:off x="304800" y="457204"/>
            <a:ext cx="8686800" cy="838199"/>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chemeClr val="dk2"/>
              </a:buClr>
              <a:buSzPts val="3600"/>
              <a:buFont typeface="Arial"/>
              <a:buNone/>
              <a:defRPr b="0" i="0" sz="3600" u="none" cap="small"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9pPr>
          </a:lstStyle>
          <a:p/>
        </p:txBody>
      </p:sp>
      <p:sp>
        <p:nvSpPr>
          <p:cNvPr id="260" name="Google Shape;260;p51"/>
          <p:cNvSpPr txBox="1"/>
          <p:nvPr>
            <p:ph idx="1" type="body"/>
          </p:nvPr>
        </p:nvSpPr>
        <p:spPr>
          <a:xfrm>
            <a:off x="304800" y="1554162"/>
            <a:ext cx="8686800" cy="4525961"/>
          </a:xfrm>
          <a:prstGeom prst="rect">
            <a:avLst/>
          </a:prstGeom>
          <a:noFill/>
          <a:ln>
            <a:noFill/>
          </a:ln>
        </p:spPr>
        <p:txBody>
          <a:bodyPr anchorCtr="0" anchor="t" bIns="91375" lIns="91375" spcFirstLastPara="1" rIns="91375" wrap="square" tIns="91375">
            <a:noAutofit/>
          </a:bodyPr>
          <a:lstStyle>
            <a:lvl1pPr indent="-431800" lvl="0" marL="457200" marR="0" rtl="0" algn="l">
              <a:lnSpc>
                <a:spcPct val="100000"/>
              </a:lnSpc>
              <a:spcBef>
                <a:spcPts val="640"/>
              </a:spcBef>
              <a:spcAft>
                <a:spcPts val="0"/>
              </a:spcAft>
              <a:buClr>
                <a:schemeClr val="accent1"/>
              </a:buClr>
              <a:buSzPts val="3200"/>
              <a:buFont typeface="Arial"/>
              <a:buChar char="•"/>
              <a:defRPr b="0" i="0" sz="3200" u="none" cap="none" strike="noStrike">
                <a:solidFill>
                  <a:schemeClr val="dk2"/>
                </a:solidFill>
                <a:latin typeface="Yanone Kaffeesatz"/>
                <a:ea typeface="Yanone Kaffeesatz"/>
                <a:cs typeface="Yanone Kaffeesatz"/>
                <a:sym typeface="Yanone Kaffeesatz"/>
              </a:defRPr>
            </a:lvl1pPr>
            <a:lvl2pPr indent="-406400" lvl="1" marL="914400" marR="0" rtl="0" algn="l">
              <a:lnSpc>
                <a:spcPct val="100000"/>
              </a:lnSpc>
              <a:spcBef>
                <a:spcPts val="560"/>
              </a:spcBef>
              <a:spcAft>
                <a:spcPts val="0"/>
              </a:spcAft>
              <a:buClr>
                <a:schemeClr val="accent1"/>
              </a:buClr>
              <a:buSzPts val="2800"/>
              <a:buFont typeface="Arial"/>
              <a:buChar char="•"/>
              <a:defRPr b="0" i="0" sz="2800" u="none" cap="none" strike="noStrike">
                <a:solidFill>
                  <a:schemeClr val="dk2"/>
                </a:solidFill>
                <a:latin typeface="Yanone Kaffeesatz"/>
                <a:ea typeface="Yanone Kaffeesatz"/>
                <a:cs typeface="Yanone Kaffeesatz"/>
                <a:sym typeface="Yanone Kaffeesatz"/>
              </a:defRPr>
            </a:lvl2pPr>
            <a:lvl3pPr indent="-381000" lvl="2" marL="1371600" marR="0" rtl="0" algn="l">
              <a:lnSpc>
                <a:spcPct val="100000"/>
              </a:lnSpc>
              <a:spcBef>
                <a:spcPts val="480"/>
              </a:spcBef>
              <a:spcAft>
                <a:spcPts val="0"/>
              </a:spcAft>
              <a:buClr>
                <a:schemeClr val="accent1"/>
              </a:buClr>
              <a:buSzPts val="2400"/>
              <a:buFont typeface="Arial"/>
              <a:buChar char="•"/>
              <a:defRPr b="0" i="0" sz="2400" u="none" cap="none" strike="noStrike">
                <a:solidFill>
                  <a:schemeClr val="dk2"/>
                </a:solidFill>
                <a:latin typeface="Yanone Kaffeesatz"/>
                <a:ea typeface="Yanone Kaffeesatz"/>
                <a:cs typeface="Yanone Kaffeesatz"/>
                <a:sym typeface="Yanone Kaffeesatz"/>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Yanone Kaffeesatz"/>
                <a:ea typeface="Yanone Kaffeesatz"/>
                <a:cs typeface="Yanone Kaffeesatz"/>
                <a:sym typeface="Yanone Kaffeesatz"/>
              </a:defRPr>
            </a:lvl4pPr>
            <a:lvl5pPr indent="-330200" lvl="4" marL="2286000" marR="0" rtl="0" algn="l">
              <a:lnSpc>
                <a:spcPct val="100000"/>
              </a:lnSpc>
              <a:spcBef>
                <a:spcPts val="36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Yanone Kaffeesatz"/>
                <a:ea typeface="Yanone Kaffeesatz"/>
                <a:cs typeface="Yanone Kaffeesatz"/>
                <a:sym typeface="Yanone Kaffeesatz"/>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8pPr>
            <a:lvl9pPr indent="-317500" lvl="8" marL="41148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Yanone Kaffeesatz"/>
                <a:ea typeface="Yanone Kaffeesatz"/>
                <a:cs typeface="Yanone Kaffeesatz"/>
                <a:sym typeface="Yanone Kaffeesatz"/>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Obj" type="twoObj">
  <p:cSld name="TWO_OBJECTS">
    <p:spTree>
      <p:nvGrpSpPr>
        <p:cNvPr id="261" name="Shape 261"/>
        <p:cNvGrpSpPr/>
        <p:nvPr/>
      </p:nvGrpSpPr>
      <p:grpSpPr>
        <a:xfrm>
          <a:off x="0" y="0"/>
          <a:ext cx="0" cy="0"/>
          <a:chOff x="0" y="0"/>
          <a:chExt cx="0" cy="0"/>
        </a:xfrm>
      </p:grpSpPr>
      <p:sp>
        <p:nvSpPr>
          <p:cNvPr id="262" name="Google Shape;262;p52"/>
          <p:cNvSpPr txBox="1"/>
          <p:nvPr>
            <p:ph idx="1" type="body"/>
          </p:nvPr>
        </p:nvSpPr>
        <p:spPr>
          <a:xfrm>
            <a:off x="822963" y="1097279"/>
            <a:ext cx="3200399" cy="3712464"/>
          </a:xfrm>
          <a:prstGeom prst="rect">
            <a:avLst/>
          </a:prstGeom>
          <a:noFill/>
          <a:ln>
            <a:noFill/>
          </a:ln>
        </p:spPr>
        <p:txBody>
          <a:bodyPr anchorCtr="0" anchor="t" bIns="91375" lIns="91375" spcFirstLastPara="1" rIns="91375" wrap="square" tIns="9137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52"/>
          <p:cNvSpPr txBox="1"/>
          <p:nvPr>
            <p:ph idx="2" type="body"/>
          </p:nvPr>
        </p:nvSpPr>
        <p:spPr>
          <a:xfrm>
            <a:off x="4700020" y="1097279"/>
            <a:ext cx="3200399" cy="3712464"/>
          </a:xfrm>
          <a:prstGeom prst="rect">
            <a:avLst/>
          </a:prstGeom>
          <a:noFill/>
          <a:ln>
            <a:noFill/>
          </a:ln>
        </p:spPr>
        <p:txBody>
          <a:bodyPr anchorCtr="0" anchor="t" bIns="91375" lIns="91375" spcFirstLastPara="1" rIns="91375" wrap="square" tIns="9137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52"/>
          <p:cNvSpPr txBox="1"/>
          <p:nvPr>
            <p:ph type="title"/>
          </p:nvPr>
        </p:nvSpPr>
        <p:spPr>
          <a:xfrm>
            <a:off x="822329" y="365129"/>
            <a:ext cx="7521574" cy="549275"/>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chemeClr val="dk1"/>
              </a:buClr>
              <a:buSzPts val="2800"/>
              <a:buFont typeface="Arial"/>
              <a:buNone/>
              <a:defRPr b="0" i="0" sz="2800" u="none" cap="small"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5" name="Shape 265"/>
        <p:cNvGrpSpPr/>
        <p:nvPr/>
      </p:nvGrpSpPr>
      <p:grpSpPr>
        <a:xfrm>
          <a:off x="0" y="0"/>
          <a:ext cx="0" cy="0"/>
          <a:chOff x="0" y="0"/>
          <a:chExt cx="0" cy="0"/>
        </a:xfrm>
      </p:grpSpPr>
      <p:sp>
        <p:nvSpPr>
          <p:cNvPr id="266" name="Google Shape;266;p5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7" name="Google Shape;267;p50"/>
          <p:cNvSpPr txBox="1"/>
          <p:nvPr>
            <p:ph idx="1" type="body"/>
          </p:nvPr>
        </p:nvSpPr>
        <p:spPr>
          <a:xfrm rot="5400000">
            <a:off x="0" y="0"/>
            <a:ext cx="3000000" cy="300000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74650" lvl="1" marL="9144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2pPr>
            <a:lvl3pPr indent="-349250" lvl="2" marL="13716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68" name="Google Shape;268;p5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9" name="Google Shape;269;p5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0" name="Google Shape;270;p5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Obj" type="fourObj">
  <p:cSld name="FOUR_OBJECTS">
    <p:spTree>
      <p:nvGrpSpPr>
        <p:cNvPr id="31" name="Shape 31"/>
        <p:cNvGrpSpPr/>
        <p:nvPr/>
      </p:nvGrpSpPr>
      <p:grpSpPr>
        <a:xfrm>
          <a:off x="0" y="0"/>
          <a:ext cx="0" cy="0"/>
          <a:chOff x="0" y="0"/>
          <a:chExt cx="0" cy="0"/>
        </a:xfrm>
      </p:grpSpPr>
      <p:sp>
        <p:nvSpPr>
          <p:cNvPr id="32" name="Google Shape;32;ga2bda726e3_7_127"/>
          <p:cNvSpPr txBox="1"/>
          <p:nvPr>
            <p:ph type="title"/>
          </p:nvPr>
        </p:nvSpPr>
        <p:spPr>
          <a:xfrm>
            <a:off x="891542" y="1155009"/>
            <a:ext cx="7360919" cy="2320291"/>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900"/>
              <a:buNone/>
              <a:defRPr sz="2900">
                <a:solidFill>
                  <a:schemeClr val="dk1"/>
                </a:solidFill>
                <a:latin typeface="Calibri"/>
                <a:ea typeface="Calibri"/>
                <a:cs typeface="Calibri"/>
                <a:sym typeface="Calibri"/>
              </a:defRPr>
            </a:lvl1pPr>
            <a:lvl2pPr lvl="1" algn="ctr">
              <a:lnSpc>
                <a:spcPct val="100000"/>
              </a:lnSpc>
              <a:spcBef>
                <a:spcPts val="0"/>
              </a:spcBef>
              <a:spcAft>
                <a:spcPts val="0"/>
              </a:spcAft>
              <a:buClr>
                <a:schemeClr val="dk1"/>
              </a:buClr>
              <a:buSzPts val="2900"/>
              <a:buFont typeface="Calibri"/>
              <a:buNone/>
              <a:defRPr sz="2900">
                <a:solidFill>
                  <a:schemeClr val="dk1"/>
                </a:solidFill>
                <a:latin typeface="Calibri"/>
                <a:ea typeface="Calibri"/>
                <a:cs typeface="Calibri"/>
                <a:sym typeface="Calibri"/>
              </a:defRPr>
            </a:lvl2pPr>
            <a:lvl3pPr lvl="2" algn="ctr">
              <a:lnSpc>
                <a:spcPct val="100000"/>
              </a:lnSpc>
              <a:spcBef>
                <a:spcPts val="0"/>
              </a:spcBef>
              <a:spcAft>
                <a:spcPts val="0"/>
              </a:spcAft>
              <a:buSzPts val="1400"/>
              <a:buNone/>
              <a:defRPr sz="2900">
                <a:solidFill>
                  <a:schemeClr val="dk1"/>
                </a:solidFill>
                <a:latin typeface="Calibri"/>
                <a:ea typeface="Calibri"/>
                <a:cs typeface="Calibri"/>
                <a:sym typeface="Calibri"/>
              </a:defRPr>
            </a:lvl3pPr>
            <a:lvl4pPr lvl="3" algn="ctr">
              <a:lnSpc>
                <a:spcPct val="100000"/>
              </a:lnSpc>
              <a:spcBef>
                <a:spcPts val="0"/>
              </a:spcBef>
              <a:spcAft>
                <a:spcPts val="0"/>
              </a:spcAft>
              <a:buSzPts val="1400"/>
              <a:buNone/>
              <a:defRPr sz="2900">
                <a:solidFill>
                  <a:schemeClr val="dk1"/>
                </a:solidFill>
                <a:latin typeface="Calibri"/>
                <a:ea typeface="Calibri"/>
                <a:cs typeface="Calibri"/>
                <a:sym typeface="Calibri"/>
              </a:defRPr>
            </a:lvl4pPr>
            <a:lvl5pPr lvl="4" algn="ctr">
              <a:lnSpc>
                <a:spcPct val="100000"/>
              </a:lnSpc>
              <a:spcBef>
                <a:spcPts val="0"/>
              </a:spcBef>
              <a:spcAft>
                <a:spcPts val="0"/>
              </a:spcAft>
              <a:buSzPts val="1400"/>
              <a:buNone/>
              <a:defRPr sz="2900">
                <a:solidFill>
                  <a:schemeClr val="dk1"/>
                </a:solidFill>
                <a:latin typeface="Calibri"/>
                <a:ea typeface="Calibri"/>
                <a:cs typeface="Calibri"/>
                <a:sym typeface="Calibri"/>
              </a:defRPr>
            </a:lvl5pPr>
            <a:lvl6pPr lvl="5" algn="ctr">
              <a:lnSpc>
                <a:spcPct val="100000"/>
              </a:lnSpc>
              <a:spcBef>
                <a:spcPts val="0"/>
              </a:spcBef>
              <a:spcAft>
                <a:spcPts val="0"/>
              </a:spcAft>
              <a:buSzPts val="1400"/>
              <a:buNone/>
              <a:defRPr sz="2900">
                <a:solidFill>
                  <a:schemeClr val="dk1"/>
                </a:solidFill>
                <a:latin typeface="Calibri"/>
                <a:ea typeface="Calibri"/>
                <a:cs typeface="Calibri"/>
                <a:sym typeface="Calibri"/>
              </a:defRPr>
            </a:lvl6pPr>
            <a:lvl7pPr lvl="6" algn="ctr">
              <a:lnSpc>
                <a:spcPct val="100000"/>
              </a:lnSpc>
              <a:spcBef>
                <a:spcPts val="0"/>
              </a:spcBef>
              <a:spcAft>
                <a:spcPts val="0"/>
              </a:spcAft>
              <a:buSzPts val="1400"/>
              <a:buNone/>
              <a:defRPr sz="2900">
                <a:solidFill>
                  <a:schemeClr val="dk1"/>
                </a:solidFill>
                <a:latin typeface="Calibri"/>
                <a:ea typeface="Calibri"/>
                <a:cs typeface="Calibri"/>
                <a:sym typeface="Calibri"/>
              </a:defRPr>
            </a:lvl7pPr>
            <a:lvl8pPr lvl="7" algn="ctr">
              <a:lnSpc>
                <a:spcPct val="100000"/>
              </a:lnSpc>
              <a:spcBef>
                <a:spcPts val="0"/>
              </a:spcBef>
              <a:spcAft>
                <a:spcPts val="0"/>
              </a:spcAft>
              <a:buSzPts val="1400"/>
              <a:buNone/>
              <a:defRPr sz="2900">
                <a:solidFill>
                  <a:schemeClr val="dk1"/>
                </a:solidFill>
                <a:latin typeface="Calibri"/>
                <a:ea typeface="Calibri"/>
                <a:cs typeface="Calibri"/>
                <a:sym typeface="Calibri"/>
              </a:defRPr>
            </a:lvl8pPr>
            <a:lvl9pPr lvl="8" algn="ctr">
              <a:lnSpc>
                <a:spcPct val="100000"/>
              </a:lnSpc>
              <a:spcBef>
                <a:spcPts val="0"/>
              </a:spcBef>
              <a:spcAft>
                <a:spcPts val="0"/>
              </a:spcAft>
              <a:buSzPts val="1400"/>
              <a:buNone/>
              <a:defRPr sz="2900">
                <a:solidFill>
                  <a:schemeClr val="dk1"/>
                </a:solidFill>
                <a:latin typeface="Calibri"/>
                <a:ea typeface="Calibri"/>
                <a:cs typeface="Calibri"/>
                <a:sym typeface="Calibri"/>
              </a:defRPr>
            </a:lvl9pPr>
          </a:lstStyle>
          <a:p/>
        </p:txBody>
      </p:sp>
      <p:sp>
        <p:nvSpPr>
          <p:cNvPr id="33" name="Google Shape;33;ga2bda726e3_7_127"/>
          <p:cNvSpPr txBox="1"/>
          <p:nvPr>
            <p:ph idx="1" type="body"/>
          </p:nvPr>
        </p:nvSpPr>
        <p:spPr>
          <a:xfrm>
            <a:off x="891542" y="3531883"/>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34" name="Google Shape;34;ga2bda726e3_7_127"/>
          <p:cNvSpPr txBox="1"/>
          <p:nvPr>
            <p:ph idx="2" type="body"/>
          </p:nvPr>
        </p:nvSpPr>
        <p:spPr>
          <a:xfrm>
            <a:off x="4640582" y="3531883"/>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35" name="Google Shape;35;ga2bda726e3_7_127"/>
          <p:cNvSpPr txBox="1"/>
          <p:nvPr>
            <p:ph idx="3" type="body"/>
          </p:nvPr>
        </p:nvSpPr>
        <p:spPr>
          <a:xfrm>
            <a:off x="891542" y="4000517"/>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36" name="Google Shape;36;ga2bda726e3_7_127"/>
          <p:cNvSpPr txBox="1"/>
          <p:nvPr>
            <p:ph idx="4" type="body"/>
          </p:nvPr>
        </p:nvSpPr>
        <p:spPr>
          <a:xfrm>
            <a:off x="4640582" y="4000517"/>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53"/>
          <p:cNvSpPr txBox="1"/>
          <p:nvPr>
            <p:ph idx="1" type="body"/>
          </p:nvPr>
        </p:nvSpPr>
        <p:spPr>
          <a:xfrm>
            <a:off x="304800" y="1554162"/>
            <a:ext cx="8686800" cy="4525961"/>
          </a:xfrm>
          <a:prstGeom prst="rect">
            <a:avLst/>
          </a:prstGeom>
          <a:noFill/>
          <a:ln>
            <a:noFill/>
          </a:ln>
        </p:spPr>
        <p:txBody>
          <a:bodyPr anchorCtr="0" anchor="t" bIns="91375" lIns="91375" spcFirstLastPara="1" rIns="91375" wrap="square" tIns="91375">
            <a:noAutofit/>
          </a:bodyPr>
          <a:lstStyle>
            <a:lvl1pPr indent="-431800" lvl="0" marL="457200" marR="0" rtl="0" algn="l">
              <a:lnSpc>
                <a:spcPct val="100000"/>
              </a:lnSpc>
              <a:spcBef>
                <a:spcPts val="640"/>
              </a:spcBef>
              <a:spcAft>
                <a:spcPts val="0"/>
              </a:spcAft>
              <a:buClr>
                <a:schemeClr val="accent1"/>
              </a:buClr>
              <a:buSzPts val="3200"/>
              <a:buFont typeface="Arial"/>
              <a:buChar char="•"/>
              <a:defRPr b="0" i="0" sz="3200" u="none" cap="none" strike="noStrike">
                <a:solidFill>
                  <a:schemeClr val="dk2"/>
                </a:solidFill>
                <a:latin typeface="Yanone Kaffeesatz"/>
                <a:ea typeface="Yanone Kaffeesatz"/>
                <a:cs typeface="Yanone Kaffeesatz"/>
                <a:sym typeface="Yanone Kaffeesatz"/>
              </a:defRPr>
            </a:lvl1pPr>
            <a:lvl2pPr indent="-406400" lvl="1" marL="914400" marR="0" rtl="0" algn="l">
              <a:lnSpc>
                <a:spcPct val="100000"/>
              </a:lnSpc>
              <a:spcBef>
                <a:spcPts val="560"/>
              </a:spcBef>
              <a:spcAft>
                <a:spcPts val="0"/>
              </a:spcAft>
              <a:buClr>
                <a:schemeClr val="accent1"/>
              </a:buClr>
              <a:buSzPts val="2800"/>
              <a:buFont typeface="Arial"/>
              <a:buChar char="•"/>
              <a:defRPr b="0" i="0" sz="2800" u="none" cap="none" strike="noStrike">
                <a:solidFill>
                  <a:schemeClr val="dk2"/>
                </a:solidFill>
                <a:latin typeface="Yanone Kaffeesatz"/>
                <a:ea typeface="Yanone Kaffeesatz"/>
                <a:cs typeface="Yanone Kaffeesatz"/>
                <a:sym typeface="Yanone Kaffeesatz"/>
              </a:defRPr>
            </a:lvl2pPr>
            <a:lvl3pPr indent="-381000" lvl="2" marL="1371600" marR="0" rtl="0" algn="l">
              <a:lnSpc>
                <a:spcPct val="100000"/>
              </a:lnSpc>
              <a:spcBef>
                <a:spcPts val="480"/>
              </a:spcBef>
              <a:spcAft>
                <a:spcPts val="0"/>
              </a:spcAft>
              <a:buClr>
                <a:schemeClr val="accent1"/>
              </a:buClr>
              <a:buSzPts val="2400"/>
              <a:buFont typeface="Arial"/>
              <a:buChar char="•"/>
              <a:defRPr b="0" i="0" sz="2400" u="none" cap="none" strike="noStrike">
                <a:solidFill>
                  <a:schemeClr val="dk2"/>
                </a:solidFill>
                <a:latin typeface="Yanone Kaffeesatz"/>
                <a:ea typeface="Yanone Kaffeesatz"/>
                <a:cs typeface="Yanone Kaffeesatz"/>
                <a:sym typeface="Yanone Kaffeesatz"/>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Yanone Kaffeesatz"/>
                <a:ea typeface="Yanone Kaffeesatz"/>
                <a:cs typeface="Yanone Kaffeesatz"/>
                <a:sym typeface="Yanone Kaffeesatz"/>
              </a:defRPr>
            </a:lvl4pPr>
            <a:lvl5pPr indent="-330200" lvl="4" marL="2286000" marR="0" rtl="0" algn="l">
              <a:lnSpc>
                <a:spcPct val="100000"/>
              </a:lnSpc>
              <a:spcBef>
                <a:spcPts val="36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Yanone Kaffeesatz"/>
                <a:ea typeface="Yanone Kaffeesatz"/>
                <a:cs typeface="Yanone Kaffeesatz"/>
                <a:sym typeface="Yanone Kaffeesatz"/>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8pPr>
            <a:lvl9pPr indent="-317500" lvl="8" marL="41148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Yanone Kaffeesatz"/>
                <a:ea typeface="Yanone Kaffeesatz"/>
                <a:cs typeface="Yanone Kaffeesatz"/>
                <a:sym typeface="Yanone Kaffeesatz"/>
              </a:defRPr>
            </a:lvl9pPr>
          </a:lstStyle>
          <a:p/>
        </p:txBody>
      </p:sp>
      <p:sp>
        <p:nvSpPr>
          <p:cNvPr id="273" name="Google Shape;273;p53"/>
          <p:cNvSpPr txBox="1"/>
          <p:nvPr>
            <p:ph type="title"/>
          </p:nvPr>
        </p:nvSpPr>
        <p:spPr>
          <a:xfrm>
            <a:off x="304800" y="457204"/>
            <a:ext cx="8686800" cy="838199"/>
          </a:xfrm>
          <a:prstGeom prst="rect">
            <a:avLst/>
          </a:prstGeom>
          <a:noFill/>
          <a:ln>
            <a:noFill/>
          </a:ln>
        </p:spPr>
        <p:txBody>
          <a:bodyPr anchorCtr="0" anchor="ctr" bIns="91375" lIns="91375" spcFirstLastPara="1" rIns="91375" wrap="square" tIns="91375">
            <a:noAutofit/>
          </a:bodyPr>
          <a:lstStyle>
            <a:lvl1pPr lvl="0" marR="0" rtl="0" algn="l">
              <a:lnSpc>
                <a:spcPct val="100000"/>
              </a:lnSpc>
              <a:spcBef>
                <a:spcPts val="0"/>
              </a:spcBef>
              <a:spcAft>
                <a:spcPts val="0"/>
              </a:spcAft>
              <a:buClr>
                <a:schemeClr val="dk2"/>
              </a:buClr>
              <a:buSzPts val="3600"/>
              <a:buFont typeface="Arial"/>
              <a:buNone/>
              <a:defRPr b="0" i="0" sz="3600" u="none" cap="small"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9pPr>
          </a:lstStyle>
          <a:p/>
        </p:txBody>
      </p:sp>
      <p:sp>
        <p:nvSpPr>
          <p:cNvPr id="274" name="Google Shape;274;p53"/>
          <p:cNvSpPr txBox="1"/>
          <p:nvPr>
            <p:ph idx="10" type="dt"/>
          </p:nvPr>
        </p:nvSpPr>
        <p:spPr>
          <a:xfrm>
            <a:off x="6477003" y="76200"/>
            <a:ext cx="2514599" cy="288925"/>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5" name="Google Shape;275;p53"/>
          <p:cNvSpPr txBox="1"/>
          <p:nvPr>
            <p:ph idx="11" type="ftr"/>
          </p:nvPr>
        </p:nvSpPr>
        <p:spPr>
          <a:xfrm>
            <a:off x="3581404" y="76200"/>
            <a:ext cx="2895600" cy="288925"/>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1pPr>
            <a:lvl2pPr lvl="1"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2pPr>
            <a:lvl3pPr lvl="2"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3pPr>
            <a:lvl4pPr lvl="3"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4pPr>
            <a:lvl5pPr lvl="4"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5pPr>
            <a:lvl6pPr lvl="5"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6pPr>
            <a:lvl7pPr lvl="6"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7pPr>
            <a:lvl8pPr lvl="7"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8pPr>
            <a:lvl9pPr lvl="8"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9pPr>
          </a:lstStyle>
          <a:p/>
        </p:txBody>
      </p:sp>
      <p:sp>
        <p:nvSpPr>
          <p:cNvPr id="276" name="Google Shape;276;p53"/>
          <p:cNvSpPr txBox="1"/>
          <p:nvPr>
            <p:ph idx="12" type="sldNum"/>
          </p:nvPr>
        </p:nvSpPr>
        <p:spPr>
          <a:xfrm>
            <a:off x="8229604" y="6473825"/>
            <a:ext cx="758825" cy="247649"/>
          </a:xfrm>
          <a:prstGeom prst="rect">
            <a:avLst/>
          </a:prstGeom>
          <a:noFill/>
          <a:ln>
            <a:noFill/>
          </a:ln>
        </p:spPr>
        <p:txBody>
          <a:bodyPr anchorCtr="0" anchor="t" bIns="91375" lIns="91375" spcFirstLastPara="1" rIns="91375" wrap="square" tIns="91375">
            <a:noAutofit/>
          </a:bodyPr>
          <a:lstStyle>
            <a:lvl1pPr indent="0" lvl="0"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1pPr>
            <a:lvl2pPr indent="0" lvl="1"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2pPr>
            <a:lvl3pPr indent="0" lvl="2"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3pPr>
            <a:lvl4pPr indent="0" lvl="3"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4pPr>
            <a:lvl5pPr indent="0" lvl="4"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5pPr>
            <a:lvl6pPr indent="0" lvl="5"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6pPr>
            <a:lvl7pPr indent="0" lvl="6"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7pPr>
            <a:lvl8pPr indent="0" lvl="7"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8pPr>
            <a:lvl9pPr indent="0" lvl="8" marL="0" marR="0" rtl="0" algn="r">
              <a:lnSpc>
                <a:spcPct val="100000"/>
              </a:lnSpc>
              <a:spcBef>
                <a:spcPts val="0"/>
              </a:spcBef>
              <a:spcAft>
                <a:spcPts val="0"/>
              </a:spcAft>
              <a:buClr>
                <a:srgbClr val="D38E27"/>
              </a:buClr>
              <a:buSzPts val="1200"/>
              <a:buFont typeface="Arial"/>
              <a:buNone/>
              <a:defRPr b="0" i="0" sz="1200" u="none" cap="none" strike="noStrike">
                <a:solidFill>
                  <a:srgbClr val="D38E27"/>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xAndObj" type="txAndObj">
  <p:cSld name="TEXT_AND_OBJECT">
    <p:spTree>
      <p:nvGrpSpPr>
        <p:cNvPr id="277" name="Shape 277"/>
        <p:cNvGrpSpPr/>
        <p:nvPr/>
      </p:nvGrpSpPr>
      <p:grpSpPr>
        <a:xfrm>
          <a:off x="0" y="0"/>
          <a:ext cx="0" cy="0"/>
          <a:chOff x="0" y="0"/>
          <a:chExt cx="0" cy="0"/>
        </a:xfrm>
      </p:grpSpPr>
      <p:sp>
        <p:nvSpPr>
          <p:cNvPr id="278" name="Google Shape;278;p54"/>
          <p:cNvSpPr txBox="1"/>
          <p:nvPr>
            <p:ph type="title"/>
          </p:nvPr>
        </p:nvSpPr>
        <p:spPr>
          <a:xfrm>
            <a:off x="457200" y="274638"/>
            <a:ext cx="8229600" cy="1143000"/>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chemeClr val="dk1"/>
              </a:buClr>
              <a:buSzPts val="2800"/>
              <a:buFont typeface="Arial"/>
              <a:buNone/>
              <a:defRPr b="0" i="0" sz="2800" u="none" cap="small"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9pPr>
          </a:lstStyle>
          <a:p/>
        </p:txBody>
      </p:sp>
      <p:sp>
        <p:nvSpPr>
          <p:cNvPr id="279" name="Google Shape;279;p54"/>
          <p:cNvSpPr txBox="1"/>
          <p:nvPr>
            <p:ph idx="1" type="body"/>
          </p:nvPr>
        </p:nvSpPr>
        <p:spPr>
          <a:xfrm>
            <a:off x="457204" y="1600204"/>
            <a:ext cx="4038599" cy="4525963"/>
          </a:xfrm>
          <a:prstGeom prst="rect">
            <a:avLst/>
          </a:prstGeom>
          <a:noFill/>
          <a:ln>
            <a:noFill/>
          </a:ln>
        </p:spPr>
        <p:txBody>
          <a:bodyPr anchorCtr="0" anchor="t" bIns="91375" lIns="91375" spcFirstLastPara="1" rIns="91375" wrap="square" tIns="91375">
            <a:noAutofit/>
          </a:bodyPr>
          <a:lstStyle>
            <a:lvl1pPr indent="-330200" lvl="0" marL="457200" marR="0" rtl="0" algn="l">
              <a:lnSpc>
                <a:spcPct val="100000"/>
              </a:lnSpc>
              <a:spcBef>
                <a:spcPts val="800"/>
              </a:spcBef>
              <a:spcAft>
                <a:spcPts val="0"/>
              </a:spcAft>
              <a:buClr>
                <a:schemeClr val="dk1"/>
              </a:buClr>
              <a:buSzPts val="1600"/>
              <a:buFont typeface="Arial"/>
              <a:buChar char="•"/>
              <a:defRPr b="1" i="0" sz="1600" u="none" cap="none" strike="noStrike">
                <a:solidFill>
                  <a:schemeClr val="dk1"/>
                </a:solidFill>
                <a:latin typeface="Yanone Kaffeesatz"/>
                <a:ea typeface="Yanone Kaffeesatz"/>
                <a:cs typeface="Yanone Kaffeesatz"/>
                <a:sym typeface="Yanone Kaffeesatz"/>
              </a:defRPr>
            </a:lvl1pPr>
            <a:lvl2pPr indent="-330200" lvl="1" marL="9144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2pPr>
            <a:lvl3pPr indent="-330200" lvl="2" marL="13716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3pPr>
            <a:lvl4pPr indent="-330200" lvl="3" marL="18288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4pPr>
            <a:lvl5pPr indent="-330200" lvl="4" marL="22860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5pPr>
            <a:lvl6pPr indent="-317500" lvl="5" marL="27432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6pPr>
            <a:lvl7pPr indent="-317500" lvl="6" marL="32004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7pPr>
            <a:lvl8pPr indent="-317500" lvl="7" marL="36576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8pPr>
            <a:lvl9pPr indent="-317500" lvl="8" marL="41148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9pPr>
          </a:lstStyle>
          <a:p/>
        </p:txBody>
      </p:sp>
      <p:sp>
        <p:nvSpPr>
          <p:cNvPr id="280" name="Google Shape;280;p54"/>
          <p:cNvSpPr txBox="1"/>
          <p:nvPr>
            <p:ph idx="2" type="body"/>
          </p:nvPr>
        </p:nvSpPr>
        <p:spPr>
          <a:xfrm>
            <a:off x="4648205" y="1600204"/>
            <a:ext cx="4038599" cy="4525963"/>
          </a:xfrm>
          <a:prstGeom prst="rect">
            <a:avLst/>
          </a:prstGeom>
          <a:noFill/>
          <a:ln>
            <a:noFill/>
          </a:ln>
        </p:spPr>
        <p:txBody>
          <a:bodyPr anchorCtr="0" anchor="t" bIns="91375" lIns="91375" spcFirstLastPara="1" rIns="91375" wrap="square" tIns="91375">
            <a:noAutofit/>
          </a:bodyPr>
          <a:lstStyle>
            <a:lvl1pPr indent="-330200" lvl="0" marL="457200" marR="0" rtl="0" algn="l">
              <a:lnSpc>
                <a:spcPct val="100000"/>
              </a:lnSpc>
              <a:spcBef>
                <a:spcPts val="800"/>
              </a:spcBef>
              <a:spcAft>
                <a:spcPts val="0"/>
              </a:spcAft>
              <a:buClr>
                <a:schemeClr val="dk1"/>
              </a:buClr>
              <a:buSzPts val="1600"/>
              <a:buFont typeface="Arial"/>
              <a:buChar char="•"/>
              <a:defRPr b="1" i="0" sz="1600" u="none" cap="none" strike="noStrike">
                <a:solidFill>
                  <a:schemeClr val="dk1"/>
                </a:solidFill>
                <a:latin typeface="Yanone Kaffeesatz"/>
                <a:ea typeface="Yanone Kaffeesatz"/>
                <a:cs typeface="Yanone Kaffeesatz"/>
                <a:sym typeface="Yanone Kaffeesatz"/>
              </a:defRPr>
            </a:lvl1pPr>
            <a:lvl2pPr indent="-330200" lvl="1" marL="9144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2pPr>
            <a:lvl3pPr indent="-330200" lvl="2" marL="13716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3pPr>
            <a:lvl4pPr indent="-330200" lvl="3" marL="18288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4pPr>
            <a:lvl5pPr indent="-330200" lvl="4" marL="22860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Yanone Kaffeesatz"/>
                <a:ea typeface="Yanone Kaffeesatz"/>
                <a:cs typeface="Yanone Kaffeesatz"/>
                <a:sym typeface="Yanone Kaffeesatz"/>
              </a:defRPr>
            </a:lvl5pPr>
            <a:lvl6pPr indent="-317500" lvl="5" marL="27432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6pPr>
            <a:lvl7pPr indent="-317500" lvl="6" marL="32004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7pPr>
            <a:lvl8pPr indent="-317500" lvl="7" marL="36576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8pPr>
            <a:lvl9pPr indent="-317500" lvl="8" marL="41148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Yanone Kaffeesatz"/>
                <a:ea typeface="Yanone Kaffeesatz"/>
                <a:cs typeface="Yanone Kaffeesatz"/>
                <a:sym typeface="Yanone Kaffeesatz"/>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1" name="Shape 281"/>
        <p:cNvGrpSpPr/>
        <p:nvPr/>
      </p:nvGrpSpPr>
      <p:grpSpPr>
        <a:xfrm>
          <a:off x="0" y="0"/>
          <a:ext cx="0" cy="0"/>
          <a:chOff x="0" y="0"/>
          <a:chExt cx="0" cy="0"/>
        </a:xfrm>
      </p:grpSpPr>
      <p:sp>
        <p:nvSpPr>
          <p:cNvPr id="282" name="Google Shape;282;p5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28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00" u="none" cap="none" strike="noStrike">
                <a:solidFill>
                  <a:srgbClr val="000000"/>
                </a:solidFill>
                <a:latin typeface="Arial"/>
                <a:ea typeface="Arial"/>
                <a:cs typeface="Arial"/>
                <a:sym typeface="Arial"/>
              </a:defRPr>
            </a:lvl9pPr>
          </a:lstStyle>
          <a:p/>
        </p:txBody>
      </p:sp>
      <p:sp>
        <p:nvSpPr>
          <p:cNvPr id="283" name="Google Shape;283;p55"/>
          <p:cNvSpPr txBox="1"/>
          <p:nvPr>
            <p:ph idx="1" type="body"/>
          </p:nvPr>
        </p:nvSpPr>
        <p:spPr>
          <a:xfrm>
            <a:off x="311701" y="1536633"/>
            <a:ext cx="3999900" cy="4555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04800" lvl="1" marL="9144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1600"/>
              </a:spcBef>
              <a:spcAft>
                <a:spcPts val="160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284" name="Google Shape;284;p55"/>
          <p:cNvSpPr txBox="1"/>
          <p:nvPr>
            <p:ph idx="2" type="body"/>
          </p:nvPr>
        </p:nvSpPr>
        <p:spPr>
          <a:xfrm>
            <a:off x="4832401" y="1536633"/>
            <a:ext cx="3999900" cy="4555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04800" lvl="1" marL="9144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16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1600"/>
              </a:spcBef>
              <a:spcAft>
                <a:spcPts val="160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285" name="Google Shape;285;p55"/>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6" name="Shape 286"/>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7" name="Shape 287"/>
        <p:cNvGrpSpPr/>
        <p:nvPr/>
      </p:nvGrpSpPr>
      <p:grpSpPr>
        <a:xfrm>
          <a:off x="0" y="0"/>
          <a:ext cx="0" cy="0"/>
          <a:chOff x="0" y="0"/>
          <a:chExt cx="0" cy="0"/>
        </a:xfrm>
      </p:grpSpPr>
      <p:sp>
        <p:nvSpPr>
          <p:cNvPr id="288" name="Google Shape;288;p57"/>
          <p:cNvSpPr txBox="1"/>
          <p:nvPr>
            <p:ph idx="10" type="dt"/>
          </p:nvPr>
        </p:nvSpPr>
        <p:spPr>
          <a:xfrm>
            <a:off x="6172200" y="6172214"/>
            <a:ext cx="2514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9" name="Google Shape;289;p57"/>
          <p:cNvSpPr txBox="1"/>
          <p:nvPr>
            <p:ph idx="11" type="ftr"/>
          </p:nvPr>
        </p:nvSpPr>
        <p:spPr>
          <a:xfrm>
            <a:off x="457206" y="6172214"/>
            <a:ext cx="3352801"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0" name="Google Shape;290;p57"/>
          <p:cNvSpPr txBox="1"/>
          <p:nvPr>
            <p:ph idx="12" type="sldNum"/>
          </p:nvPr>
        </p:nvSpPr>
        <p:spPr>
          <a:xfrm>
            <a:off x="3810000" y="6172214"/>
            <a:ext cx="1828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
        <p:nvSpPr>
          <p:cNvPr id="291" name="Google Shape;291;p57"/>
          <p:cNvSpPr txBox="1"/>
          <p:nvPr>
            <p:ph type="title"/>
          </p:nvPr>
        </p:nvSpPr>
        <p:spPr>
          <a:xfrm>
            <a:off x="1793291" y="4372168"/>
            <a:ext cx="6512511"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2" name="Google Shape;292;p57"/>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74650" lvl="1" marL="9144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2pPr>
            <a:lvl3pPr indent="-349250" lvl="2" marL="13716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7" name="Shape 297"/>
        <p:cNvGrpSpPr/>
        <p:nvPr/>
      </p:nvGrpSpPr>
      <p:grpSpPr>
        <a:xfrm>
          <a:off x="0" y="0"/>
          <a:ext cx="0" cy="0"/>
          <a:chOff x="0" y="0"/>
          <a:chExt cx="0" cy="0"/>
        </a:xfrm>
      </p:grpSpPr>
      <p:sp>
        <p:nvSpPr>
          <p:cNvPr id="298" name="Google Shape;298;ga2bda726e3_12_10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9" name="Google Shape;299;ga2bda726e3_12_10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0" name="Google Shape;300;ga2bda726e3_12_10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1" name="Shape 301"/>
        <p:cNvGrpSpPr/>
        <p:nvPr/>
      </p:nvGrpSpPr>
      <p:grpSpPr>
        <a:xfrm>
          <a:off x="0" y="0"/>
          <a:ext cx="0" cy="0"/>
          <a:chOff x="0" y="0"/>
          <a:chExt cx="0" cy="0"/>
        </a:xfrm>
      </p:grpSpPr>
      <p:sp>
        <p:nvSpPr>
          <p:cNvPr id="302" name="Google Shape;302;ga2bda726e3_12_98"/>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3" name="Google Shape;303;ga2bda726e3_12_98"/>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04" name="Google Shape;304;ga2bda726e3_12_9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5" name="Shape 305"/>
        <p:cNvGrpSpPr/>
        <p:nvPr/>
      </p:nvGrpSpPr>
      <p:grpSpPr>
        <a:xfrm>
          <a:off x="0" y="0"/>
          <a:ext cx="0" cy="0"/>
          <a:chOff x="0" y="0"/>
          <a:chExt cx="0" cy="0"/>
        </a:xfrm>
      </p:grpSpPr>
      <p:sp>
        <p:nvSpPr>
          <p:cNvPr id="306" name="Google Shape;306;ga2bda726e3_12_10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7" name="Google Shape;307;ga2bda726e3_12_106"/>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8" name="Google Shape;308;ga2bda726e3_12_106"/>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9" name="Google Shape;309;ga2bda726e3_12_10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0" name="Shape 310"/>
        <p:cNvGrpSpPr/>
        <p:nvPr/>
      </p:nvGrpSpPr>
      <p:grpSpPr>
        <a:xfrm>
          <a:off x="0" y="0"/>
          <a:ext cx="0" cy="0"/>
          <a:chOff x="0" y="0"/>
          <a:chExt cx="0" cy="0"/>
        </a:xfrm>
      </p:grpSpPr>
      <p:sp>
        <p:nvSpPr>
          <p:cNvPr id="311" name="Google Shape;311;ga2bda726e3_12_111"/>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2" name="Google Shape;312;ga2bda726e3_12_1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3" name="Shape 313"/>
        <p:cNvGrpSpPr/>
        <p:nvPr/>
      </p:nvGrpSpPr>
      <p:grpSpPr>
        <a:xfrm>
          <a:off x="0" y="0"/>
          <a:ext cx="0" cy="0"/>
          <a:chOff x="0" y="0"/>
          <a:chExt cx="0" cy="0"/>
        </a:xfrm>
      </p:grpSpPr>
      <p:sp>
        <p:nvSpPr>
          <p:cNvPr id="314" name="Google Shape;314;ga2bda726e3_12_11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5" name="Google Shape;315;ga2bda726e3_12_1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Obj" type="twoObj">
  <p:cSld name="TWO_OBJECTS">
    <p:spTree>
      <p:nvGrpSpPr>
        <p:cNvPr id="37" name="Shape 37"/>
        <p:cNvGrpSpPr/>
        <p:nvPr/>
      </p:nvGrpSpPr>
      <p:grpSpPr>
        <a:xfrm>
          <a:off x="0" y="0"/>
          <a:ext cx="0" cy="0"/>
          <a:chOff x="0" y="0"/>
          <a:chExt cx="0" cy="0"/>
        </a:xfrm>
      </p:grpSpPr>
      <p:sp>
        <p:nvSpPr>
          <p:cNvPr id="38" name="Google Shape;38;p48"/>
          <p:cNvSpPr txBox="1"/>
          <p:nvPr>
            <p:ph idx="1" type="body"/>
          </p:nvPr>
        </p:nvSpPr>
        <p:spPr>
          <a:xfrm>
            <a:off x="822971" y="1097279"/>
            <a:ext cx="3200399" cy="3712464"/>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40"/>
              </a:spcBef>
              <a:spcAft>
                <a:spcPts val="0"/>
              </a:spcAft>
              <a:buSzPts val="2800"/>
              <a:buChar char="•"/>
              <a:defRPr sz="2800"/>
            </a:lvl1pPr>
            <a:lvl2pPr indent="-381000" lvl="1" marL="914400" algn="l">
              <a:lnSpc>
                <a:spcPct val="100000"/>
              </a:lnSpc>
              <a:spcBef>
                <a:spcPts val="560"/>
              </a:spcBef>
              <a:spcAft>
                <a:spcPts val="0"/>
              </a:spcAft>
              <a:buSzPts val="2400"/>
              <a:buChar char="•"/>
              <a:defRPr sz="2400"/>
            </a:lvl2pPr>
            <a:lvl3pPr indent="-355600" lvl="2" marL="1371600" algn="l">
              <a:lnSpc>
                <a:spcPct val="100000"/>
              </a:lnSpc>
              <a:spcBef>
                <a:spcPts val="480"/>
              </a:spcBef>
              <a:spcAft>
                <a:spcPts val="0"/>
              </a:spcAft>
              <a:buSzPts val="2000"/>
              <a:buChar char="•"/>
              <a:defRPr sz="2000"/>
            </a:lvl3pPr>
            <a:lvl4pPr indent="-342900" lvl="3" marL="1828800" algn="l">
              <a:lnSpc>
                <a:spcPct val="100000"/>
              </a:lnSpc>
              <a:spcBef>
                <a:spcPts val="400"/>
              </a:spcBef>
              <a:spcAft>
                <a:spcPts val="0"/>
              </a:spcAft>
              <a:buSzPts val="1800"/>
              <a:buChar char="•"/>
              <a:defRPr sz="1800"/>
            </a:lvl4pPr>
            <a:lvl5pPr indent="-342900" lvl="4" marL="2286000" algn="l">
              <a:lnSpc>
                <a:spcPct val="100000"/>
              </a:lnSpc>
              <a:spcBef>
                <a:spcPts val="400"/>
              </a:spcBef>
              <a:spcAft>
                <a:spcPts val="0"/>
              </a:spcAft>
              <a:buSzPts val="1800"/>
              <a:buChar char="•"/>
              <a:defRPr sz="1800"/>
            </a:lvl5pPr>
            <a:lvl6pPr indent="-342900" lvl="5" marL="2743200" algn="l">
              <a:lnSpc>
                <a:spcPct val="100000"/>
              </a:lnSpc>
              <a:spcBef>
                <a:spcPts val="400"/>
              </a:spcBef>
              <a:spcAft>
                <a:spcPts val="0"/>
              </a:spcAft>
              <a:buSzPts val="1800"/>
              <a:buChar char="•"/>
              <a:defRPr sz="1800"/>
            </a:lvl6pPr>
            <a:lvl7pPr indent="-342900" lvl="6" marL="3200400" algn="l">
              <a:lnSpc>
                <a:spcPct val="100000"/>
              </a:lnSpc>
              <a:spcBef>
                <a:spcPts val="400"/>
              </a:spcBef>
              <a:spcAft>
                <a:spcPts val="0"/>
              </a:spcAft>
              <a:buSzPts val="1800"/>
              <a:buChar char="•"/>
              <a:defRPr sz="1800"/>
            </a:lvl7pPr>
            <a:lvl8pPr indent="-342900" lvl="7" marL="3657600" algn="l">
              <a:lnSpc>
                <a:spcPct val="100000"/>
              </a:lnSpc>
              <a:spcBef>
                <a:spcPts val="400"/>
              </a:spcBef>
              <a:spcAft>
                <a:spcPts val="0"/>
              </a:spcAft>
              <a:buSzPts val="1800"/>
              <a:buChar char="•"/>
              <a:defRPr sz="1800"/>
            </a:lvl8pPr>
            <a:lvl9pPr indent="-342900" lvl="8" marL="4114800" algn="l">
              <a:lnSpc>
                <a:spcPct val="100000"/>
              </a:lnSpc>
              <a:spcBef>
                <a:spcPts val="400"/>
              </a:spcBef>
              <a:spcAft>
                <a:spcPts val="0"/>
              </a:spcAft>
              <a:buSzPts val="1800"/>
              <a:buChar char="•"/>
              <a:defRPr sz="1800"/>
            </a:lvl9pPr>
          </a:lstStyle>
          <a:p/>
        </p:txBody>
      </p:sp>
      <p:sp>
        <p:nvSpPr>
          <p:cNvPr id="39" name="Google Shape;39;p48"/>
          <p:cNvSpPr txBox="1"/>
          <p:nvPr>
            <p:ph idx="2" type="body"/>
          </p:nvPr>
        </p:nvSpPr>
        <p:spPr>
          <a:xfrm>
            <a:off x="4700016" y="1097279"/>
            <a:ext cx="3200399" cy="3712464"/>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40"/>
              </a:spcBef>
              <a:spcAft>
                <a:spcPts val="0"/>
              </a:spcAft>
              <a:buSzPts val="2800"/>
              <a:buChar char="•"/>
              <a:defRPr sz="2800"/>
            </a:lvl1pPr>
            <a:lvl2pPr indent="-381000" lvl="1" marL="914400" algn="l">
              <a:lnSpc>
                <a:spcPct val="100000"/>
              </a:lnSpc>
              <a:spcBef>
                <a:spcPts val="560"/>
              </a:spcBef>
              <a:spcAft>
                <a:spcPts val="0"/>
              </a:spcAft>
              <a:buSzPts val="2400"/>
              <a:buChar char="•"/>
              <a:defRPr sz="2400"/>
            </a:lvl2pPr>
            <a:lvl3pPr indent="-355600" lvl="2" marL="1371600" algn="l">
              <a:lnSpc>
                <a:spcPct val="100000"/>
              </a:lnSpc>
              <a:spcBef>
                <a:spcPts val="480"/>
              </a:spcBef>
              <a:spcAft>
                <a:spcPts val="0"/>
              </a:spcAft>
              <a:buSzPts val="2000"/>
              <a:buChar char="•"/>
              <a:defRPr sz="2000"/>
            </a:lvl3pPr>
            <a:lvl4pPr indent="-342900" lvl="3" marL="1828800" algn="l">
              <a:lnSpc>
                <a:spcPct val="100000"/>
              </a:lnSpc>
              <a:spcBef>
                <a:spcPts val="400"/>
              </a:spcBef>
              <a:spcAft>
                <a:spcPts val="0"/>
              </a:spcAft>
              <a:buSzPts val="1800"/>
              <a:buChar char="•"/>
              <a:defRPr sz="1800"/>
            </a:lvl4pPr>
            <a:lvl5pPr indent="-342900" lvl="4" marL="2286000" algn="l">
              <a:lnSpc>
                <a:spcPct val="100000"/>
              </a:lnSpc>
              <a:spcBef>
                <a:spcPts val="400"/>
              </a:spcBef>
              <a:spcAft>
                <a:spcPts val="0"/>
              </a:spcAft>
              <a:buSzPts val="1800"/>
              <a:buChar char="•"/>
              <a:defRPr sz="1800"/>
            </a:lvl5pPr>
            <a:lvl6pPr indent="-342900" lvl="5" marL="2743200" algn="l">
              <a:lnSpc>
                <a:spcPct val="100000"/>
              </a:lnSpc>
              <a:spcBef>
                <a:spcPts val="400"/>
              </a:spcBef>
              <a:spcAft>
                <a:spcPts val="0"/>
              </a:spcAft>
              <a:buSzPts val="1800"/>
              <a:buChar char="•"/>
              <a:defRPr sz="1800"/>
            </a:lvl6pPr>
            <a:lvl7pPr indent="-342900" lvl="6" marL="3200400" algn="l">
              <a:lnSpc>
                <a:spcPct val="100000"/>
              </a:lnSpc>
              <a:spcBef>
                <a:spcPts val="400"/>
              </a:spcBef>
              <a:spcAft>
                <a:spcPts val="0"/>
              </a:spcAft>
              <a:buSzPts val="1800"/>
              <a:buChar char="•"/>
              <a:defRPr sz="1800"/>
            </a:lvl7pPr>
            <a:lvl8pPr indent="-342900" lvl="7" marL="3657600" algn="l">
              <a:lnSpc>
                <a:spcPct val="100000"/>
              </a:lnSpc>
              <a:spcBef>
                <a:spcPts val="400"/>
              </a:spcBef>
              <a:spcAft>
                <a:spcPts val="0"/>
              </a:spcAft>
              <a:buSzPts val="1800"/>
              <a:buChar char="•"/>
              <a:defRPr sz="1800"/>
            </a:lvl8pPr>
            <a:lvl9pPr indent="-342900" lvl="8" marL="4114800" algn="l">
              <a:lnSpc>
                <a:spcPct val="100000"/>
              </a:lnSpc>
              <a:spcBef>
                <a:spcPts val="400"/>
              </a:spcBef>
              <a:spcAft>
                <a:spcPts val="0"/>
              </a:spcAft>
              <a:buSzPts val="1800"/>
              <a:buChar char="•"/>
              <a:defRPr sz="1800"/>
            </a:lvl9pPr>
          </a:lstStyle>
          <a:p/>
        </p:txBody>
      </p:sp>
      <p:sp>
        <p:nvSpPr>
          <p:cNvPr id="40" name="Google Shape;40;p48"/>
          <p:cNvSpPr txBox="1"/>
          <p:nvPr>
            <p:ph type="title"/>
          </p:nvPr>
        </p:nvSpPr>
        <p:spPr>
          <a:xfrm>
            <a:off x="822855" y="365145"/>
            <a:ext cx="7522104" cy="54927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800" cap="small">
                <a:solidFill>
                  <a:schemeClr val="dk1"/>
                </a:solidFill>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SzPts val="1400"/>
              <a:buNone/>
              <a:defRPr sz="2800">
                <a:solidFill>
                  <a:schemeClr val="dk1"/>
                </a:solidFill>
              </a:defRPr>
            </a:lvl3pPr>
            <a:lvl4pPr lvl="3" algn="l">
              <a:lnSpc>
                <a:spcPct val="100000"/>
              </a:lnSpc>
              <a:spcBef>
                <a:spcPts val="0"/>
              </a:spcBef>
              <a:spcAft>
                <a:spcPts val="0"/>
              </a:spcAft>
              <a:buSzPts val="1400"/>
              <a:buNone/>
              <a:defRPr sz="2800">
                <a:solidFill>
                  <a:schemeClr val="dk1"/>
                </a:solidFill>
              </a:defRPr>
            </a:lvl4pPr>
            <a:lvl5pPr lvl="4" algn="l">
              <a:lnSpc>
                <a:spcPct val="100000"/>
              </a:lnSpc>
              <a:spcBef>
                <a:spcPts val="0"/>
              </a:spcBef>
              <a:spcAft>
                <a:spcPts val="0"/>
              </a:spcAft>
              <a:buSzPts val="1400"/>
              <a:buNone/>
              <a:defRPr sz="2800">
                <a:solidFill>
                  <a:schemeClr val="dk1"/>
                </a:solidFill>
              </a:defRPr>
            </a:lvl5pPr>
            <a:lvl6pPr lvl="5" algn="l">
              <a:lnSpc>
                <a:spcPct val="100000"/>
              </a:lnSpc>
              <a:spcBef>
                <a:spcPts val="0"/>
              </a:spcBef>
              <a:spcAft>
                <a:spcPts val="0"/>
              </a:spcAft>
              <a:buSzPts val="1400"/>
              <a:buNone/>
              <a:defRPr sz="2800">
                <a:solidFill>
                  <a:schemeClr val="dk1"/>
                </a:solidFill>
              </a:defRPr>
            </a:lvl6pPr>
            <a:lvl7pPr lvl="6" algn="l">
              <a:lnSpc>
                <a:spcPct val="100000"/>
              </a:lnSpc>
              <a:spcBef>
                <a:spcPts val="0"/>
              </a:spcBef>
              <a:spcAft>
                <a:spcPts val="0"/>
              </a:spcAft>
              <a:buSzPts val="1400"/>
              <a:buNone/>
              <a:defRPr sz="2800">
                <a:solidFill>
                  <a:schemeClr val="dk1"/>
                </a:solidFill>
              </a:defRPr>
            </a:lvl7pPr>
            <a:lvl8pPr lvl="7" algn="l">
              <a:lnSpc>
                <a:spcPct val="100000"/>
              </a:lnSpc>
              <a:spcBef>
                <a:spcPts val="0"/>
              </a:spcBef>
              <a:spcAft>
                <a:spcPts val="0"/>
              </a:spcAft>
              <a:buSzPts val="1400"/>
              <a:buNone/>
              <a:defRPr sz="2800">
                <a:solidFill>
                  <a:schemeClr val="dk1"/>
                </a:solidFill>
              </a:defRPr>
            </a:lvl8pPr>
            <a:lvl9pPr lvl="8" algn="l">
              <a:lnSpc>
                <a:spcPct val="100000"/>
              </a:lnSpc>
              <a:spcBef>
                <a:spcPts val="0"/>
              </a:spcBef>
              <a:spcAft>
                <a:spcPts val="0"/>
              </a:spcAft>
              <a:buSzPts val="1400"/>
              <a:buNone/>
              <a:defRPr sz="2800">
                <a:solidFill>
                  <a:schemeClr val="dk1"/>
                </a:solidFill>
              </a:defRPr>
            </a:lvl9pPr>
          </a:lstStyle>
          <a:p/>
        </p:txBody>
      </p:sp>
      <p:sp>
        <p:nvSpPr>
          <p:cNvPr id="41" name="Google Shape;41;p48"/>
          <p:cNvSpPr txBox="1"/>
          <p:nvPr>
            <p:ph idx="10" type="dt"/>
          </p:nvPr>
        </p:nvSpPr>
        <p:spPr>
          <a:xfrm rot="-2460000">
            <a:off x="202412" y="5870591"/>
            <a:ext cx="2176197" cy="20161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2" name="Google Shape;42;p48"/>
          <p:cNvSpPr txBox="1"/>
          <p:nvPr>
            <p:ph idx="11" type="ftr"/>
          </p:nvPr>
        </p:nvSpPr>
        <p:spPr>
          <a:xfrm>
            <a:off x="3518958" y="6284931"/>
            <a:ext cx="4722812" cy="27463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rgbClr val="FFFFFF"/>
              </a:buClr>
              <a:buSzPts val="1000"/>
              <a:buFont typeface="Arial"/>
              <a:buNone/>
              <a:defRPr b="0" i="0" sz="1000" u="none" cap="small" strike="noStrike">
                <a:solidFill>
                  <a:srgbClr val="FFFFFF"/>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3" name="Google Shape;43;p48"/>
          <p:cNvSpPr txBox="1"/>
          <p:nvPr>
            <p:ph idx="12" type="sldNum"/>
          </p:nvPr>
        </p:nvSpPr>
        <p:spPr>
          <a:xfrm>
            <a:off x="8400521" y="6170631"/>
            <a:ext cx="504032" cy="503236"/>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6" name="Shape 316"/>
        <p:cNvGrpSpPr/>
        <p:nvPr/>
      </p:nvGrpSpPr>
      <p:grpSpPr>
        <a:xfrm>
          <a:off x="0" y="0"/>
          <a:ext cx="0" cy="0"/>
          <a:chOff x="0" y="0"/>
          <a:chExt cx="0" cy="0"/>
        </a:xfrm>
      </p:grpSpPr>
      <p:sp>
        <p:nvSpPr>
          <p:cNvPr id="317" name="Google Shape;317;ga2bda726e3_12_117"/>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8" name="Google Shape;318;ga2bda726e3_12_117"/>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9" name="Google Shape;319;ga2bda726e3_12_11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0" name="Shape 320"/>
        <p:cNvGrpSpPr/>
        <p:nvPr/>
      </p:nvGrpSpPr>
      <p:grpSpPr>
        <a:xfrm>
          <a:off x="0" y="0"/>
          <a:ext cx="0" cy="0"/>
          <a:chOff x="0" y="0"/>
          <a:chExt cx="0" cy="0"/>
        </a:xfrm>
      </p:grpSpPr>
      <p:sp>
        <p:nvSpPr>
          <p:cNvPr id="321" name="Google Shape;321;ga2bda726e3_12_121"/>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22" name="Google Shape;322;ga2bda726e3_12_1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3" name="Shape 323"/>
        <p:cNvGrpSpPr/>
        <p:nvPr/>
      </p:nvGrpSpPr>
      <p:grpSpPr>
        <a:xfrm>
          <a:off x="0" y="0"/>
          <a:ext cx="0" cy="0"/>
          <a:chOff x="0" y="0"/>
          <a:chExt cx="0" cy="0"/>
        </a:xfrm>
      </p:grpSpPr>
      <p:sp>
        <p:nvSpPr>
          <p:cNvPr id="324" name="Google Shape;324;ga2bda726e3_12_124"/>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a2bda726e3_12_124"/>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26" name="Google Shape;326;ga2bda726e3_12_124"/>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27" name="Google Shape;327;ga2bda726e3_12_124"/>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28" name="Google Shape;328;ga2bda726e3_12_12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9" name="Shape 329"/>
        <p:cNvGrpSpPr/>
        <p:nvPr/>
      </p:nvGrpSpPr>
      <p:grpSpPr>
        <a:xfrm>
          <a:off x="0" y="0"/>
          <a:ext cx="0" cy="0"/>
          <a:chOff x="0" y="0"/>
          <a:chExt cx="0" cy="0"/>
        </a:xfrm>
      </p:grpSpPr>
      <p:sp>
        <p:nvSpPr>
          <p:cNvPr id="330" name="Google Shape;330;ga2bda726e3_12_130"/>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31" name="Google Shape;331;ga2bda726e3_12_13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2" name="Shape 332"/>
        <p:cNvGrpSpPr/>
        <p:nvPr/>
      </p:nvGrpSpPr>
      <p:grpSpPr>
        <a:xfrm>
          <a:off x="0" y="0"/>
          <a:ext cx="0" cy="0"/>
          <a:chOff x="0" y="0"/>
          <a:chExt cx="0" cy="0"/>
        </a:xfrm>
      </p:grpSpPr>
      <p:sp>
        <p:nvSpPr>
          <p:cNvPr id="333" name="Google Shape;333;ga2bda726e3_12_133"/>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34" name="Google Shape;334;ga2bda726e3_12_133"/>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35" name="Google Shape;335;ga2bda726e3_12_13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6" name="Shape 336"/>
        <p:cNvGrpSpPr/>
        <p:nvPr/>
      </p:nvGrpSpPr>
      <p:grpSpPr>
        <a:xfrm>
          <a:off x="0" y="0"/>
          <a:ext cx="0" cy="0"/>
          <a:chOff x="0" y="0"/>
          <a:chExt cx="0" cy="0"/>
        </a:xfrm>
      </p:grpSpPr>
      <p:sp>
        <p:nvSpPr>
          <p:cNvPr id="337" name="Google Shape;337;ga2bda726e3_12_13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8" name="Shape 338"/>
        <p:cNvGrpSpPr/>
        <p:nvPr/>
      </p:nvGrpSpPr>
      <p:grpSpPr>
        <a:xfrm>
          <a:off x="0" y="0"/>
          <a:ext cx="0" cy="0"/>
          <a:chOff x="0" y="0"/>
          <a:chExt cx="0" cy="0"/>
        </a:xfrm>
      </p:grpSpPr>
      <p:sp>
        <p:nvSpPr>
          <p:cNvPr id="339" name="Google Shape;339;ga2bda726e3_12_1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0" name="Google Shape;340;ga2bda726e3_12_1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1600"/>
              </a:spcAft>
              <a:buClr>
                <a:schemeClr val="dk1"/>
              </a:buClr>
              <a:buSzPts val="1800"/>
              <a:buChar char="■"/>
              <a:defRPr/>
            </a:lvl9pPr>
          </a:lstStyle>
          <a:p/>
        </p:txBody>
      </p:sp>
      <p:sp>
        <p:nvSpPr>
          <p:cNvPr id="341" name="Google Shape;341;ga2bda726e3_12_1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2" name="Google Shape;342;ga2bda726e3_12_1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3" name="Google Shape;343;ga2bda726e3_12_1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0" name="Shape 350"/>
        <p:cNvGrpSpPr/>
        <p:nvPr/>
      </p:nvGrpSpPr>
      <p:grpSpPr>
        <a:xfrm>
          <a:off x="0" y="0"/>
          <a:ext cx="0" cy="0"/>
          <a:chOff x="0" y="0"/>
          <a:chExt cx="0" cy="0"/>
        </a:xfrm>
      </p:grpSpPr>
      <p:sp>
        <p:nvSpPr>
          <p:cNvPr id="351" name="Google Shape;351;ga2bda726e3_12_178"/>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2" name="Google Shape;352;ga2bda726e3_12_17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353" name="Google Shape;353;ga2bda726e3_12_17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4" name="Shape 354"/>
        <p:cNvGrpSpPr/>
        <p:nvPr/>
      </p:nvGrpSpPr>
      <p:grpSpPr>
        <a:xfrm>
          <a:off x="0" y="0"/>
          <a:ext cx="0" cy="0"/>
          <a:chOff x="0" y="0"/>
          <a:chExt cx="0" cy="0"/>
        </a:xfrm>
      </p:grpSpPr>
      <p:sp>
        <p:nvSpPr>
          <p:cNvPr id="355" name="Google Shape;355;ga2bda726e3_12_182"/>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ga2bda726e3_12_182"/>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57" name="Google Shape;357;ga2bda726e3_12_182"/>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ga2bda726e3_12_182"/>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ga2bda726e3_12_182"/>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ga2bda726e3_12_188"/>
          <p:cNvSpPr txBox="1"/>
          <p:nvPr>
            <p:ph type="ctrTitle"/>
          </p:nvPr>
        </p:nvSpPr>
        <p:spPr>
          <a:xfrm>
            <a:off x="685804" y="2130427"/>
            <a:ext cx="7772400" cy="14700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ga2bda726e3_12_18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63" name="Google Shape;363;ga2bda726e3_12_188"/>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ga2bda726e3_12_188"/>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ga2bda726e3_12_188"/>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Tx" type="objTx">
  <p:cSld name="OBJECT_WITH_CAPTION_TEXT">
    <p:spTree>
      <p:nvGrpSpPr>
        <p:cNvPr id="44" name="Shape 44"/>
        <p:cNvGrpSpPr/>
        <p:nvPr/>
      </p:nvGrpSpPr>
      <p:grpSpPr>
        <a:xfrm>
          <a:off x="0" y="0"/>
          <a:ext cx="0" cy="0"/>
          <a:chOff x="0" y="0"/>
          <a:chExt cx="0" cy="0"/>
        </a:xfrm>
      </p:grpSpPr>
      <p:sp>
        <p:nvSpPr>
          <p:cNvPr id="45" name="Google Shape;45;p67"/>
          <p:cNvSpPr txBox="1"/>
          <p:nvPr>
            <p:ph type="title"/>
          </p:nvPr>
        </p:nvSpPr>
        <p:spPr>
          <a:xfrm>
            <a:off x="457212" y="273057"/>
            <a:ext cx="3008313" cy="116204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b="1" sz="2000"/>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7"/>
          <p:cNvSpPr txBox="1"/>
          <p:nvPr>
            <p:ph idx="1" type="body"/>
          </p:nvPr>
        </p:nvSpPr>
        <p:spPr>
          <a:xfrm>
            <a:off x="3575050" y="273051"/>
            <a:ext cx="5111750" cy="5853112"/>
          </a:xfrm>
          <a:prstGeom prst="rect">
            <a:avLst/>
          </a:prstGeom>
          <a:noFill/>
          <a:ln>
            <a:noFill/>
          </a:ln>
        </p:spPr>
        <p:txBody>
          <a:bodyPr anchorCtr="0" anchor="t" bIns="91425" lIns="91425" spcFirstLastPara="1" rIns="91425" wrap="square" tIns="91425">
            <a:no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47" name="Google Shape;47;p67"/>
          <p:cNvSpPr txBox="1"/>
          <p:nvPr>
            <p:ph idx="2" type="body"/>
          </p:nvPr>
        </p:nvSpPr>
        <p:spPr>
          <a:xfrm>
            <a:off x="457212" y="1435104"/>
            <a:ext cx="3008313" cy="469106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640"/>
              </a:spcBef>
              <a:spcAft>
                <a:spcPts val="0"/>
              </a:spcAft>
              <a:buSzPts val="1400"/>
              <a:buFont typeface="Calibri"/>
              <a:buNone/>
              <a:defRPr sz="1400"/>
            </a:lvl1pPr>
            <a:lvl2pPr indent="-228600" lvl="1" marL="914400" algn="l">
              <a:lnSpc>
                <a:spcPct val="100000"/>
              </a:lnSpc>
              <a:spcBef>
                <a:spcPts val="560"/>
              </a:spcBef>
              <a:spcAft>
                <a:spcPts val="0"/>
              </a:spcAft>
              <a:buSzPts val="1200"/>
              <a:buFont typeface="Calibri"/>
              <a:buNone/>
              <a:defRPr sz="1200"/>
            </a:lvl2pPr>
            <a:lvl3pPr indent="-228600" lvl="2" marL="1371600" algn="l">
              <a:lnSpc>
                <a:spcPct val="100000"/>
              </a:lnSpc>
              <a:spcBef>
                <a:spcPts val="480"/>
              </a:spcBef>
              <a:spcAft>
                <a:spcPts val="0"/>
              </a:spcAft>
              <a:buSzPts val="1000"/>
              <a:buFont typeface="Calibri"/>
              <a:buNone/>
              <a:defRPr sz="1000"/>
            </a:lvl3pPr>
            <a:lvl4pPr indent="-228600" lvl="3" marL="1828800" algn="l">
              <a:lnSpc>
                <a:spcPct val="100000"/>
              </a:lnSpc>
              <a:spcBef>
                <a:spcPts val="400"/>
              </a:spcBef>
              <a:spcAft>
                <a:spcPts val="0"/>
              </a:spcAft>
              <a:buSzPts val="900"/>
              <a:buFont typeface="Calibri"/>
              <a:buNone/>
              <a:defRPr sz="900"/>
            </a:lvl4pPr>
            <a:lvl5pPr indent="-228600" lvl="4" marL="2286000" algn="l">
              <a:lnSpc>
                <a:spcPct val="100000"/>
              </a:lnSpc>
              <a:spcBef>
                <a:spcPts val="400"/>
              </a:spcBef>
              <a:spcAft>
                <a:spcPts val="0"/>
              </a:spcAft>
              <a:buSzPts val="900"/>
              <a:buFont typeface="Calibri"/>
              <a:buNone/>
              <a:defRPr sz="900"/>
            </a:lvl5pPr>
            <a:lvl6pPr indent="-228600" lvl="5" marL="2743200" algn="l">
              <a:lnSpc>
                <a:spcPct val="100000"/>
              </a:lnSpc>
              <a:spcBef>
                <a:spcPts val="400"/>
              </a:spcBef>
              <a:spcAft>
                <a:spcPts val="0"/>
              </a:spcAft>
              <a:buSzPts val="900"/>
              <a:buFont typeface="Calibri"/>
              <a:buNone/>
              <a:defRPr sz="900"/>
            </a:lvl6pPr>
            <a:lvl7pPr indent="-228600" lvl="6" marL="3200400" algn="l">
              <a:lnSpc>
                <a:spcPct val="100000"/>
              </a:lnSpc>
              <a:spcBef>
                <a:spcPts val="400"/>
              </a:spcBef>
              <a:spcAft>
                <a:spcPts val="0"/>
              </a:spcAft>
              <a:buSzPts val="900"/>
              <a:buFont typeface="Calibri"/>
              <a:buNone/>
              <a:defRPr sz="900"/>
            </a:lvl7pPr>
            <a:lvl8pPr indent="-228600" lvl="7" marL="3657600" algn="l">
              <a:lnSpc>
                <a:spcPct val="100000"/>
              </a:lnSpc>
              <a:spcBef>
                <a:spcPts val="400"/>
              </a:spcBef>
              <a:spcAft>
                <a:spcPts val="0"/>
              </a:spcAft>
              <a:buSzPts val="900"/>
              <a:buFont typeface="Calibri"/>
              <a:buNone/>
              <a:defRPr sz="900"/>
            </a:lvl8pPr>
            <a:lvl9pPr indent="-228600" lvl="8" marL="4114800" algn="l">
              <a:lnSpc>
                <a:spcPct val="100000"/>
              </a:lnSpc>
              <a:spcBef>
                <a:spcPts val="400"/>
              </a:spcBef>
              <a:spcAft>
                <a:spcPts val="0"/>
              </a:spcAft>
              <a:buSzPts val="900"/>
              <a:buFont typeface="Calibri"/>
              <a:buNone/>
              <a:defRPr sz="900"/>
            </a:lvl9pPr>
          </a:lstStyle>
          <a:p/>
        </p:txBody>
      </p:sp>
      <p:sp>
        <p:nvSpPr>
          <p:cNvPr id="48" name="Google Shape;48;p67"/>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9" name="Google Shape;49;p67"/>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0" name="Google Shape;50;p67"/>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6" name="Shape 366"/>
        <p:cNvGrpSpPr/>
        <p:nvPr/>
      </p:nvGrpSpPr>
      <p:grpSpPr>
        <a:xfrm>
          <a:off x="0" y="0"/>
          <a:ext cx="0" cy="0"/>
          <a:chOff x="0" y="0"/>
          <a:chExt cx="0" cy="0"/>
        </a:xfrm>
      </p:grpSpPr>
      <p:sp>
        <p:nvSpPr>
          <p:cNvPr id="367" name="Google Shape;367;ga2bda726e3_12_19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8" name="Google Shape;368;ga2bda726e3_12_194"/>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Clr>
                <a:schemeClr val="dk1"/>
              </a:buClr>
              <a:buSzPts val="1200"/>
              <a:buChar char="■"/>
              <a:defRPr sz="1200"/>
            </a:lvl3pPr>
            <a:lvl4pPr indent="-304800" lvl="3" marL="1828800" algn="l">
              <a:lnSpc>
                <a:spcPct val="100000"/>
              </a:lnSpc>
              <a:spcBef>
                <a:spcPts val="1600"/>
              </a:spcBef>
              <a:spcAft>
                <a:spcPts val="0"/>
              </a:spcAft>
              <a:buClr>
                <a:schemeClr val="dk1"/>
              </a:buClr>
              <a:buSzPts val="1200"/>
              <a:buChar char="●"/>
              <a:defRPr sz="1200"/>
            </a:lvl4pPr>
            <a:lvl5pPr indent="-304800" lvl="4" marL="2286000" algn="l">
              <a:lnSpc>
                <a:spcPct val="100000"/>
              </a:lnSpc>
              <a:spcBef>
                <a:spcPts val="1600"/>
              </a:spcBef>
              <a:spcAft>
                <a:spcPts val="0"/>
              </a:spcAft>
              <a:buClr>
                <a:schemeClr val="dk1"/>
              </a:buClr>
              <a:buSzPts val="1200"/>
              <a:buChar char="○"/>
              <a:defRPr sz="1200"/>
            </a:lvl5pPr>
            <a:lvl6pPr indent="-304800" lvl="5" marL="2743200" algn="l">
              <a:lnSpc>
                <a:spcPct val="100000"/>
              </a:lnSpc>
              <a:spcBef>
                <a:spcPts val="1600"/>
              </a:spcBef>
              <a:spcAft>
                <a:spcPts val="0"/>
              </a:spcAft>
              <a:buClr>
                <a:schemeClr val="dk1"/>
              </a:buClr>
              <a:buSzPts val="1200"/>
              <a:buChar char="■"/>
              <a:defRPr sz="1200"/>
            </a:lvl6pPr>
            <a:lvl7pPr indent="-304800" lvl="6" marL="3200400" algn="l">
              <a:lnSpc>
                <a:spcPct val="100000"/>
              </a:lnSpc>
              <a:spcBef>
                <a:spcPts val="1600"/>
              </a:spcBef>
              <a:spcAft>
                <a:spcPts val="0"/>
              </a:spcAft>
              <a:buClr>
                <a:schemeClr val="dk1"/>
              </a:buClr>
              <a:buSzPts val="1200"/>
              <a:buChar char="●"/>
              <a:defRPr sz="1200"/>
            </a:lvl7pPr>
            <a:lvl8pPr indent="-304800" lvl="7" marL="3657600" algn="l">
              <a:lnSpc>
                <a:spcPct val="100000"/>
              </a:lnSpc>
              <a:spcBef>
                <a:spcPts val="1600"/>
              </a:spcBef>
              <a:spcAft>
                <a:spcPts val="0"/>
              </a:spcAft>
              <a:buClr>
                <a:schemeClr val="dk1"/>
              </a:buClr>
              <a:buSzPts val="1200"/>
              <a:buChar char="○"/>
              <a:defRPr sz="1200"/>
            </a:lvl8pPr>
            <a:lvl9pPr indent="-304800" lvl="8" marL="4114800" algn="l">
              <a:lnSpc>
                <a:spcPct val="100000"/>
              </a:lnSpc>
              <a:spcBef>
                <a:spcPts val="1600"/>
              </a:spcBef>
              <a:spcAft>
                <a:spcPts val="1600"/>
              </a:spcAft>
              <a:buClr>
                <a:schemeClr val="dk1"/>
              </a:buClr>
              <a:buSzPts val="1200"/>
              <a:buChar char="■"/>
              <a:defRPr sz="1200"/>
            </a:lvl9pPr>
          </a:lstStyle>
          <a:p/>
        </p:txBody>
      </p:sp>
      <p:sp>
        <p:nvSpPr>
          <p:cNvPr id="369" name="Google Shape;369;ga2bda726e3_12_194"/>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Clr>
                <a:schemeClr val="dk1"/>
              </a:buClr>
              <a:buSzPts val="1200"/>
              <a:buChar char="■"/>
              <a:defRPr sz="1200"/>
            </a:lvl3pPr>
            <a:lvl4pPr indent="-304800" lvl="3" marL="1828800" algn="l">
              <a:lnSpc>
                <a:spcPct val="100000"/>
              </a:lnSpc>
              <a:spcBef>
                <a:spcPts val="1600"/>
              </a:spcBef>
              <a:spcAft>
                <a:spcPts val="0"/>
              </a:spcAft>
              <a:buClr>
                <a:schemeClr val="dk1"/>
              </a:buClr>
              <a:buSzPts val="1200"/>
              <a:buChar char="●"/>
              <a:defRPr sz="1200"/>
            </a:lvl4pPr>
            <a:lvl5pPr indent="-304800" lvl="4" marL="2286000" algn="l">
              <a:lnSpc>
                <a:spcPct val="100000"/>
              </a:lnSpc>
              <a:spcBef>
                <a:spcPts val="1600"/>
              </a:spcBef>
              <a:spcAft>
                <a:spcPts val="0"/>
              </a:spcAft>
              <a:buClr>
                <a:schemeClr val="dk1"/>
              </a:buClr>
              <a:buSzPts val="1200"/>
              <a:buChar char="○"/>
              <a:defRPr sz="1200"/>
            </a:lvl5pPr>
            <a:lvl6pPr indent="-304800" lvl="5" marL="2743200" algn="l">
              <a:lnSpc>
                <a:spcPct val="100000"/>
              </a:lnSpc>
              <a:spcBef>
                <a:spcPts val="1600"/>
              </a:spcBef>
              <a:spcAft>
                <a:spcPts val="0"/>
              </a:spcAft>
              <a:buClr>
                <a:schemeClr val="dk1"/>
              </a:buClr>
              <a:buSzPts val="1200"/>
              <a:buChar char="■"/>
              <a:defRPr sz="1200"/>
            </a:lvl6pPr>
            <a:lvl7pPr indent="-304800" lvl="6" marL="3200400" algn="l">
              <a:lnSpc>
                <a:spcPct val="100000"/>
              </a:lnSpc>
              <a:spcBef>
                <a:spcPts val="1600"/>
              </a:spcBef>
              <a:spcAft>
                <a:spcPts val="0"/>
              </a:spcAft>
              <a:buClr>
                <a:schemeClr val="dk1"/>
              </a:buClr>
              <a:buSzPts val="1200"/>
              <a:buChar char="●"/>
              <a:defRPr sz="1200"/>
            </a:lvl7pPr>
            <a:lvl8pPr indent="-304800" lvl="7" marL="3657600" algn="l">
              <a:lnSpc>
                <a:spcPct val="100000"/>
              </a:lnSpc>
              <a:spcBef>
                <a:spcPts val="1600"/>
              </a:spcBef>
              <a:spcAft>
                <a:spcPts val="0"/>
              </a:spcAft>
              <a:buClr>
                <a:schemeClr val="dk1"/>
              </a:buClr>
              <a:buSzPts val="1200"/>
              <a:buChar char="○"/>
              <a:defRPr sz="1200"/>
            </a:lvl8pPr>
            <a:lvl9pPr indent="-304800" lvl="8" marL="4114800" algn="l">
              <a:lnSpc>
                <a:spcPct val="100000"/>
              </a:lnSpc>
              <a:spcBef>
                <a:spcPts val="1600"/>
              </a:spcBef>
              <a:spcAft>
                <a:spcPts val="1600"/>
              </a:spcAft>
              <a:buClr>
                <a:schemeClr val="dk1"/>
              </a:buClr>
              <a:buSzPts val="1200"/>
              <a:buChar char="■"/>
              <a:defRPr sz="1200"/>
            </a:lvl9pPr>
          </a:lstStyle>
          <a:p/>
        </p:txBody>
      </p:sp>
      <p:sp>
        <p:nvSpPr>
          <p:cNvPr id="370" name="Google Shape;370;ga2bda726e3_12_19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1" name="Shape 371"/>
        <p:cNvGrpSpPr/>
        <p:nvPr/>
      </p:nvGrpSpPr>
      <p:grpSpPr>
        <a:xfrm>
          <a:off x="0" y="0"/>
          <a:ext cx="0" cy="0"/>
          <a:chOff x="0" y="0"/>
          <a:chExt cx="0" cy="0"/>
        </a:xfrm>
      </p:grpSpPr>
      <p:sp>
        <p:nvSpPr>
          <p:cNvPr id="372" name="Google Shape;372;ga2bda726e3_12_199"/>
          <p:cNvSpPr txBox="1"/>
          <p:nvPr>
            <p:ph type="title"/>
          </p:nvPr>
        </p:nvSpPr>
        <p:spPr>
          <a:xfrm>
            <a:off x="457205" y="273053"/>
            <a:ext cx="3008313" cy="116205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ga2bda726e3_12_199"/>
          <p:cNvSpPr txBox="1"/>
          <p:nvPr>
            <p:ph idx="1" type="body"/>
          </p:nvPr>
        </p:nvSpPr>
        <p:spPr>
          <a:xfrm>
            <a:off x="3575054" y="273057"/>
            <a:ext cx="5111751"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74" name="Google Shape;374;ga2bda726e3_12_199"/>
          <p:cNvSpPr txBox="1"/>
          <p:nvPr>
            <p:ph idx="2" type="body"/>
          </p:nvPr>
        </p:nvSpPr>
        <p:spPr>
          <a:xfrm>
            <a:off x="457205" y="1435105"/>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5" name="Google Shape;375;ga2bda726e3_12_199"/>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ga2bda726e3_12_199"/>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ga2bda726e3_12_199"/>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8" name="Shape 378"/>
        <p:cNvGrpSpPr/>
        <p:nvPr/>
      </p:nvGrpSpPr>
      <p:grpSpPr>
        <a:xfrm>
          <a:off x="0" y="0"/>
          <a:ext cx="0" cy="0"/>
          <a:chOff x="0" y="0"/>
          <a:chExt cx="0" cy="0"/>
        </a:xfrm>
      </p:grpSpPr>
      <p:sp>
        <p:nvSpPr>
          <p:cNvPr id="379" name="Google Shape;379;ga2bda726e3_12_206"/>
          <p:cNvSpPr txBox="1"/>
          <p:nvPr>
            <p:ph type="title"/>
          </p:nvPr>
        </p:nvSpPr>
        <p:spPr>
          <a:xfrm>
            <a:off x="722316"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ga2bda726e3_12_206"/>
          <p:cNvSpPr txBox="1"/>
          <p:nvPr>
            <p:ph idx="1" type="body"/>
          </p:nvPr>
        </p:nvSpPr>
        <p:spPr>
          <a:xfrm>
            <a:off x="722316" y="2906719"/>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1" name="Google Shape;381;ga2bda726e3_12_206"/>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ga2bda726e3_12_206"/>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ga2bda726e3_12_206"/>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4" name="Shape 384"/>
        <p:cNvGrpSpPr/>
        <p:nvPr/>
      </p:nvGrpSpPr>
      <p:grpSpPr>
        <a:xfrm>
          <a:off x="0" y="0"/>
          <a:ext cx="0" cy="0"/>
          <a:chOff x="0" y="0"/>
          <a:chExt cx="0" cy="0"/>
        </a:xfrm>
      </p:grpSpPr>
      <p:sp>
        <p:nvSpPr>
          <p:cNvPr id="385" name="Google Shape;385;ga2bda726e3_12_212"/>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ga2bda726e3_12_212"/>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ga2bda726e3_12_212"/>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8" name="Shape 388"/>
        <p:cNvGrpSpPr/>
        <p:nvPr/>
      </p:nvGrpSpPr>
      <p:grpSpPr>
        <a:xfrm>
          <a:off x="0" y="0"/>
          <a:ext cx="0" cy="0"/>
          <a:chOff x="0" y="0"/>
          <a:chExt cx="0" cy="0"/>
        </a:xfrm>
      </p:grpSpPr>
      <p:sp>
        <p:nvSpPr>
          <p:cNvPr id="389" name="Google Shape;389;ga2bda726e3_12_216"/>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ga2bda726e3_12_216"/>
          <p:cNvSpPr txBox="1"/>
          <p:nvPr>
            <p:ph idx="1" type="body"/>
          </p:nvPr>
        </p:nvSpPr>
        <p:spPr>
          <a:xfrm>
            <a:off x="457206" y="1600206"/>
            <a:ext cx="4038601"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1" name="Google Shape;391;ga2bda726e3_12_216"/>
          <p:cNvSpPr txBox="1"/>
          <p:nvPr>
            <p:ph idx="2" type="body"/>
          </p:nvPr>
        </p:nvSpPr>
        <p:spPr>
          <a:xfrm>
            <a:off x="4648205" y="1600206"/>
            <a:ext cx="4038601"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2" name="Google Shape;392;ga2bda726e3_12_216"/>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ga2bda726e3_12_216"/>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ga2bda726e3_12_216"/>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395" name="Shape 395"/>
        <p:cNvGrpSpPr/>
        <p:nvPr/>
      </p:nvGrpSpPr>
      <p:grpSpPr>
        <a:xfrm>
          <a:off x="0" y="0"/>
          <a:ext cx="0" cy="0"/>
          <a:chOff x="0" y="0"/>
          <a:chExt cx="0" cy="0"/>
        </a:xfrm>
      </p:grpSpPr>
      <p:sp>
        <p:nvSpPr>
          <p:cNvPr id="396" name="Google Shape;396;ga2bda726e3_12_223"/>
          <p:cNvSpPr txBox="1"/>
          <p:nvPr>
            <p:ph type="title"/>
          </p:nvPr>
        </p:nvSpPr>
        <p:spPr>
          <a:xfrm>
            <a:off x="311700" y="2867800"/>
            <a:ext cx="85206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600"/>
              <a:buFont typeface="Calibri"/>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97" name="Google Shape;397;ga2bda726e3_12_223"/>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8" name="Shape 398"/>
        <p:cNvGrpSpPr/>
        <p:nvPr/>
      </p:nvGrpSpPr>
      <p:grpSpPr>
        <a:xfrm>
          <a:off x="0" y="0"/>
          <a:ext cx="0" cy="0"/>
          <a:chOff x="0" y="0"/>
          <a:chExt cx="0" cy="0"/>
        </a:xfrm>
      </p:grpSpPr>
      <p:sp>
        <p:nvSpPr>
          <p:cNvPr id="399" name="Google Shape;399;ga2bda726e3_12_226"/>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ga2bda726e3_12_226"/>
          <p:cNvSpPr txBox="1"/>
          <p:nvPr>
            <p:ph idx="1" type="body"/>
          </p:nvPr>
        </p:nvSpPr>
        <p:spPr>
          <a:xfrm>
            <a:off x="457203" y="1535115"/>
            <a:ext cx="4040188"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01" name="Google Shape;401;ga2bda726e3_12_226"/>
          <p:cNvSpPr txBox="1"/>
          <p:nvPr>
            <p:ph idx="2" type="body"/>
          </p:nvPr>
        </p:nvSpPr>
        <p:spPr>
          <a:xfrm>
            <a:off x="457203"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2" name="Google Shape;402;ga2bda726e3_12_226"/>
          <p:cNvSpPr txBox="1"/>
          <p:nvPr>
            <p:ph idx="3" type="body"/>
          </p:nvPr>
        </p:nvSpPr>
        <p:spPr>
          <a:xfrm>
            <a:off x="4645031" y="1535115"/>
            <a:ext cx="4041775"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03" name="Google Shape;403;ga2bda726e3_12_226"/>
          <p:cNvSpPr txBox="1"/>
          <p:nvPr>
            <p:ph idx="4" type="body"/>
          </p:nvPr>
        </p:nvSpPr>
        <p:spPr>
          <a:xfrm>
            <a:off x="4645031"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4" name="Google Shape;404;ga2bda726e3_12_226"/>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ga2bda726e3_12_226"/>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ga2bda726e3_12_226"/>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7" name="Shape 407"/>
        <p:cNvGrpSpPr/>
        <p:nvPr/>
      </p:nvGrpSpPr>
      <p:grpSpPr>
        <a:xfrm>
          <a:off x="0" y="0"/>
          <a:ext cx="0" cy="0"/>
          <a:chOff x="0" y="0"/>
          <a:chExt cx="0" cy="0"/>
        </a:xfrm>
      </p:grpSpPr>
      <p:sp>
        <p:nvSpPr>
          <p:cNvPr id="408" name="Google Shape;408;ga2bda726e3_12_235"/>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ga2bda726e3_12_235"/>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ga2bda726e3_12_235"/>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ga2bda726e3_12_235"/>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2" name="Shape 412"/>
        <p:cNvGrpSpPr/>
        <p:nvPr/>
      </p:nvGrpSpPr>
      <p:grpSpPr>
        <a:xfrm>
          <a:off x="0" y="0"/>
          <a:ext cx="0" cy="0"/>
          <a:chOff x="0" y="0"/>
          <a:chExt cx="0" cy="0"/>
        </a:xfrm>
      </p:grpSpPr>
      <p:sp>
        <p:nvSpPr>
          <p:cNvPr id="413" name="Google Shape;413;ga2bda726e3_12_240"/>
          <p:cNvSpPr txBox="1"/>
          <p:nvPr>
            <p:ph type="title"/>
          </p:nvPr>
        </p:nvSpPr>
        <p:spPr>
          <a:xfrm>
            <a:off x="1792288" y="4800602"/>
            <a:ext cx="5486400" cy="566739"/>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ga2bda726e3_12_240"/>
          <p:cNvSpPr/>
          <p:nvPr>
            <p:ph idx="2" type="pic"/>
          </p:nvPr>
        </p:nvSpPr>
        <p:spPr>
          <a:xfrm>
            <a:off x="1792288" y="612775"/>
            <a:ext cx="5486400" cy="4114800"/>
          </a:xfrm>
          <a:prstGeom prst="rect">
            <a:avLst/>
          </a:prstGeom>
          <a:noFill/>
          <a:ln>
            <a:noFill/>
          </a:ln>
        </p:spPr>
      </p:sp>
      <p:sp>
        <p:nvSpPr>
          <p:cNvPr id="415" name="Google Shape;415;ga2bda726e3_12_240"/>
          <p:cNvSpPr txBox="1"/>
          <p:nvPr>
            <p:ph idx="1" type="body"/>
          </p:nvPr>
        </p:nvSpPr>
        <p:spPr>
          <a:xfrm>
            <a:off x="1792288" y="5367341"/>
            <a:ext cx="5486400" cy="80486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16" name="Google Shape;416;ga2bda726e3_12_240"/>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ga2bda726e3_12_240"/>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ga2bda726e3_12_240"/>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9" name="Shape 419"/>
        <p:cNvGrpSpPr/>
        <p:nvPr/>
      </p:nvGrpSpPr>
      <p:grpSpPr>
        <a:xfrm>
          <a:off x="0" y="0"/>
          <a:ext cx="0" cy="0"/>
          <a:chOff x="0" y="0"/>
          <a:chExt cx="0" cy="0"/>
        </a:xfrm>
      </p:grpSpPr>
      <p:sp>
        <p:nvSpPr>
          <p:cNvPr id="420" name="Google Shape;420;ga2bda726e3_12_247"/>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a2bda726e3_12_247"/>
          <p:cNvSpPr txBox="1"/>
          <p:nvPr>
            <p:ph idx="1" type="body"/>
          </p:nvPr>
        </p:nvSpPr>
        <p:spPr>
          <a:xfrm rot="5400000">
            <a:off x="2309018" y="-251613"/>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2" name="Google Shape;422;ga2bda726e3_12_247"/>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ga2bda726e3_12_247"/>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ga2bda726e3_12_247"/>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ga2bda726e3_7_133"/>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a2bda726e3_7_133"/>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640"/>
              </a:spcBef>
              <a:spcAft>
                <a:spcPts val="0"/>
              </a:spcAft>
              <a:buSzPts val="1800"/>
              <a:buNone/>
              <a:defRPr b="1" sz="1800"/>
            </a:lvl1pPr>
            <a:lvl2pPr indent="-228600" lvl="1" marL="914400" algn="l">
              <a:lnSpc>
                <a:spcPct val="100000"/>
              </a:lnSpc>
              <a:spcBef>
                <a:spcPts val="560"/>
              </a:spcBef>
              <a:spcAft>
                <a:spcPts val="0"/>
              </a:spcAft>
              <a:buSzPts val="1500"/>
              <a:buNone/>
              <a:defRPr b="1" sz="1500"/>
            </a:lvl2pPr>
            <a:lvl3pPr indent="-228600" lvl="2" marL="1371600" algn="l">
              <a:lnSpc>
                <a:spcPct val="100000"/>
              </a:lnSpc>
              <a:spcBef>
                <a:spcPts val="480"/>
              </a:spcBef>
              <a:spcAft>
                <a:spcPts val="0"/>
              </a:spcAft>
              <a:buSzPts val="1350"/>
              <a:buNone/>
              <a:defRPr b="1" sz="1350"/>
            </a:lvl3pPr>
            <a:lvl4pPr indent="-228600" lvl="3" marL="1828800" algn="l">
              <a:lnSpc>
                <a:spcPct val="100000"/>
              </a:lnSpc>
              <a:spcBef>
                <a:spcPts val="400"/>
              </a:spcBef>
              <a:spcAft>
                <a:spcPts val="0"/>
              </a:spcAft>
              <a:buSzPts val="1200"/>
              <a:buNone/>
              <a:defRPr b="1" sz="1200"/>
            </a:lvl4pPr>
            <a:lvl5pPr indent="-228600" lvl="4" marL="2286000" algn="l">
              <a:lnSpc>
                <a:spcPct val="100000"/>
              </a:lnSpc>
              <a:spcBef>
                <a:spcPts val="400"/>
              </a:spcBef>
              <a:spcAft>
                <a:spcPts val="0"/>
              </a:spcAft>
              <a:buSzPts val="1200"/>
              <a:buNone/>
              <a:defRPr b="1" sz="1200"/>
            </a:lvl5pPr>
            <a:lvl6pPr indent="-228600" lvl="5" marL="2743200" algn="l">
              <a:lnSpc>
                <a:spcPct val="100000"/>
              </a:lnSpc>
              <a:spcBef>
                <a:spcPts val="400"/>
              </a:spcBef>
              <a:spcAft>
                <a:spcPts val="0"/>
              </a:spcAft>
              <a:buSzPts val="1200"/>
              <a:buNone/>
              <a:defRPr b="1" sz="1200"/>
            </a:lvl6pPr>
            <a:lvl7pPr indent="-228600" lvl="6" marL="3200400" algn="l">
              <a:lnSpc>
                <a:spcPct val="100000"/>
              </a:lnSpc>
              <a:spcBef>
                <a:spcPts val="400"/>
              </a:spcBef>
              <a:spcAft>
                <a:spcPts val="0"/>
              </a:spcAft>
              <a:buSzPts val="1200"/>
              <a:buNone/>
              <a:defRPr b="1" sz="1200"/>
            </a:lvl7pPr>
            <a:lvl8pPr indent="-228600" lvl="7" marL="3657600" algn="l">
              <a:lnSpc>
                <a:spcPct val="100000"/>
              </a:lnSpc>
              <a:spcBef>
                <a:spcPts val="400"/>
              </a:spcBef>
              <a:spcAft>
                <a:spcPts val="0"/>
              </a:spcAft>
              <a:buSzPts val="1200"/>
              <a:buNone/>
              <a:defRPr b="1" sz="1200"/>
            </a:lvl8pPr>
            <a:lvl9pPr indent="-228600" lvl="8" marL="4114800" algn="l">
              <a:lnSpc>
                <a:spcPct val="100000"/>
              </a:lnSpc>
              <a:spcBef>
                <a:spcPts val="400"/>
              </a:spcBef>
              <a:spcAft>
                <a:spcPts val="0"/>
              </a:spcAft>
              <a:buSzPts val="1200"/>
              <a:buNone/>
              <a:defRPr b="1" sz="1200"/>
            </a:lvl9pPr>
          </a:lstStyle>
          <a:p/>
        </p:txBody>
      </p:sp>
      <p:sp>
        <p:nvSpPr>
          <p:cNvPr id="54" name="Google Shape;54;ga2bda726e3_7_133"/>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100000"/>
              </a:lnSpc>
              <a:spcBef>
                <a:spcPts val="400"/>
              </a:spcBef>
              <a:spcAft>
                <a:spcPts val="0"/>
              </a:spcAft>
              <a:buSzPts val="1800"/>
              <a:buChar char="•"/>
              <a:defRPr/>
            </a:lvl6pPr>
            <a:lvl7pPr indent="-342900" lvl="6" marL="3200400" algn="l">
              <a:lnSpc>
                <a:spcPct val="100000"/>
              </a:lnSpc>
              <a:spcBef>
                <a:spcPts val="400"/>
              </a:spcBef>
              <a:spcAft>
                <a:spcPts val="0"/>
              </a:spcAft>
              <a:buSzPts val="1800"/>
              <a:buChar char="•"/>
              <a:defRPr/>
            </a:lvl7pPr>
            <a:lvl8pPr indent="-342900" lvl="7" marL="3657600" algn="l">
              <a:lnSpc>
                <a:spcPct val="100000"/>
              </a:lnSpc>
              <a:spcBef>
                <a:spcPts val="400"/>
              </a:spcBef>
              <a:spcAft>
                <a:spcPts val="0"/>
              </a:spcAft>
              <a:buSzPts val="1800"/>
              <a:buChar char="•"/>
              <a:defRPr/>
            </a:lvl8pPr>
            <a:lvl9pPr indent="-342900" lvl="8" marL="4114800" algn="l">
              <a:lnSpc>
                <a:spcPct val="100000"/>
              </a:lnSpc>
              <a:spcBef>
                <a:spcPts val="400"/>
              </a:spcBef>
              <a:spcAft>
                <a:spcPts val="0"/>
              </a:spcAft>
              <a:buSzPts val="1800"/>
              <a:buChar char="•"/>
              <a:defRPr/>
            </a:lvl9pPr>
          </a:lstStyle>
          <a:p/>
        </p:txBody>
      </p:sp>
      <p:sp>
        <p:nvSpPr>
          <p:cNvPr id="55" name="Google Shape;55;ga2bda726e3_7_133"/>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640"/>
              </a:spcBef>
              <a:spcAft>
                <a:spcPts val="0"/>
              </a:spcAft>
              <a:buSzPts val="1800"/>
              <a:buNone/>
              <a:defRPr b="1" sz="1800"/>
            </a:lvl1pPr>
            <a:lvl2pPr indent="-228600" lvl="1" marL="914400" algn="l">
              <a:lnSpc>
                <a:spcPct val="100000"/>
              </a:lnSpc>
              <a:spcBef>
                <a:spcPts val="560"/>
              </a:spcBef>
              <a:spcAft>
                <a:spcPts val="0"/>
              </a:spcAft>
              <a:buSzPts val="1500"/>
              <a:buNone/>
              <a:defRPr b="1" sz="1500"/>
            </a:lvl2pPr>
            <a:lvl3pPr indent="-228600" lvl="2" marL="1371600" algn="l">
              <a:lnSpc>
                <a:spcPct val="100000"/>
              </a:lnSpc>
              <a:spcBef>
                <a:spcPts val="480"/>
              </a:spcBef>
              <a:spcAft>
                <a:spcPts val="0"/>
              </a:spcAft>
              <a:buSzPts val="1350"/>
              <a:buNone/>
              <a:defRPr b="1" sz="1350"/>
            </a:lvl3pPr>
            <a:lvl4pPr indent="-228600" lvl="3" marL="1828800" algn="l">
              <a:lnSpc>
                <a:spcPct val="100000"/>
              </a:lnSpc>
              <a:spcBef>
                <a:spcPts val="400"/>
              </a:spcBef>
              <a:spcAft>
                <a:spcPts val="0"/>
              </a:spcAft>
              <a:buSzPts val="1200"/>
              <a:buNone/>
              <a:defRPr b="1" sz="1200"/>
            </a:lvl4pPr>
            <a:lvl5pPr indent="-228600" lvl="4" marL="2286000" algn="l">
              <a:lnSpc>
                <a:spcPct val="100000"/>
              </a:lnSpc>
              <a:spcBef>
                <a:spcPts val="400"/>
              </a:spcBef>
              <a:spcAft>
                <a:spcPts val="0"/>
              </a:spcAft>
              <a:buSzPts val="1200"/>
              <a:buNone/>
              <a:defRPr b="1" sz="1200"/>
            </a:lvl5pPr>
            <a:lvl6pPr indent="-228600" lvl="5" marL="2743200" algn="l">
              <a:lnSpc>
                <a:spcPct val="100000"/>
              </a:lnSpc>
              <a:spcBef>
                <a:spcPts val="400"/>
              </a:spcBef>
              <a:spcAft>
                <a:spcPts val="0"/>
              </a:spcAft>
              <a:buSzPts val="1200"/>
              <a:buNone/>
              <a:defRPr b="1" sz="1200"/>
            </a:lvl6pPr>
            <a:lvl7pPr indent="-228600" lvl="6" marL="3200400" algn="l">
              <a:lnSpc>
                <a:spcPct val="100000"/>
              </a:lnSpc>
              <a:spcBef>
                <a:spcPts val="400"/>
              </a:spcBef>
              <a:spcAft>
                <a:spcPts val="0"/>
              </a:spcAft>
              <a:buSzPts val="1200"/>
              <a:buNone/>
              <a:defRPr b="1" sz="1200"/>
            </a:lvl7pPr>
            <a:lvl8pPr indent="-228600" lvl="7" marL="3657600" algn="l">
              <a:lnSpc>
                <a:spcPct val="100000"/>
              </a:lnSpc>
              <a:spcBef>
                <a:spcPts val="400"/>
              </a:spcBef>
              <a:spcAft>
                <a:spcPts val="0"/>
              </a:spcAft>
              <a:buSzPts val="1200"/>
              <a:buNone/>
              <a:defRPr b="1" sz="1200"/>
            </a:lvl8pPr>
            <a:lvl9pPr indent="-228600" lvl="8" marL="4114800" algn="l">
              <a:lnSpc>
                <a:spcPct val="100000"/>
              </a:lnSpc>
              <a:spcBef>
                <a:spcPts val="400"/>
              </a:spcBef>
              <a:spcAft>
                <a:spcPts val="0"/>
              </a:spcAft>
              <a:buSzPts val="1200"/>
              <a:buNone/>
              <a:defRPr b="1" sz="1200"/>
            </a:lvl9pPr>
          </a:lstStyle>
          <a:p/>
        </p:txBody>
      </p:sp>
      <p:sp>
        <p:nvSpPr>
          <p:cNvPr id="56" name="Google Shape;56;ga2bda726e3_7_133"/>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100000"/>
              </a:lnSpc>
              <a:spcBef>
                <a:spcPts val="400"/>
              </a:spcBef>
              <a:spcAft>
                <a:spcPts val="0"/>
              </a:spcAft>
              <a:buSzPts val="1800"/>
              <a:buChar char="•"/>
              <a:defRPr/>
            </a:lvl6pPr>
            <a:lvl7pPr indent="-342900" lvl="6" marL="3200400" algn="l">
              <a:lnSpc>
                <a:spcPct val="100000"/>
              </a:lnSpc>
              <a:spcBef>
                <a:spcPts val="400"/>
              </a:spcBef>
              <a:spcAft>
                <a:spcPts val="0"/>
              </a:spcAft>
              <a:buSzPts val="1800"/>
              <a:buChar char="•"/>
              <a:defRPr/>
            </a:lvl7pPr>
            <a:lvl8pPr indent="-342900" lvl="7" marL="3657600" algn="l">
              <a:lnSpc>
                <a:spcPct val="100000"/>
              </a:lnSpc>
              <a:spcBef>
                <a:spcPts val="400"/>
              </a:spcBef>
              <a:spcAft>
                <a:spcPts val="0"/>
              </a:spcAft>
              <a:buSzPts val="1800"/>
              <a:buChar char="•"/>
              <a:defRPr/>
            </a:lvl8pPr>
            <a:lvl9pPr indent="-342900" lvl="8" marL="4114800" algn="l">
              <a:lnSpc>
                <a:spcPct val="100000"/>
              </a:lnSpc>
              <a:spcBef>
                <a:spcPts val="400"/>
              </a:spcBef>
              <a:spcAft>
                <a:spcPts val="0"/>
              </a:spcAft>
              <a:buSzPts val="1800"/>
              <a:buChar char="•"/>
              <a:defRPr/>
            </a:lvl9pPr>
          </a:lstStyle>
          <a:p/>
        </p:txBody>
      </p:sp>
      <p:sp>
        <p:nvSpPr>
          <p:cNvPr id="57" name="Google Shape;57;ga2bda726e3_7_133"/>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58" name="Google Shape;58;ga2bda726e3_7_133"/>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59" name="Google Shape;59;ga2bda726e3_7_133"/>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5" name="Shape 425"/>
        <p:cNvGrpSpPr/>
        <p:nvPr/>
      </p:nvGrpSpPr>
      <p:grpSpPr>
        <a:xfrm>
          <a:off x="0" y="0"/>
          <a:ext cx="0" cy="0"/>
          <a:chOff x="0" y="0"/>
          <a:chExt cx="0" cy="0"/>
        </a:xfrm>
      </p:grpSpPr>
      <p:sp>
        <p:nvSpPr>
          <p:cNvPr id="426" name="Google Shape;426;ga2bda726e3_12_253"/>
          <p:cNvSpPr txBox="1"/>
          <p:nvPr>
            <p:ph type="title"/>
          </p:nvPr>
        </p:nvSpPr>
        <p:spPr>
          <a:xfrm rot="5400000">
            <a:off x="4732340" y="2171705"/>
            <a:ext cx="5851526" cy="20574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ga2bda726e3_12_253"/>
          <p:cNvSpPr txBox="1"/>
          <p:nvPr>
            <p:ph idx="1" type="body"/>
          </p:nvPr>
        </p:nvSpPr>
        <p:spPr>
          <a:xfrm rot="5400000">
            <a:off x="541341" y="190504"/>
            <a:ext cx="5851526" cy="6019801"/>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8" name="Google Shape;428;ga2bda726e3_12_253"/>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ga2bda726e3_12_253"/>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ga2bda726e3_12_253"/>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xAndObj" type="txAndObj">
  <p:cSld name="TEXT_AND_OBJECT">
    <p:spTree>
      <p:nvGrpSpPr>
        <p:cNvPr id="60" name="Shape 60"/>
        <p:cNvGrpSpPr/>
        <p:nvPr/>
      </p:nvGrpSpPr>
      <p:grpSpPr>
        <a:xfrm>
          <a:off x="0" y="0"/>
          <a:ext cx="0" cy="0"/>
          <a:chOff x="0" y="0"/>
          <a:chExt cx="0" cy="0"/>
        </a:xfrm>
      </p:grpSpPr>
      <p:sp>
        <p:nvSpPr>
          <p:cNvPr id="61" name="Google Shape;61;ga2bda726e3_7_142"/>
          <p:cNvSpPr txBox="1"/>
          <p:nvPr>
            <p:ph type="title"/>
          </p:nvPr>
        </p:nvSpPr>
        <p:spPr>
          <a:xfrm>
            <a:off x="457200" y="274638"/>
            <a:ext cx="8229600" cy="1143000"/>
          </a:xfrm>
          <a:prstGeom prst="rect">
            <a:avLst/>
          </a:prstGeom>
          <a:noFill/>
          <a:ln>
            <a:noFill/>
          </a:ln>
        </p:spPr>
        <p:txBody>
          <a:bodyPr anchorCtr="0" anchor="t" bIns="91375" lIns="91375" spcFirstLastPara="1" rIns="91375" wrap="square" tIns="91375">
            <a:noAutofit/>
          </a:bodyPr>
          <a:lstStyle>
            <a:lvl1pPr lvl="0" algn="l">
              <a:lnSpc>
                <a:spcPct val="100000"/>
              </a:lnSpc>
              <a:spcBef>
                <a:spcPts val="0"/>
              </a:spcBef>
              <a:spcAft>
                <a:spcPts val="0"/>
              </a:spcAft>
              <a:buSzPts val="2800"/>
              <a:buNone/>
              <a:defRPr sz="2800" cap="small">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2pPr>
            <a:lvl3pPr lvl="2" algn="l">
              <a:lnSpc>
                <a:spcPct val="100000"/>
              </a:lnSpc>
              <a:spcBef>
                <a:spcPts val="0"/>
              </a:spcBef>
              <a:spcAft>
                <a:spcPts val="0"/>
              </a:spcAft>
              <a:buSzPts val="1400"/>
              <a:buNone/>
              <a:defRPr sz="2800">
                <a:solidFill>
                  <a:schemeClr val="dk1"/>
                </a:solidFill>
                <a:latin typeface="Arial"/>
                <a:ea typeface="Arial"/>
                <a:cs typeface="Arial"/>
                <a:sym typeface="Arial"/>
              </a:defRPr>
            </a:lvl3pPr>
            <a:lvl4pPr lvl="3" algn="l">
              <a:lnSpc>
                <a:spcPct val="100000"/>
              </a:lnSpc>
              <a:spcBef>
                <a:spcPts val="0"/>
              </a:spcBef>
              <a:spcAft>
                <a:spcPts val="0"/>
              </a:spcAft>
              <a:buSzPts val="1400"/>
              <a:buNone/>
              <a:defRPr sz="2800">
                <a:solidFill>
                  <a:schemeClr val="dk1"/>
                </a:solidFill>
                <a:latin typeface="Arial"/>
                <a:ea typeface="Arial"/>
                <a:cs typeface="Arial"/>
                <a:sym typeface="Arial"/>
              </a:defRPr>
            </a:lvl4pPr>
            <a:lvl5pPr lvl="4" algn="l">
              <a:lnSpc>
                <a:spcPct val="100000"/>
              </a:lnSpc>
              <a:spcBef>
                <a:spcPts val="0"/>
              </a:spcBef>
              <a:spcAft>
                <a:spcPts val="0"/>
              </a:spcAft>
              <a:buSzPts val="1400"/>
              <a:buNone/>
              <a:defRPr sz="2800">
                <a:solidFill>
                  <a:schemeClr val="dk1"/>
                </a:solidFill>
                <a:latin typeface="Arial"/>
                <a:ea typeface="Arial"/>
                <a:cs typeface="Arial"/>
                <a:sym typeface="Arial"/>
              </a:defRPr>
            </a:lvl5pPr>
            <a:lvl6pPr lvl="5" algn="l">
              <a:lnSpc>
                <a:spcPct val="100000"/>
              </a:lnSpc>
              <a:spcBef>
                <a:spcPts val="0"/>
              </a:spcBef>
              <a:spcAft>
                <a:spcPts val="0"/>
              </a:spcAft>
              <a:buSzPts val="1400"/>
              <a:buNone/>
              <a:defRPr sz="2800">
                <a:solidFill>
                  <a:schemeClr val="dk1"/>
                </a:solidFill>
                <a:latin typeface="Arial"/>
                <a:ea typeface="Arial"/>
                <a:cs typeface="Arial"/>
                <a:sym typeface="Arial"/>
              </a:defRPr>
            </a:lvl6pPr>
            <a:lvl7pPr lvl="6" algn="l">
              <a:lnSpc>
                <a:spcPct val="100000"/>
              </a:lnSpc>
              <a:spcBef>
                <a:spcPts val="0"/>
              </a:spcBef>
              <a:spcAft>
                <a:spcPts val="0"/>
              </a:spcAft>
              <a:buSzPts val="1400"/>
              <a:buNone/>
              <a:defRPr sz="2800">
                <a:solidFill>
                  <a:schemeClr val="dk1"/>
                </a:solidFill>
                <a:latin typeface="Arial"/>
                <a:ea typeface="Arial"/>
                <a:cs typeface="Arial"/>
                <a:sym typeface="Arial"/>
              </a:defRPr>
            </a:lvl7pPr>
            <a:lvl8pPr lvl="7" algn="l">
              <a:lnSpc>
                <a:spcPct val="100000"/>
              </a:lnSpc>
              <a:spcBef>
                <a:spcPts val="0"/>
              </a:spcBef>
              <a:spcAft>
                <a:spcPts val="0"/>
              </a:spcAft>
              <a:buSzPts val="1400"/>
              <a:buNone/>
              <a:defRPr sz="2800">
                <a:solidFill>
                  <a:schemeClr val="dk1"/>
                </a:solidFill>
                <a:latin typeface="Arial"/>
                <a:ea typeface="Arial"/>
                <a:cs typeface="Arial"/>
                <a:sym typeface="Arial"/>
              </a:defRPr>
            </a:lvl8pPr>
            <a:lvl9pPr lvl="8" algn="l">
              <a:lnSpc>
                <a:spcPct val="100000"/>
              </a:lnSpc>
              <a:spcBef>
                <a:spcPts val="0"/>
              </a:spcBef>
              <a:spcAft>
                <a:spcPts val="0"/>
              </a:spcAft>
              <a:buSzPts val="1400"/>
              <a:buNone/>
              <a:defRPr sz="2800">
                <a:solidFill>
                  <a:schemeClr val="dk1"/>
                </a:solidFill>
                <a:latin typeface="Arial"/>
                <a:ea typeface="Arial"/>
                <a:cs typeface="Arial"/>
                <a:sym typeface="Arial"/>
              </a:defRPr>
            </a:lvl9pPr>
          </a:lstStyle>
          <a:p/>
        </p:txBody>
      </p:sp>
      <p:sp>
        <p:nvSpPr>
          <p:cNvPr id="62" name="Google Shape;62;ga2bda726e3_7_142"/>
          <p:cNvSpPr txBox="1"/>
          <p:nvPr>
            <p:ph idx="1" type="body"/>
          </p:nvPr>
        </p:nvSpPr>
        <p:spPr>
          <a:xfrm>
            <a:off x="457204" y="1600204"/>
            <a:ext cx="4038599" cy="4525963"/>
          </a:xfrm>
          <a:prstGeom prst="rect">
            <a:avLst/>
          </a:prstGeom>
          <a:noFill/>
          <a:ln>
            <a:noFill/>
          </a:ln>
        </p:spPr>
        <p:txBody>
          <a:bodyPr anchorCtr="0" anchor="t" bIns="91375" lIns="91375" spcFirstLastPara="1" rIns="91375" wrap="square" tIns="91375">
            <a:noAutofit/>
          </a:bodyPr>
          <a:lstStyle>
            <a:lvl1pPr indent="-330200" lvl="0" marL="457200" algn="l">
              <a:lnSpc>
                <a:spcPct val="100000"/>
              </a:lnSpc>
              <a:spcBef>
                <a:spcPts val="800"/>
              </a:spcBef>
              <a:spcAft>
                <a:spcPts val="0"/>
              </a:spcAft>
              <a:buSzPts val="1600"/>
              <a:buChar char="•"/>
              <a:defRPr b="1" sz="1600">
                <a:solidFill>
                  <a:schemeClr val="dk1"/>
                </a:solidFill>
                <a:latin typeface="Yanone Kaffeesatz"/>
                <a:ea typeface="Yanone Kaffeesatz"/>
                <a:cs typeface="Yanone Kaffeesatz"/>
                <a:sym typeface="Yanone Kaffeesatz"/>
              </a:defRPr>
            </a:lvl1pPr>
            <a:lvl2pPr indent="-330200" lvl="1" marL="9144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2pPr>
            <a:lvl3pPr indent="-330200" lvl="2" marL="13716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3pPr>
            <a:lvl4pPr indent="-330200" lvl="3" marL="18288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4pPr>
            <a:lvl5pPr indent="-330200" lvl="4" marL="22860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5pPr>
            <a:lvl6pPr indent="-317500" lvl="5" marL="27432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6pPr>
            <a:lvl7pPr indent="-317500" lvl="6" marL="32004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7pPr>
            <a:lvl8pPr indent="-317500" lvl="7" marL="36576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8pPr>
            <a:lvl9pPr indent="-317500" lvl="8" marL="41148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9pPr>
          </a:lstStyle>
          <a:p/>
        </p:txBody>
      </p:sp>
      <p:sp>
        <p:nvSpPr>
          <p:cNvPr id="63" name="Google Shape;63;ga2bda726e3_7_142"/>
          <p:cNvSpPr txBox="1"/>
          <p:nvPr>
            <p:ph idx="2" type="body"/>
          </p:nvPr>
        </p:nvSpPr>
        <p:spPr>
          <a:xfrm>
            <a:off x="4648205" y="1600204"/>
            <a:ext cx="4038599" cy="4525963"/>
          </a:xfrm>
          <a:prstGeom prst="rect">
            <a:avLst/>
          </a:prstGeom>
          <a:noFill/>
          <a:ln>
            <a:noFill/>
          </a:ln>
        </p:spPr>
        <p:txBody>
          <a:bodyPr anchorCtr="0" anchor="t" bIns="91375" lIns="91375" spcFirstLastPara="1" rIns="91375" wrap="square" tIns="91375">
            <a:noAutofit/>
          </a:bodyPr>
          <a:lstStyle>
            <a:lvl1pPr indent="-330200" lvl="0" marL="457200" algn="l">
              <a:lnSpc>
                <a:spcPct val="100000"/>
              </a:lnSpc>
              <a:spcBef>
                <a:spcPts val="800"/>
              </a:spcBef>
              <a:spcAft>
                <a:spcPts val="0"/>
              </a:spcAft>
              <a:buSzPts val="1600"/>
              <a:buChar char="•"/>
              <a:defRPr b="1" sz="1600">
                <a:solidFill>
                  <a:schemeClr val="dk1"/>
                </a:solidFill>
                <a:latin typeface="Yanone Kaffeesatz"/>
                <a:ea typeface="Yanone Kaffeesatz"/>
                <a:cs typeface="Yanone Kaffeesatz"/>
                <a:sym typeface="Yanone Kaffeesatz"/>
              </a:defRPr>
            </a:lvl1pPr>
            <a:lvl2pPr indent="-330200" lvl="1" marL="9144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2pPr>
            <a:lvl3pPr indent="-330200" lvl="2" marL="13716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3pPr>
            <a:lvl4pPr indent="-330200" lvl="3" marL="18288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4pPr>
            <a:lvl5pPr indent="-330200" lvl="4" marL="2286000" algn="l">
              <a:lnSpc>
                <a:spcPct val="100000"/>
              </a:lnSpc>
              <a:spcBef>
                <a:spcPts val="300"/>
              </a:spcBef>
              <a:spcAft>
                <a:spcPts val="0"/>
              </a:spcAft>
              <a:buClr>
                <a:schemeClr val="accent2"/>
              </a:buClr>
              <a:buSzPts val="1600"/>
              <a:buFont typeface="Noto Sans Symbols"/>
              <a:buChar char="▪"/>
              <a:defRPr sz="1600">
                <a:solidFill>
                  <a:schemeClr val="dk1"/>
                </a:solidFill>
                <a:latin typeface="Yanone Kaffeesatz"/>
                <a:ea typeface="Yanone Kaffeesatz"/>
                <a:cs typeface="Yanone Kaffeesatz"/>
                <a:sym typeface="Yanone Kaffeesatz"/>
              </a:defRPr>
            </a:lvl5pPr>
            <a:lvl6pPr indent="-317500" lvl="5" marL="27432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6pPr>
            <a:lvl7pPr indent="-317500" lvl="6" marL="32004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7pPr>
            <a:lvl8pPr indent="-317500" lvl="7" marL="36576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8pPr>
            <a:lvl9pPr indent="-317500" lvl="8" marL="4114800" algn="l">
              <a:lnSpc>
                <a:spcPct val="100000"/>
              </a:lnSpc>
              <a:spcBef>
                <a:spcPts val="300"/>
              </a:spcBef>
              <a:spcAft>
                <a:spcPts val="0"/>
              </a:spcAft>
              <a:buClr>
                <a:schemeClr val="accent2"/>
              </a:buClr>
              <a:buSzPts val="1400"/>
              <a:buFont typeface="Noto Sans Symbols"/>
              <a:buChar char="▪"/>
              <a:defRPr sz="1400">
                <a:solidFill>
                  <a:schemeClr val="dk1"/>
                </a:solidFill>
                <a:latin typeface="Yanone Kaffeesatz"/>
                <a:ea typeface="Yanone Kaffeesatz"/>
                <a:cs typeface="Yanone Kaffeesatz"/>
                <a:sym typeface="Yanone Kaffeesatz"/>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40"/>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2" name="Google Shape;72;p40"/>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3" name="Google Shape;73;p40"/>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theme" Target="../theme/theme6.xml"/><Relationship Id="rId12" Type="http://schemas.openxmlformats.org/officeDocument/2006/relationships/slideLayout" Target="../slideLayouts/slideLayout19.xml"/><Relationship Id="rId1" Type="http://schemas.openxmlformats.org/officeDocument/2006/relationships/image" Target="../media/image6.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theme" Target="../theme/theme4.xml"/><Relationship Id="rId12" Type="http://schemas.openxmlformats.org/officeDocument/2006/relationships/slideLayout" Target="../slideLayouts/slideLayout30.xml"/><Relationship Id="rId1" Type="http://schemas.openxmlformats.org/officeDocument/2006/relationships/image" Target="../media/image2.jp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theme" Target="../theme/theme8.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6.xml"/><Relationship Id="rId3" Type="http://schemas.openxmlformats.org/officeDocument/2006/relationships/theme" Target="../theme/theme3.xml"/></Relationships>
</file>

<file path=ppt/slideMasters/_rels/slideMaster6.xml.rels><?xml version="1.0" encoding="UTF-8" standalone="yes"?><Relationships xmlns="http://schemas.openxmlformats.org/package/2006/relationships"><Relationship Id="rId10" Type="http://schemas.openxmlformats.org/officeDocument/2006/relationships/theme" Target="../theme/theme7.xml"/><Relationship Id="rId1" Type="http://schemas.openxmlformats.org/officeDocument/2006/relationships/image" Target="../media/image6.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theme" Target="../theme/theme5.xml"/><Relationship Id="rId12" Type="http://schemas.openxmlformats.org/officeDocument/2006/relationships/slideLayout" Target="../slideLayouts/slideLayout56.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image" Target="../media/image3.jp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6" Type="http://schemas.openxmlformats.org/officeDocument/2006/relationships/theme" Target="../theme/theme1.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4" name="Shape 64"/>
        <p:cNvGrpSpPr/>
        <p:nvPr/>
      </p:nvGrpSpPr>
      <p:grpSpPr>
        <a:xfrm>
          <a:off x="0" y="0"/>
          <a:ext cx="0" cy="0"/>
          <a:chOff x="0" y="0"/>
          <a:chExt cx="0" cy="0"/>
        </a:xfrm>
      </p:grpSpPr>
      <p:sp>
        <p:nvSpPr>
          <p:cNvPr id="65" name="Google Shape;65;p39"/>
          <p:cNvSpPr txBox="1"/>
          <p:nvPr>
            <p:ph type="title"/>
          </p:nvPr>
        </p:nvSpPr>
        <p:spPr>
          <a:xfrm>
            <a:off x="628650" y="365130"/>
            <a:ext cx="7886700" cy="1325563"/>
          </a:xfrm>
          <a:prstGeom prst="rect">
            <a:avLst/>
          </a:prstGeom>
          <a:noFill/>
          <a:ln>
            <a:noFill/>
          </a:ln>
        </p:spPr>
        <p:txBody>
          <a:bodyPr anchorCtr="0" anchor="ctr" bIns="45700" lIns="91400" spcFirstLastPara="1" rIns="91400"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39"/>
          <p:cNvSpPr txBox="1"/>
          <p:nvPr>
            <p:ph idx="1" type="body"/>
          </p:nvPr>
        </p:nvSpPr>
        <p:spPr>
          <a:xfrm>
            <a:off x="628650" y="1825625"/>
            <a:ext cx="7886700" cy="4351338"/>
          </a:xfrm>
          <a:prstGeom prst="rect">
            <a:avLst/>
          </a:prstGeom>
          <a:noFill/>
          <a:ln>
            <a:noFill/>
          </a:ln>
        </p:spPr>
        <p:txBody>
          <a:bodyPr anchorCtr="0" anchor="t" bIns="45700" lIns="91400" spcFirstLastPara="1" rIns="91400"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7" name="Google Shape;67;p39"/>
          <p:cNvSpPr txBox="1"/>
          <p:nvPr>
            <p:ph idx="10" type="dt"/>
          </p:nvPr>
        </p:nvSpPr>
        <p:spPr>
          <a:xfrm>
            <a:off x="628650" y="6356352"/>
            <a:ext cx="2057400" cy="365125"/>
          </a:xfrm>
          <a:prstGeom prst="rect">
            <a:avLst/>
          </a:prstGeom>
          <a:noFill/>
          <a:ln>
            <a:noFill/>
          </a:ln>
        </p:spPr>
        <p:txBody>
          <a:bodyPr anchorCtr="0" anchor="ctr" bIns="45700" lIns="91400" spcFirstLastPara="1" rIns="91400" wrap="square" tIns="45700">
            <a:noAutofit/>
          </a:bodyPr>
          <a:lstStyle>
            <a:lvl1pPr lvl="0" marR="0" rtl="0" algn="l">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39"/>
          <p:cNvSpPr txBox="1"/>
          <p:nvPr>
            <p:ph idx="11" type="ftr"/>
          </p:nvPr>
        </p:nvSpPr>
        <p:spPr>
          <a:xfrm>
            <a:off x="3028954" y="6356352"/>
            <a:ext cx="3086100" cy="365125"/>
          </a:xfrm>
          <a:prstGeom prst="rect">
            <a:avLst/>
          </a:prstGeom>
          <a:noFill/>
          <a:ln>
            <a:noFill/>
          </a:ln>
        </p:spPr>
        <p:txBody>
          <a:bodyPr anchorCtr="0" anchor="ctr" bIns="45700" lIns="91400" spcFirstLastPara="1" rIns="91400" wrap="square" tIns="45700">
            <a:noAutofit/>
          </a:bodyPr>
          <a:lstStyle>
            <a:lvl1pPr lvl="0" marR="0" rtl="0" algn="ct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39"/>
          <p:cNvSpPr txBox="1"/>
          <p:nvPr>
            <p:ph idx="12" type="sldNum"/>
          </p:nvPr>
        </p:nvSpPr>
        <p:spPr>
          <a:xfrm>
            <a:off x="6457953" y="6356352"/>
            <a:ext cx="2057400" cy="365125"/>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9" name="Shape 139"/>
        <p:cNvGrpSpPr/>
        <p:nvPr/>
      </p:nvGrpSpPr>
      <p:grpSpPr>
        <a:xfrm>
          <a:off x="0" y="0"/>
          <a:ext cx="0" cy="0"/>
          <a:chOff x="0" y="0"/>
          <a:chExt cx="0" cy="0"/>
        </a:xfrm>
      </p:grpSpPr>
      <p:sp>
        <p:nvSpPr>
          <p:cNvPr id="140" name="Google Shape;140;ga2bda726e3_2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1" name="Google Shape;141;ga2bda726e3_2_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2" name="Google Shape;142;ga2bda726e3_2_0"/>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3" name="Google Shape;143;ga2bda726e3_2_0"/>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4" name="Google Shape;144;ga2bda726e3_2_0"/>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4" name="Shape 214"/>
        <p:cNvGrpSpPr/>
        <p:nvPr/>
      </p:nvGrpSpPr>
      <p:grpSpPr>
        <a:xfrm>
          <a:off x="0" y="0"/>
          <a:ext cx="0" cy="0"/>
          <a:chOff x="0" y="0"/>
          <a:chExt cx="0" cy="0"/>
        </a:xfrm>
      </p:grpSpPr>
      <p:sp>
        <p:nvSpPr>
          <p:cNvPr id="215" name="Google Shape;215;p44"/>
          <p:cNvSpPr txBox="1"/>
          <p:nvPr/>
        </p:nvSpPr>
        <p:spPr>
          <a:xfrm>
            <a:off x="514350" y="5349875"/>
            <a:ext cx="0" cy="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44"/>
          <p:cNvSpPr txBox="1"/>
          <p:nvPr>
            <p:ph idx="1" type="body"/>
          </p:nvPr>
        </p:nvSpPr>
        <p:spPr>
          <a:xfrm>
            <a:off x="304800" y="1554162"/>
            <a:ext cx="8686800" cy="4525961"/>
          </a:xfrm>
          <a:prstGeom prst="rect">
            <a:avLst/>
          </a:prstGeom>
          <a:noFill/>
          <a:ln>
            <a:noFill/>
          </a:ln>
        </p:spPr>
        <p:txBody>
          <a:bodyPr anchorCtr="0" anchor="t" bIns="91375" lIns="91375" spcFirstLastPara="1" rIns="91375" wrap="square" tIns="91375">
            <a:noAutofit/>
          </a:bodyPr>
          <a:lstStyle>
            <a:lvl1pPr indent="-431800" lvl="0" marL="457200" marR="0" rtl="0" algn="l">
              <a:lnSpc>
                <a:spcPct val="100000"/>
              </a:lnSpc>
              <a:spcBef>
                <a:spcPts val="640"/>
              </a:spcBef>
              <a:spcAft>
                <a:spcPts val="0"/>
              </a:spcAft>
              <a:buClr>
                <a:schemeClr val="accent1"/>
              </a:buClr>
              <a:buSzPts val="3200"/>
              <a:buFont typeface="Arial"/>
              <a:buChar char="•"/>
              <a:defRPr b="0" i="0" sz="3200" u="none" cap="none" strike="noStrike">
                <a:solidFill>
                  <a:schemeClr val="dk2"/>
                </a:solidFill>
                <a:latin typeface="Yanone Kaffeesatz"/>
                <a:ea typeface="Yanone Kaffeesatz"/>
                <a:cs typeface="Yanone Kaffeesatz"/>
                <a:sym typeface="Yanone Kaffeesatz"/>
              </a:defRPr>
            </a:lvl1pPr>
            <a:lvl2pPr indent="-406400" lvl="1" marL="914400" marR="0" rtl="0" algn="l">
              <a:lnSpc>
                <a:spcPct val="100000"/>
              </a:lnSpc>
              <a:spcBef>
                <a:spcPts val="560"/>
              </a:spcBef>
              <a:spcAft>
                <a:spcPts val="0"/>
              </a:spcAft>
              <a:buClr>
                <a:schemeClr val="accent1"/>
              </a:buClr>
              <a:buSzPts val="2800"/>
              <a:buFont typeface="Arial"/>
              <a:buChar char="•"/>
              <a:defRPr b="0" i="0" sz="2800" u="none" cap="none" strike="noStrike">
                <a:solidFill>
                  <a:schemeClr val="dk2"/>
                </a:solidFill>
                <a:latin typeface="Yanone Kaffeesatz"/>
                <a:ea typeface="Yanone Kaffeesatz"/>
                <a:cs typeface="Yanone Kaffeesatz"/>
                <a:sym typeface="Yanone Kaffeesatz"/>
              </a:defRPr>
            </a:lvl2pPr>
            <a:lvl3pPr indent="-381000" lvl="2" marL="1371600" marR="0" rtl="0" algn="l">
              <a:lnSpc>
                <a:spcPct val="100000"/>
              </a:lnSpc>
              <a:spcBef>
                <a:spcPts val="480"/>
              </a:spcBef>
              <a:spcAft>
                <a:spcPts val="0"/>
              </a:spcAft>
              <a:buClr>
                <a:schemeClr val="accent1"/>
              </a:buClr>
              <a:buSzPts val="2400"/>
              <a:buFont typeface="Arial"/>
              <a:buChar char="•"/>
              <a:defRPr b="0" i="0" sz="2400" u="none" cap="none" strike="noStrike">
                <a:solidFill>
                  <a:schemeClr val="dk2"/>
                </a:solidFill>
                <a:latin typeface="Yanone Kaffeesatz"/>
                <a:ea typeface="Yanone Kaffeesatz"/>
                <a:cs typeface="Yanone Kaffeesatz"/>
                <a:sym typeface="Yanone Kaffeesatz"/>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Yanone Kaffeesatz"/>
                <a:ea typeface="Yanone Kaffeesatz"/>
                <a:cs typeface="Yanone Kaffeesatz"/>
                <a:sym typeface="Yanone Kaffeesatz"/>
              </a:defRPr>
            </a:lvl4pPr>
            <a:lvl5pPr indent="-342900" lvl="4" marL="22860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Yanone Kaffeesatz"/>
                <a:ea typeface="Yanone Kaffeesatz"/>
                <a:cs typeface="Yanone Kaffeesatz"/>
                <a:sym typeface="Yanone Kaffeesatz"/>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Yanone Kaffeesatz"/>
                <a:ea typeface="Yanone Kaffeesatz"/>
                <a:cs typeface="Yanone Kaffeesatz"/>
                <a:sym typeface="Yanone Kaffeesatz"/>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8pPr>
            <a:lvl9pPr indent="-317500" lvl="8" marL="41148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Yanone Kaffeesatz"/>
                <a:ea typeface="Yanone Kaffeesatz"/>
                <a:cs typeface="Yanone Kaffeesatz"/>
                <a:sym typeface="Yanone Kaffeesatz"/>
              </a:defRPr>
            </a:lvl9pPr>
          </a:lstStyle>
          <a:p/>
        </p:txBody>
      </p:sp>
      <p:sp>
        <p:nvSpPr>
          <p:cNvPr id="217" name="Google Shape;217;p44"/>
          <p:cNvSpPr txBox="1"/>
          <p:nvPr>
            <p:ph type="title"/>
          </p:nvPr>
        </p:nvSpPr>
        <p:spPr>
          <a:xfrm>
            <a:off x="304800" y="457204"/>
            <a:ext cx="8686800" cy="838199"/>
          </a:xfrm>
          <a:prstGeom prst="rect">
            <a:avLst/>
          </a:prstGeom>
          <a:noFill/>
          <a:ln>
            <a:noFill/>
          </a:ln>
        </p:spPr>
        <p:txBody>
          <a:bodyPr anchorCtr="0" anchor="ctr" bIns="91375" lIns="91375" spcFirstLastPara="1" rIns="91375" wrap="square" tIns="91375">
            <a:noAutofit/>
          </a:bodyPr>
          <a:lstStyle>
            <a:lvl1pPr lvl="0" marR="0" rtl="0" algn="l">
              <a:lnSpc>
                <a:spcPct val="100000"/>
              </a:lnSpc>
              <a:spcBef>
                <a:spcPts val="0"/>
              </a:spcBef>
              <a:spcAft>
                <a:spcPts val="0"/>
              </a:spcAft>
              <a:buClr>
                <a:schemeClr val="dk2"/>
              </a:buClr>
              <a:buSzPts val="3600"/>
              <a:buFont typeface="Arial"/>
              <a:buNone/>
              <a:defRPr b="0" i="0" sz="3600" u="none" cap="small"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3600"/>
              <a:buFont typeface="Arial"/>
              <a:buNone/>
              <a:defRPr b="0" i="0" sz="3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9pPr>
          </a:lstStyle>
          <a:p/>
        </p:txBody>
      </p:sp>
      <p:sp>
        <p:nvSpPr>
          <p:cNvPr id="218" name="Google Shape;218;p44"/>
          <p:cNvSpPr txBox="1"/>
          <p:nvPr>
            <p:ph idx="10" type="dt"/>
          </p:nvPr>
        </p:nvSpPr>
        <p:spPr>
          <a:xfrm>
            <a:off x="6477003" y="76200"/>
            <a:ext cx="2514599" cy="288925"/>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9" name="Google Shape;219;p44"/>
          <p:cNvSpPr txBox="1"/>
          <p:nvPr>
            <p:ph idx="11" type="ftr"/>
          </p:nvPr>
        </p:nvSpPr>
        <p:spPr>
          <a:xfrm>
            <a:off x="3124201" y="76200"/>
            <a:ext cx="3352799" cy="288925"/>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1pPr>
            <a:lvl2pPr lvl="1"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2pPr>
            <a:lvl3pPr lvl="2"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3pPr>
            <a:lvl4pPr lvl="3"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4pPr>
            <a:lvl5pPr lvl="4"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5pPr>
            <a:lvl6pPr lvl="5"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6pPr>
            <a:lvl7pPr lvl="6"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7pPr>
            <a:lvl8pPr lvl="7"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8pPr>
            <a:lvl9pPr lvl="8"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9pPr>
          </a:lstStyle>
          <a:p/>
        </p:txBody>
      </p:sp>
      <p:sp>
        <p:nvSpPr>
          <p:cNvPr id="220" name="Google Shape;220;p44"/>
          <p:cNvSpPr txBox="1"/>
          <p:nvPr>
            <p:ph idx="12" type="sldNum"/>
          </p:nvPr>
        </p:nvSpPr>
        <p:spPr>
          <a:xfrm>
            <a:off x="8229604" y="6473825"/>
            <a:ext cx="758825" cy="247649"/>
          </a:xfrm>
          <a:prstGeom prst="rect">
            <a:avLst/>
          </a:prstGeom>
          <a:noFill/>
          <a:ln>
            <a:noFill/>
          </a:ln>
        </p:spPr>
        <p:txBody>
          <a:bodyPr anchorCtr="0" anchor="t" bIns="91375" lIns="91375" spcFirstLastPara="1" rIns="91375" wrap="square" tIns="91375">
            <a:noAutofit/>
          </a:bodyPr>
          <a:lstStyle>
            <a:lvl1pPr indent="0" lvl="0"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1pPr>
            <a:lvl2pPr indent="0" lvl="1"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2pPr>
            <a:lvl3pPr indent="0" lvl="2"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3pPr>
            <a:lvl4pPr indent="0" lvl="3"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4pPr>
            <a:lvl5pPr indent="0" lvl="4"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5pPr>
            <a:lvl6pPr indent="0" lvl="5"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6pPr>
            <a:lvl7pPr indent="0" lvl="6"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7pPr>
            <a:lvl8pPr indent="0" lvl="7"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8pPr>
            <a:lvl9pPr indent="0" lvl="8"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44" name="Shape 244"/>
        <p:cNvGrpSpPr/>
        <p:nvPr/>
      </p:nvGrpSpPr>
      <p:grpSpPr>
        <a:xfrm>
          <a:off x="0" y="0"/>
          <a:ext cx="0" cy="0"/>
          <a:chOff x="0" y="0"/>
          <a:chExt cx="0" cy="0"/>
        </a:xfrm>
      </p:grpSpPr>
      <p:sp>
        <p:nvSpPr>
          <p:cNvPr id="245" name="Google Shape;245;ga2bda726e3_7_36"/>
          <p:cNvSpPr txBox="1"/>
          <p:nvPr/>
        </p:nvSpPr>
        <p:spPr>
          <a:xfrm>
            <a:off x="514350" y="5349875"/>
            <a:ext cx="0" cy="0"/>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a2bda726e3_7_36"/>
          <p:cNvSpPr txBox="1"/>
          <p:nvPr>
            <p:ph idx="1" type="body"/>
          </p:nvPr>
        </p:nvSpPr>
        <p:spPr>
          <a:xfrm>
            <a:off x="304800" y="1554162"/>
            <a:ext cx="8686800" cy="4525961"/>
          </a:xfrm>
          <a:prstGeom prst="rect">
            <a:avLst/>
          </a:prstGeom>
          <a:noFill/>
          <a:ln>
            <a:noFill/>
          </a:ln>
        </p:spPr>
        <p:txBody>
          <a:bodyPr anchorCtr="0" anchor="t" bIns="91375" lIns="91375" spcFirstLastPara="1" rIns="91375" wrap="square" tIns="91375">
            <a:noAutofit/>
          </a:bodyPr>
          <a:lstStyle>
            <a:lvl1pPr indent="-431800" lvl="0" marL="457200" marR="0" rtl="0" algn="l">
              <a:lnSpc>
                <a:spcPct val="100000"/>
              </a:lnSpc>
              <a:spcBef>
                <a:spcPts val="640"/>
              </a:spcBef>
              <a:spcAft>
                <a:spcPts val="0"/>
              </a:spcAft>
              <a:buClr>
                <a:schemeClr val="accent1"/>
              </a:buClr>
              <a:buSzPts val="3200"/>
              <a:buFont typeface="Arial"/>
              <a:buChar char="•"/>
              <a:defRPr b="0" i="0" sz="3200" u="none" cap="none" strike="noStrike">
                <a:solidFill>
                  <a:schemeClr val="dk2"/>
                </a:solidFill>
                <a:latin typeface="Yanone Kaffeesatz"/>
                <a:ea typeface="Yanone Kaffeesatz"/>
                <a:cs typeface="Yanone Kaffeesatz"/>
                <a:sym typeface="Yanone Kaffeesatz"/>
              </a:defRPr>
            </a:lvl1pPr>
            <a:lvl2pPr indent="-406400" lvl="1" marL="914400" marR="0" rtl="0" algn="l">
              <a:lnSpc>
                <a:spcPct val="100000"/>
              </a:lnSpc>
              <a:spcBef>
                <a:spcPts val="560"/>
              </a:spcBef>
              <a:spcAft>
                <a:spcPts val="0"/>
              </a:spcAft>
              <a:buClr>
                <a:schemeClr val="accent1"/>
              </a:buClr>
              <a:buSzPts val="2800"/>
              <a:buFont typeface="Arial"/>
              <a:buChar char="•"/>
              <a:defRPr b="0" i="0" sz="2800" u="none" cap="none" strike="noStrike">
                <a:solidFill>
                  <a:schemeClr val="dk2"/>
                </a:solidFill>
                <a:latin typeface="Yanone Kaffeesatz"/>
                <a:ea typeface="Yanone Kaffeesatz"/>
                <a:cs typeface="Yanone Kaffeesatz"/>
                <a:sym typeface="Yanone Kaffeesatz"/>
              </a:defRPr>
            </a:lvl2pPr>
            <a:lvl3pPr indent="-381000" lvl="2" marL="1371600" marR="0" rtl="0" algn="l">
              <a:lnSpc>
                <a:spcPct val="100000"/>
              </a:lnSpc>
              <a:spcBef>
                <a:spcPts val="480"/>
              </a:spcBef>
              <a:spcAft>
                <a:spcPts val="0"/>
              </a:spcAft>
              <a:buClr>
                <a:schemeClr val="accent1"/>
              </a:buClr>
              <a:buSzPts val="2400"/>
              <a:buFont typeface="Arial"/>
              <a:buChar char="•"/>
              <a:defRPr b="0" i="0" sz="2400" u="none" cap="none" strike="noStrike">
                <a:solidFill>
                  <a:schemeClr val="dk2"/>
                </a:solidFill>
                <a:latin typeface="Yanone Kaffeesatz"/>
                <a:ea typeface="Yanone Kaffeesatz"/>
                <a:cs typeface="Yanone Kaffeesatz"/>
                <a:sym typeface="Yanone Kaffeesatz"/>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Yanone Kaffeesatz"/>
                <a:ea typeface="Yanone Kaffeesatz"/>
                <a:cs typeface="Yanone Kaffeesatz"/>
                <a:sym typeface="Yanone Kaffeesatz"/>
              </a:defRPr>
            </a:lvl4pPr>
            <a:lvl5pPr indent="-342900" lvl="4" marL="22860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Yanone Kaffeesatz"/>
                <a:ea typeface="Yanone Kaffeesatz"/>
                <a:cs typeface="Yanone Kaffeesatz"/>
                <a:sym typeface="Yanone Kaffeesatz"/>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Yanone Kaffeesatz"/>
                <a:ea typeface="Yanone Kaffeesatz"/>
                <a:cs typeface="Yanone Kaffeesatz"/>
                <a:sym typeface="Yanone Kaffeesatz"/>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Yanone Kaffeesatz"/>
                <a:ea typeface="Yanone Kaffeesatz"/>
                <a:cs typeface="Yanone Kaffeesatz"/>
                <a:sym typeface="Yanone Kaffeesatz"/>
              </a:defRPr>
            </a:lvl8pPr>
            <a:lvl9pPr indent="-317500" lvl="8" marL="41148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Yanone Kaffeesatz"/>
                <a:ea typeface="Yanone Kaffeesatz"/>
                <a:cs typeface="Yanone Kaffeesatz"/>
                <a:sym typeface="Yanone Kaffeesatz"/>
              </a:defRPr>
            </a:lvl9pPr>
          </a:lstStyle>
          <a:p/>
        </p:txBody>
      </p:sp>
      <p:sp>
        <p:nvSpPr>
          <p:cNvPr id="247" name="Google Shape;247;ga2bda726e3_7_36"/>
          <p:cNvSpPr txBox="1"/>
          <p:nvPr>
            <p:ph type="title"/>
          </p:nvPr>
        </p:nvSpPr>
        <p:spPr>
          <a:xfrm>
            <a:off x="304800" y="457204"/>
            <a:ext cx="8686800" cy="838199"/>
          </a:xfrm>
          <a:prstGeom prst="rect">
            <a:avLst/>
          </a:prstGeom>
          <a:noFill/>
          <a:ln>
            <a:noFill/>
          </a:ln>
        </p:spPr>
        <p:txBody>
          <a:bodyPr anchorCtr="0" anchor="ctr" bIns="91375" lIns="91375" spcFirstLastPara="1" rIns="91375" wrap="square" tIns="91375">
            <a:noAutofit/>
          </a:bodyPr>
          <a:lstStyle>
            <a:lvl1pPr lvl="0" marR="0" rtl="0" algn="l">
              <a:lnSpc>
                <a:spcPct val="100000"/>
              </a:lnSpc>
              <a:spcBef>
                <a:spcPts val="0"/>
              </a:spcBef>
              <a:spcAft>
                <a:spcPts val="0"/>
              </a:spcAft>
              <a:buClr>
                <a:schemeClr val="dk2"/>
              </a:buClr>
              <a:buSzPts val="3600"/>
              <a:buFont typeface="Arial"/>
              <a:buNone/>
              <a:defRPr b="0" i="0" sz="3600" u="none" cap="small"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3600"/>
              <a:buFont typeface="Arial"/>
              <a:buNone/>
              <a:defRPr b="0" i="0" sz="3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2"/>
                </a:solidFill>
                <a:latin typeface="Arial"/>
                <a:ea typeface="Arial"/>
                <a:cs typeface="Arial"/>
                <a:sym typeface="Arial"/>
              </a:defRPr>
            </a:lvl9pPr>
          </a:lstStyle>
          <a:p/>
        </p:txBody>
      </p:sp>
      <p:sp>
        <p:nvSpPr>
          <p:cNvPr id="248" name="Google Shape;248;ga2bda726e3_7_36"/>
          <p:cNvSpPr txBox="1"/>
          <p:nvPr>
            <p:ph idx="10" type="dt"/>
          </p:nvPr>
        </p:nvSpPr>
        <p:spPr>
          <a:xfrm>
            <a:off x="6477003" y="76200"/>
            <a:ext cx="2514599" cy="288925"/>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9" name="Google Shape;249;ga2bda726e3_7_36"/>
          <p:cNvSpPr txBox="1"/>
          <p:nvPr>
            <p:ph idx="11" type="ftr"/>
          </p:nvPr>
        </p:nvSpPr>
        <p:spPr>
          <a:xfrm>
            <a:off x="3124201" y="76200"/>
            <a:ext cx="3352799" cy="288925"/>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1pPr>
            <a:lvl2pPr lvl="1"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2pPr>
            <a:lvl3pPr lvl="2"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3pPr>
            <a:lvl4pPr lvl="3"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4pPr>
            <a:lvl5pPr lvl="4"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5pPr>
            <a:lvl6pPr lvl="5"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6pPr>
            <a:lvl7pPr lvl="6"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7pPr>
            <a:lvl8pPr lvl="7"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8pPr>
            <a:lvl9pPr lvl="8" marR="0" rtl="0" algn="l">
              <a:lnSpc>
                <a:spcPct val="100000"/>
              </a:lnSpc>
              <a:spcBef>
                <a:spcPts val="0"/>
              </a:spcBef>
              <a:spcAft>
                <a:spcPts val="0"/>
              </a:spcAft>
              <a:buClr>
                <a:schemeClr val="dk1"/>
              </a:buClr>
              <a:buSzPts val="1800"/>
              <a:buFont typeface="Yanone Kaffeesatz"/>
              <a:buNone/>
              <a:defRPr b="0" i="0" sz="1800" u="none" cap="none" strike="noStrike">
                <a:solidFill>
                  <a:schemeClr val="dk1"/>
                </a:solidFill>
                <a:latin typeface="Yanone Kaffeesatz"/>
                <a:ea typeface="Yanone Kaffeesatz"/>
                <a:cs typeface="Yanone Kaffeesatz"/>
                <a:sym typeface="Yanone Kaffeesatz"/>
              </a:defRPr>
            </a:lvl9pPr>
          </a:lstStyle>
          <a:p/>
        </p:txBody>
      </p:sp>
      <p:sp>
        <p:nvSpPr>
          <p:cNvPr id="250" name="Google Shape;250;ga2bda726e3_7_36"/>
          <p:cNvSpPr txBox="1"/>
          <p:nvPr>
            <p:ph idx="12" type="sldNum"/>
          </p:nvPr>
        </p:nvSpPr>
        <p:spPr>
          <a:xfrm>
            <a:off x="8229604" y="6473825"/>
            <a:ext cx="758825" cy="247649"/>
          </a:xfrm>
          <a:prstGeom prst="rect">
            <a:avLst/>
          </a:prstGeom>
          <a:noFill/>
          <a:ln>
            <a:noFill/>
          </a:ln>
        </p:spPr>
        <p:txBody>
          <a:bodyPr anchorCtr="0" anchor="t" bIns="91375" lIns="91375" spcFirstLastPara="1" rIns="91375" wrap="square" tIns="91375">
            <a:noAutofit/>
          </a:bodyPr>
          <a:lstStyle>
            <a:lvl1pPr indent="0" lvl="0"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1pPr>
            <a:lvl2pPr indent="0" lvl="1"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2pPr>
            <a:lvl3pPr indent="0" lvl="2"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3pPr>
            <a:lvl4pPr indent="0" lvl="3"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4pPr>
            <a:lvl5pPr indent="0" lvl="4"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5pPr>
            <a:lvl6pPr indent="0" lvl="5"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6pPr>
            <a:lvl7pPr indent="0" lvl="6"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7pPr>
            <a:lvl8pPr indent="0" lvl="7"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8pPr>
            <a:lvl9pPr indent="0" lvl="8" marL="0" marR="0" rtl="0" algn="r">
              <a:lnSpc>
                <a:spcPct val="100000"/>
              </a:lnSpc>
              <a:spcBef>
                <a:spcPts val="0"/>
              </a:spcBef>
              <a:spcAft>
                <a:spcPts val="0"/>
              </a:spcAft>
              <a:buClr>
                <a:srgbClr val="D38E27"/>
              </a:buClr>
              <a:buSzPts val="1200"/>
              <a:buFont typeface="Yanone Kaffeesatz"/>
              <a:buNone/>
              <a:defRPr b="0" i="0" sz="1200" u="none" cap="none" strike="noStrike">
                <a:solidFill>
                  <a:srgbClr val="D38E27"/>
                </a:solidFill>
                <a:latin typeface="Yanone Kaffeesatz"/>
                <a:ea typeface="Yanone Kaffeesatz"/>
                <a:cs typeface="Yanone Kaffeesatz"/>
                <a:sym typeface="Yanone Kaffeesatz"/>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8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7" name="Shape 25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93" name="Shape 293"/>
        <p:cNvGrpSpPr/>
        <p:nvPr/>
      </p:nvGrpSpPr>
      <p:grpSpPr>
        <a:xfrm>
          <a:off x="0" y="0"/>
          <a:ext cx="0" cy="0"/>
          <a:chOff x="0" y="0"/>
          <a:chExt cx="0" cy="0"/>
        </a:xfrm>
      </p:grpSpPr>
      <p:sp>
        <p:nvSpPr>
          <p:cNvPr id="294" name="Google Shape;294;ga2bda726e3_12_9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95" name="Google Shape;295;ga2bda726e3_12_9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96" name="Google Shape;296;ga2bda726e3_12_9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44" name="Shape 344"/>
        <p:cNvGrpSpPr/>
        <p:nvPr/>
      </p:nvGrpSpPr>
      <p:grpSpPr>
        <a:xfrm>
          <a:off x="0" y="0"/>
          <a:ext cx="0" cy="0"/>
          <a:chOff x="0" y="0"/>
          <a:chExt cx="0" cy="0"/>
        </a:xfrm>
      </p:grpSpPr>
      <p:sp>
        <p:nvSpPr>
          <p:cNvPr id="345" name="Google Shape;345;ga2bda726e3_12_172"/>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6" name="Google Shape;346;ga2bda726e3_12_172"/>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7" name="Google Shape;347;ga2bda726e3_12_172"/>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8" name="Google Shape;348;ga2bda726e3_12_172"/>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9" name="Google Shape;349;ga2bda726e3_12_172"/>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hyperlink" Target="http://www.youtube.com/watch?v=S8QrGsxeEq8"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youtube.com/watch?v=CB8pBiUavtg"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youtube.com/watch?v=k9fmJ5xQ_mc" TargetMode="Externa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 Id="rId3" Type="http://schemas.openxmlformats.org/officeDocument/2006/relationships/hyperlink" Target="http://www.youtube.com/watch?v=ZKcukrcw0ks" TargetMode="Externa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0.xml"/><Relationship Id="rId3" Type="http://schemas.openxmlformats.org/officeDocument/2006/relationships/image" Target="../media/image32.png"/><Relationship Id="rId4" Type="http://schemas.openxmlformats.org/officeDocument/2006/relationships/image" Target="../media/image33.jpg"/><Relationship Id="rId9" Type="http://schemas.openxmlformats.org/officeDocument/2006/relationships/image" Target="../media/image21.jpg"/><Relationship Id="rId5" Type="http://schemas.openxmlformats.org/officeDocument/2006/relationships/image" Target="../media/image20.png"/><Relationship Id="rId6" Type="http://schemas.openxmlformats.org/officeDocument/2006/relationships/image" Target="../media/image28.png"/><Relationship Id="rId7" Type="http://schemas.openxmlformats.org/officeDocument/2006/relationships/image" Target="../media/image25.png"/><Relationship Id="rId8"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1"/>
          <p:cNvPicPr preferRelativeResize="0"/>
          <p:nvPr/>
        </p:nvPicPr>
        <p:blipFill rotWithShape="1">
          <a:blip r:embed="rId3">
            <a:alphaModFix/>
          </a:blip>
          <a:srcRect b="0" l="0" r="0" t="0"/>
          <a:stretch/>
        </p:blipFill>
        <p:spPr>
          <a:xfrm>
            <a:off x="0" y="0"/>
            <a:ext cx="9139642"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pSp>
        <p:nvGrpSpPr>
          <p:cNvPr id="515" name="Google Shape;515;ga2bda726e3_7_49"/>
          <p:cNvGrpSpPr/>
          <p:nvPr/>
        </p:nvGrpSpPr>
        <p:grpSpPr>
          <a:xfrm>
            <a:off x="1209414" y="1570038"/>
            <a:ext cx="6468512" cy="4525961"/>
            <a:chOff x="904614" y="-1"/>
            <a:chExt cx="6468512" cy="4525961"/>
          </a:xfrm>
        </p:grpSpPr>
        <p:sp>
          <p:nvSpPr>
            <p:cNvPr id="516" name="Google Shape;516;ga2bda726e3_7_49"/>
            <p:cNvSpPr/>
            <p:nvPr/>
          </p:nvSpPr>
          <p:spPr>
            <a:xfrm rot="4396374">
              <a:off x="2515847" y="900630"/>
              <a:ext cx="3907077" cy="2724699"/>
            </a:xfrm>
            <a:custGeom>
              <a:rect b="b" l="l" r="r" t="t"/>
              <a:pathLst>
                <a:path extrusionOk="0" h="120000" w="120000">
                  <a:moveTo>
                    <a:pt x="0" y="120000"/>
                  </a:moveTo>
                  <a:quadBezTo>
                    <a:pt x="20000" y="40000"/>
                    <a:pt x="93748" y="15000"/>
                  </a:quadBezTo>
                  <a:lnTo>
                    <a:pt x="92569" y="0"/>
                  </a:lnTo>
                  <a:lnTo>
                    <a:pt x="120000" y="18786"/>
                  </a:lnTo>
                  <a:lnTo>
                    <a:pt x="96465" y="49572"/>
                  </a:lnTo>
                  <a:lnTo>
                    <a:pt x="95286" y="34572"/>
                  </a:lnTo>
                  <a:quadBezTo>
                    <a:pt x="30000" y="44572"/>
                    <a:pt x="0" y="120000"/>
                  </a:quadBezTo>
                  <a:close/>
                </a:path>
              </a:pathLst>
            </a:custGeom>
            <a:solidFill>
              <a:srgbClr val="A5634D">
                <a:alpha val="89411"/>
              </a:srgbClr>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a2bda726e3_7_49"/>
            <p:cNvSpPr/>
            <p:nvPr/>
          </p:nvSpPr>
          <p:spPr>
            <a:xfrm>
              <a:off x="3847518" y="1169508"/>
              <a:ext cx="98665" cy="98665"/>
            </a:xfrm>
            <a:prstGeom prst="ellipse">
              <a:avLst/>
            </a:prstGeom>
            <a:solidFill>
              <a:srgbClr val="DFD1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a2bda726e3_7_49"/>
            <p:cNvSpPr/>
            <p:nvPr/>
          </p:nvSpPr>
          <p:spPr>
            <a:xfrm>
              <a:off x="4404619" y="1597211"/>
              <a:ext cx="98665" cy="98665"/>
            </a:xfrm>
            <a:prstGeom prst="ellipse">
              <a:avLst/>
            </a:prstGeom>
            <a:solidFill>
              <a:srgbClr val="DFD1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a2bda726e3_7_49"/>
            <p:cNvSpPr/>
            <p:nvPr/>
          </p:nvSpPr>
          <p:spPr>
            <a:xfrm>
              <a:off x="4905462" y="2097782"/>
              <a:ext cx="98665" cy="98665"/>
            </a:xfrm>
            <a:prstGeom prst="ellipse">
              <a:avLst/>
            </a:prstGeom>
            <a:solidFill>
              <a:srgbClr val="DFD1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a2bda726e3_7_49"/>
            <p:cNvSpPr/>
            <p:nvPr/>
          </p:nvSpPr>
          <p:spPr>
            <a:xfrm>
              <a:off x="1454314" y="0"/>
              <a:ext cx="3441292" cy="724153"/>
            </a:xfrm>
            <a:prstGeom prst="rect">
              <a:avLst/>
            </a:prstGeom>
            <a:noFill/>
            <a:ln cap="flat" cmpd="sng" w="9525">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a2bda726e3_7_49"/>
            <p:cNvSpPr txBox="1"/>
            <p:nvPr/>
          </p:nvSpPr>
          <p:spPr>
            <a:xfrm>
              <a:off x="1454314" y="0"/>
              <a:ext cx="3441292" cy="724153"/>
            </a:xfrm>
            <a:prstGeom prst="rect">
              <a:avLst/>
            </a:prstGeom>
            <a:noFill/>
            <a:ln>
              <a:noFill/>
            </a:ln>
          </p:spPr>
          <p:txBody>
            <a:bodyPr anchorCtr="0" anchor="b"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Calibri"/>
                <a:buNone/>
              </a:pPr>
              <a:r>
                <a:rPr b="0" i="0" lang="en-US" sz="2300" u="none" cap="none" strike="noStrike">
                  <a:solidFill>
                    <a:srgbClr val="000000"/>
                  </a:solidFill>
                  <a:latin typeface="Calibri"/>
                  <a:ea typeface="Calibri"/>
                  <a:cs typeface="Calibri"/>
                  <a:sym typeface="Calibri"/>
                </a:rPr>
                <a:t>Proper English</a:t>
              </a:r>
              <a:endParaRPr b="0" i="0" sz="1400" u="none" cap="none" strike="noStrike">
                <a:solidFill>
                  <a:srgbClr val="000000"/>
                </a:solidFill>
                <a:latin typeface="Arial"/>
                <a:ea typeface="Arial"/>
                <a:cs typeface="Arial"/>
                <a:sym typeface="Arial"/>
              </a:endParaRPr>
            </a:p>
          </p:txBody>
        </p:sp>
        <p:sp>
          <p:nvSpPr>
            <p:cNvPr id="522" name="Google Shape;522;ga2bda726e3_7_49"/>
            <p:cNvSpPr/>
            <p:nvPr/>
          </p:nvSpPr>
          <p:spPr>
            <a:xfrm>
              <a:off x="4494278" y="856764"/>
              <a:ext cx="2738206" cy="724153"/>
            </a:xfrm>
            <a:prstGeom prst="rect">
              <a:avLst/>
            </a:prstGeom>
            <a:noFill/>
            <a:ln cap="flat" cmpd="sng" w="9525">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a2bda726e3_7_49"/>
            <p:cNvSpPr txBox="1"/>
            <p:nvPr/>
          </p:nvSpPr>
          <p:spPr>
            <a:xfrm>
              <a:off x="4494278" y="856764"/>
              <a:ext cx="2738206" cy="724153"/>
            </a:xfrm>
            <a:prstGeom prst="rect">
              <a:avLst/>
            </a:prstGeom>
            <a:noFill/>
            <a:ln>
              <a:noFill/>
            </a:ln>
          </p:spPr>
          <p:txBody>
            <a:bodyPr anchorCtr="0" anchor="ctr" bIns="29200" lIns="29200" spcFirstLastPara="1" rIns="29200" wrap="square" tIns="29200">
              <a:noAutofit/>
            </a:bodyPr>
            <a:lstStyle/>
            <a:p>
              <a:pPr indent="0" lvl="0" marL="0" marR="0" rtl="0" algn="l">
                <a:lnSpc>
                  <a:spcPct val="90000"/>
                </a:lnSpc>
                <a:spcBef>
                  <a:spcPts val="0"/>
                </a:spcBef>
                <a:spcAft>
                  <a:spcPts val="0"/>
                </a:spcAft>
                <a:buClr>
                  <a:srgbClr val="000000"/>
                </a:buClr>
                <a:buSzPts val="2300"/>
                <a:buFont typeface="Calibri"/>
                <a:buNone/>
              </a:pPr>
              <a:r>
                <a:rPr b="0" i="0" lang="en-US" sz="2300" u="none" cap="none" strike="noStrike">
                  <a:solidFill>
                    <a:srgbClr val="000000"/>
                  </a:solidFill>
                  <a:latin typeface="Calibri"/>
                  <a:ea typeface="Calibri"/>
                  <a:cs typeface="Calibri"/>
                  <a:sym typeface="Calibri"/>
                </a:rPr>
                <a:t>Say it the right way</a:t>
              </a:r>
              <a:endParaRPr b="0" i="0" sz="1400" u="none" cap="none" strike="noStrike">
                <a:solidFill>
                  <a:srgbClr val="000000"/>
                </a:solidFill>
                <a:latin typeface="Arial"/>
                <a:ea typeface="Arial"/>
                <a:cs typeface="Arial"/>
                <a:sym typeface="Arial"/>
              </a:endParaRPr>
            </a:p>
          </p:txBody>
        </p:sp>
        <p:sp>
          <p:nvSpPr>
            <p:cNvPr id="524" name="Google Shape;524;ga2bda726e3_7_49"/>
            <p:cNvSpPr/>
            <p:nvPr/>
          </p:nvSpPr>
          <p:spPr>
            <a:xfrm>
              <a:off x="904614" y="1289717"/>
              <a:ext cx="2967089" cy="724153"/>
            </a:xfrm>
            <a:prstGeom prst="rect">
              <a:avLst/>
            </a:prstGeom>
            <a:noFill/>
            <a:ln cap="flat" cmpd="sng" w="9525">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a2bda726e3_7_49"/>
            <p:cNvSpPr txBox="1"/>
            <p:nvPr/>
          </p:nvSpPr>
          <p:spPr>
            <a:xfrm>
              <a:off x="904614" y="1289717"/>
              <a:ext cx="2967089" cy="724153"/>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Calibri"/>
                <a:buNone/>
              </a:pPr>
              <a:r>
                <a:rPr b="0" i="0" lang="en-US" sz="2300" u="none" cap="none" strike="noStrike">
                  <a:solidFill>
                    <a:srgbClr val="000000"/>
                  </a:solidFill>
                  <a:latin typeface="Calibri"/>
                  <a:ea typeface="Calibri"/>
                  <a:cs typeface="Calibri"/>
                  <a:sym typeface="Calibri"/>
                </a:rPr>
                <a:t>You sound ghetto</a:t>
              </a:r>
              <a:endParaRPr b="0" i="0" sz="1400" u="none" cap="none" strike="noStrike">
                <a:solidFill>
                  <a:srgbClr val="000000"/>
                </a:solidFill>
                <a:latin typeface="Arial"/>
                <a:ea typeface="Arial"/>
                <a:cs typeface="Arial"/>
                <a:sym typeface="Arial"/>
              </a:endParaRPr>
            </a:p>
          </p:txBody>
        </p:sp>
        <p:sp>
          <p:nvSpPr>
            <p:cNvPr id="526" name="Google Shape;526;ga2bda726e3_7_49"/>
            <p:cNvSpPr/>
            <p:nvPr/>
          </p:nvSpPr>
          <p:spPr>
            <a:xfrm>
              <a:off x="5267901" y="2648592"/>
              <a:ext cx="98665" cy="98665"/>
            </a:xfrm>
            <a:prstGeom prst="ellipse">
              <a:avLst/>
            </a:prstGeom>
            <a:solidFill>
              <a:srgbClr val="DFD1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a2bda726e3_7_49"/>
            <p:cNvSpPr/>
            <p:nvPr/>
          </p:nvSpPr>
          <p:spPr>
            <a:xfrm>
              <a:off x="5531060" y="1686431"/>
              <a:ext cx="1842066" cy="724153"/>
            </a:xfrm>
            <a:prstGeom prst="rect">
              <a:avLst/>
            </a:prstGeom>
            <a:noFill/>
            <a:ln cap="flat" cmpd="sng" w="9525">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a2bda726e3_7_49"/>
            <p:cNvSpPr txBox="1"/>
            <p:nvPr/>
          </p:nvSpPr>
          <p:spPr>
            <a:xfrm>
              <a:off x="5531060" y="1686431"/>
              <a:ext cx="1842066" cy="724153"/>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Calibri"/>
                <a:buNone/>
              </a:pPr>
              <a:r>
                <a:rPr b="0" i="0" lang="en-US" sz="2300" u="none" cap="none" strike="noStrike">
                  <a:solidFill>
                    <a:srgbClr val="000000"/>
                  </a:solidFill>
                  <a:latin typeface="Calibri"/>
                  <a:ea typeface="Calibri"/>
                  <a:cs typeface="Calibri"/>
                  <a:sym typeface="Calibri"/>
                </a:rPr>
                <a:t>That’s not how you say it</a:t>
              </a:r>
              <a:endParaRPr b="0" i="0" sz="1400" u="none" cap="none" strike="noStrike">
                <a:solidFill>
                  <a:srgbClr val="000000"/>
                </a:solidFill>
                <a:latin typeface="Arial"/>
                <a:ea typeface="Arial"/>
                <a:cs typeface="Arial"/>
                <a:sym typeface="Arial"/>
              </a:endParaRPr>
            </a:p>
          </p:txBody>
        </p:sp>
        <p:sp>
          <p:nvSpPr>
            <p:cNvPr id="529" name="Google Shape;529;ga2bda726e3_7_49"/>
            <p:cNvSpPr/>
            <p:nvPr/>
          </p:nvSpPr>
          <p:spPr>
            <a:xfrm>
              <a:off x="2233254" y="2466283"/>
              <a:ext cx="2738206" cy="724153"/>
            </a:xfrm>
            <a:prstGeom prst="rect">
              <a:avLst/>
            </a:prstGeom>
            <a:noFill/>
            <a:ln cap="flat" cmpd="sng" w="9525">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a2bda726e3_7_49"/>
            <p:cNvSpPr txBox="1"/>
            <p:nvPr/>
          </p:nvSpPr>
          <p:spPr>
            <a:xfrm>
              <a:off x="2233254" y="2466283"/>
              <a:ext cx="2738206" cy="724153"/>
            </a:xfrm>
            <a:prstGeom prst="rect">
              <a:avLst/>
            </a:prstGeom>
            <a:noFill/>
            <a:ln>
              <a:noFill/>
            </a:ln>
          </p:spPr>
          <p:txBody>
            <a:bodyPr anchorCtr="0" anchor="ctr" bIns="29200" lIns="29200" spcFirstLastPara="1" rIns="29200" wrap="square" tIns="29200">
              <a:noAutofit/>
            </a:bodyPr>
            <a:lstStyle/>
            <a:p>
              <a:pPr indent="0" lvl="0" marL="0" marR="0" rtl="0" algn="r">
                <a:lnSpc>
                  <a:spcPct val="90000"/>
                </a:lnSpc>
                <a:spcBef>
                  <a:spcPts val="0"/>
                </a:spcBef>
                <a:spcAft>
                  <a:spcPts val="0"/>
                </a:spcAft>
                <a:buClr>
                  <a:srgbClr val="000000"/>
                </a:buClr>
                <a:buSzPts val="2300"/>
                <a:buFont typeface="Calibri"/>
                <a:buNone/>
              </a:pPr>
              <a:r>
                <a:rPr b="0" i="0" lang="en-US" sz="2300" u="none" cap="none" strike="noStrike">
                  <a:solidFill>
                    <a:srgbClr val="000000"/>
                  </a:solidFill>
                  <a:latin typeface="Calibri"/>
                  <a:ea typeface="Calibri"/>
                  <a:cs typeface="Calibri"/>
                  <a:sym typeface="Calibri"/>
                </a:rPr>
                <a:t>Don’t talk like that</a:t>
              </a:r>
              <a:endParaRPr b="0" i="0" sz="1400" u="none" cap="none" strike="noStrike">
                <a:solidFill>
                  <a:srgbClr val="000000"/>
                </a:solidFill>
                <a:latin typeface="Arial"/>
                <a:ea typeface="Arial"/>
                <a:cs typeface="Arial"/>
                <a:sym typeface="Arial"/>
              </a:endParaRPr>
            </a:p>
          </p:txBody>
        </p:sp>
        <p:sp>
          <p:nvSpPr>
            <p:cNvPr id="531" name="Google Shape;531;ga2bda726e3_7_49"/>
            <p:cNvSpPr/>
            <p:nvPr/>
          </p:nvSpPr>
          <p:spPr>
            <a:xfrm>
              <a:off x="4743206" y="3801807"/>
              <a:ext cx="2489278" cy="724153"/>
            </a:xfrm>
            <a:prstGeom prst="rect">
              <a:avLst/>
            </a:prstGeom>
            <a:noFill/>
            <a:ln cap="flat" cmpd="sng" w="9525">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a2bda726e3_7_49"/>
            <p:cNvSpPr txBox="1"/>
            <p:nvPr/>
          </p:nvSpPr>
          <p:spPr>
            <a:xfrm>
              <a:off x="4743206" y="3801807"/>
              <a:ext cx="2489278" cy="724153"/>
            </a:xfrm>
            <a:prstGeom prst="rect">
              <a:avLst/>
            </a:prstGeom>
            <a:noFill/>
            <a:ln>
              <a:noFill/>
            </a:ln>
          </p:spPr>
          <p:txBody>
            <a:bodyPr anchorCtr="0" anchor="t"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Calibri"/>
                <a:buNone/>
              </a:pPr>
              <a:r>
                <a:rPr b="0" i="0" lang="en-US" sz="2300" u="none" cap="none" strike="noStrike">
                  <a:solidFill>
                    <a:srgbClr val="000000"/>
                  </a:solidFill>
                  <a:latin typeface="Calibri"/>
                  <a:ea typeface="Calibri"/>
                  <a:cs typeface="Calibri"/>
                  <a:sym typeface="Calibri"/>
                </a:rPr>
                <a:t>English only</a:t>
              </a:r>
              <a:endParaRPr b="0" i="0" sz="1400" u="none" cap="none" strike="noStrike">
                <a:solidFill>
                  <a:srgbClr val="000000"/>
                </a:solidFill>
                <a:latin typeface="Arial"/>
                <a:ea typeface="Arial"/>
                <a:cs typeface="Arial"/>
                <a:sym typeface="Arial"/>
              </a:endParaRPr>
            </a:p>
          </p:txBody>
        </p:sp>
      </p:grpSp>
      <p:sp>
        <p:nvSpPr>
          <p:cNvPr id="533" name="Google Shape;533;ga2bda726e3_7_49"/>
          <p:cNvSpPr txBox="1"/>
          <p:nvPr/>
        </p:nvSpPr>
        <p:spPr>
          <a:xfrm>
            <a:off x="76200" y="1000164"/>
            <a:ext cx="9067800"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Have You Checked Your Linguistic Biases?</a:t>
            </a:r>
            <a:endParaRPr b="0" i="0" sz="1400" u="none" cap="none" strike="noStrike">
              <a:solidFill>
                <a:srgbClr val="000000"/>
              </a:solidFill>
              <a:latin typeface="Arial"/>
              <a:ea typeface="Arial"/>
              <a:cs typeface="Arial"/>
              <a:sym typeface="Arial"/>
            </a:endParaRPr>
          </a:p>
        </p:txBody>
      </p:sp>
      <p:sp>
        <p:nvSpPr>
          <p:cNvPr id="534" name="Google Shape;534;ga2bda726e3_7_49"/>
          <p:cNvSpPr txBox="1"/>
          <p:nvPr/>
        </p:nvSpPr>
        <p:spPr>
          <a:xfrm>
            <a:off x="2362200" y="4267200"/>
            <a:ext cx="23436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a2bda726e3_7_72"/>
          <p:cNvSpPr txBox="1"/>
          <p:nvPr>
            <p:ph idx="1" type="body"/>
          </p:nvPr>
        </p:nvSpPr>
        <p:spPr>
          <a:xfrm>
            <a:off x="152400" y="2514600"/>
            <a:ext cx="4419600" cy="3429000"/>
          </a:xfrm>
          <a:prstGeom prst="rect">
            <a:avLst/>
          </a:prstGeom>
          <a:solidFill>
            <a:schemeClr val="accent2">
              <a:alpha val="37254"/>
            </a:schemeClr>
          </a:solidFill>
          <a:ln>
            <a:noFill/>
          </a:ln>
        </p:spPr>
        <p:txBody>
          <a:bodyPr anchorCtr="0" anchor="t" bIns="91400" lIns="91400" spcFirstLastPara="1" rIns="91400" wrap="square" tIns="91400">
            <a:noAutofit/>
          </a:bodyPr>
          <a:lstStyle/>
          <a:p>
            <a:pPr indent="0" lvl="0" marL="120648" rtl="0" algn="ctr">
              <a:lnSpc>
                <a:spcPct val="100000"/>
              </a:lnSpc>
              <a:spcBef>
                <a:spcPts val="0"/>
              </a:spcBef>
              <a:spcAft>
                <a:spcPts val="0"/>
              </a:spcAft>
              <a:buSzPts val="3000"/>
              <a:buNone/>
            </a:pPr>
            <a:r>
              <a:rPr b="1" lang="en-US" sz="3000"/>
              <a:t>The Power of the Bilingual Brain</a:t>
            </a:r>
            <a:endParaRPr sz="3000"/>
          </a:p>
          <a:p>
            <a:pPr indent="0" lvl="0" marL="120648" rtl="0" algn="l">
              <a:lnSpc>
                <a:spcPct val="100000"/>
              </a:lnSpc>
              <a:spcBef>
                <a:spcPts val="640"/>
              </a:spcBef>
              <a:spcAft>
                <a:spcPts val="0"/>
              </a:spcAft>
              <a:buSzPts val="2400"/>
              <a:buNone/>
            </a:pPr>
            <a:r>
              <a:rPr lang="en-US" sz="2400"/>
              <a:t>Learning a second language can produce a nimbler mind. Now some schools are finding new ways to help students tap the benefits.</a:t>
            </a:r>
            <a:endParaRPr/>
          </a:p>
        </p:txBody>
      </p:sp>
      <p:sp>
        <p:nvSpPr>
          <p:cNvPr id="540" name="Google Shape;540;ga2bda726e3_7_72"/>
          <p:cNvSpPr txBox="1"/>
          <p:nvPr>
            <p:ph idx="2" type="body"/>
          </p:nvPr>
        </p:nvSpPr>
        <p:spPr>
          <a:xfrm>
            <a:off x="4572000" y="2514600"/>
            <a:ext cx="4456858" cy="3439886"/>
          </a:xfrm>
          <a:prstGeom prst="rect">
            <a:avLst/>
          </a:prstGeom>
          <a:solidFill>
            <a:schemeClr val="accent2">
              <a:alpha val="83529"/>
            </a:schemeClr>
          </a:solidFill>
          <a:ln>
            <a:noFill/>
          </a:ln>
        </p:spPr>
        <p:txBody>
          <a:bodyPr anchorCtr="0" anchor="t" bIns="91400" lIns="91400" spcFirstLastPara="1" rIns="91400" wrap="square" tIns="91400">
            <a:noAutofit/>
          </a:bodyPr>
          <a:lstStyle/>
          <a:p>
            <a:pPr indent="0" lvl="0" marL="120648" rtl="0" algn="ctr">
              <a:lnSpc>
                <a:spcPct val="100000"/>
              </a:lnSpc>
              <a:spcBef>
                <a:spcPts val="0"/>
              </a:spcBef>
              <a:spcAft>
                <a:spcPts val="0"/>
              </a:spcAft>
              <a:buSzPts val="3000"/>
              <a:buNone/>
            </a:pPr>
            <a:r>
              <a:rPr b="1" lang="en-US" sz="3000"/>
              <a:t>Why Save a Language?</a:t>
            </a:r>
            <a:endParaRPr/>
          </a:p>
          <a:p>
            <a:pPr indent="0" lvl="0" marL="120648" rtl="0" algn="l">
              <a:lnSpc>
                <a:spcPct val="100000"/>
              </a:lnSpc>
              <a:spcBef>
                <a:spcPts val="640"/>
              </a:spcBef>
              <a:spcAft>
                <a:spcPts val="0"/>
              </a:spcAft>
              <a:buSzPts val="2400"/>
              <a:buNone/>
            </a:pPr>
            <a:r>
              <a:rPr lang="en-US" sz="2400"/>
              <a:t>“A central aspect of any culture’s existence as a coherent entity is the fact of having its own language, regardless of what the language happens to be like.”</a:t>
            </a:r>
            <a:endParaRPr/>
          </a:p>
          <a:p>
            <a:pPr indent="0" lvl="0" marL="120648" rtl="0" algn="l">
              <a:lnSpc>
                <a:spcPct val="100000"/>
              </a:lnSpc>
              <a:spcBef>
                <a:spcPts val="640"/>
              </a:spcBef>
              <a:spcAft>
                <a:spcPts val="0"/>
              </a:spcAft>
              <a:buSzPts val="2400"/>
              <a:buNone/>
            </a:pPr>
            <a:r>
              <a:rPr lang="en-US" sz="2400"/>
              <a:t>John McWhorter</a:t>
            </a:r>
            <a:endParaRPr/>
          </a:p>
          <a:p>
            <a:pPr indent="0" lvl="0" marL="120648" rtl="0" algn="l">
              <a:lnSpc>
                <a:spcPct val="100000"/>
              </a:lnSpc>
              <a:spcBef>
                <a:spcPts val="640"/>
              </a:spcBef>
              <a:spcAft>
                <a:spcPts val="0"/>
              </a:spcAft>
              <a:buSzPts val="2400"/>
              <a:buNone/>
            </a:pPr>
            <a:r>
              <a:rPr lang="en-US" sz="2400"/>
              <a:t>NY Times Op-Ed</a:t>
            </a:r>
            <a:endParaRPr/>
          </a:p>
          <a:p>
            <a:pPr indent="0" lvl="0" marL="120648" rtl="0" algn="l">
              <a:lnSpc>
                <a:spcPct val="100000"/>
              </a:lnSpc>
              <a:spcBef>
                <a:spcPts val="640"/>
              </a:spcBef>
              <a:spcAft>
                <a:spcPts val="0"/>
              </a:spcAft>
              <a:buSzPts val="3200"/>
              <a:buNone/>
            </a:pPr>
            <a:r>
              <a:t/>
            </a:r>
            <a:endParaRPr b="1"/>
          </a:p>
          <a:p>
            <a:pPr indent="0" lvl="0" marL="120648" rtl="0" algn="l">
              <a:lnSpc>
                <a:spcPct val="100000"/>
              </a:lnSpc>
              <a:spcBef>
                <a:spcPts val="640"/>
              </a:spcBef>
              <a:spcAft>
                <a:spcPts val="0"/>
              </a:spcAft>
              <a:buSzPts val="3200"/>
              <a:buNone/>
            </a:pPr>
            <a:r>
              <a:t/>
            </a:r>
            <a:endParaRPr b="1"/>
          </a:p>
          <a:p>
            <a:pPr indent="0" lvl="0" marL="120648" rtl="0" algn="l">
              <a:lnSpc>
                <a:spcPct val="100000"/>
              </a:lnSpc>
              <a:spcBef>
                <a:spcPts val="640"/>
              </a:spcBef>
              <a:spcAft>
                <a:spcPts val="0"/>
              </a:spcAft>
              <a:buSzPts val="2400"/>
              <a:buNone/>
            </a:pPr>
            <a:r>
              <a:t/>
            </a:r>
            <a:endParaRPr sz="2400"/>
          </a:p>
          <a:p>
            <a:pPr indent="0" lvl="0" marL="120648" rtl="0" algn="l">
              <a:lnSpc>
                <a:spcPct val="100000"/>
              </a:lnSpc>
              <a:spcBef>
                <a:spcPts val="640"/>
              </a:spcBef>
              <a:spcAft>
                <a:spcPts val="0"/>
              </a:spcAft>
              <a:buSzPts val="3200"/>
              <a:buNone/>
            </a:pPr>
            <a:r>
              <a:t/>
            </a:r>
            <a:endParaRPr/>
          </a:p>
        </p:txBody>
      </p:sp>
      <p:sp>
        <p:nvSpPr>
          <p:cNvPr id="541" name="Google Shape;541;ga2bda726e3_7_72"/>
          <p:cNvSpPr/>
          <p:nvPr/>
        </p:nvSpPr>
        <p:spPr>
          <a:xfrm>
            <a:off x="120718" y="1065951"/>
            <a:ext cx="3155007" cy="1262002"/>
          </a:xfrm>
          <a:custGeom>
            <a:rect b="b" l="l" r="r" t="t"/>
            <a:pathLst>
              <a:path extrusionOk="0" h="1262002" w="3155007">
                <a:moveTo>
                  <a:pt x="0" y="0"/>
                </a:moveTo>
                <a:lnTo>
                  <a:pt x="2524006" y="0"/>
                </a:lnTo>
                <a:lnTo>
                  <a:pt x="3155007" y="631001"/>
                </a:lnTo>
                <a:lnTo>
                  <a:pt x="2524006" y="1262002"/>
                </a:lnTo>
                <a:lnTo>
                  <a:pt x="0" y="1262002"/>
                </a:lnTo>
                <a:lnTo>
                  <a:pt x="631001" y="631001"/>
                </a:lnTo>
                <a:lnTo>
                  <a:pt x="0" y="0"/>
                </a:lnTo>
                <a:close/>
              </a:path>
            </a:pathLst>
          </a:custGeom>
          <a:solidFill>
            <a:schemeClr val="accent1"/>
          </a:solidFill>
          <a:ln cap="flat" cmpd="sng" w="25400">
            <a:solidFill>
              <a:srgbClr val="2074B1"/>
            </a:solidFill>
            <a:prstDash val="solid"/>
            <a:round/>
            <a:headEnd len="sm" w="sm" type="none"/>
            <a:tailEnd len="sm" w="sm" type="none"/>
          </a:ln>
        </p:spPr>
        <p:txBody>
          <a:bodyPr anchorCtr="0" anchor="ctr" bIns="33325" lIns="731000" spcFirstLastPara="1" rIns="664325" wrap="square" tIns="33325">
            <a:noAutofit/>
          </a:bodyPr>
          <a:lstStyle/>
          <a:p>
            <a:pPr indent="0" lvl="0" marL="0" marR="0" rtl="0" algn="ctr">
              <a:lnSpc>
                <a:spcPct val="90000"/>
              </a:lnSpc>
              <a:spcBef>
                <a:spcPts val="0"/>
              </a:spcBef>
              <a:spcAft>
                <a:spcPts val="0"/>
              </a:spcAft>
              <a:buClr>
                <a:srgbClr val="F4FFF8"/>
              </a:buClr>
              <a:buSzPts val="2500"/>
              <a:buFont typeface="Arial"/>
              <a:buNone/>
            </a:pPr>
            <a:r>
              <a:rPr b="0" i="0" lang="en-US" sz="2500" u="none" cap="none" strike="noStrike">
                <a:solidFill>
                  <a:srgbClr val="F4FFF8"/>
                </a:solidFill>
                <a:latin typeface="Arial"/>
                <a:ea typeface="Arial"/>
                <a:cs typeface="Arial"/>
                <a:sym typeface="Arial"/>
              </a:rPr>
              <a:t>Checking Your Filter</a:t>
            </a:r>
            <a:endParaRPr b="0" i="0" sz="1400" u="none" cap="none" strike="noStrike">
              <a:solidFill>
                <a:srgbClr val="000000"/>
              </a:solidFill>
              <a:latin typeface="Arial"/>
              <a:ea typeface="Arial"/>
              <a:cs typeface="Arial"/>
              <a:sym typeface="Arial"/>
            </a:endParaRPr>
          </a:p>
        </p:txBody>
      </p:sp>
      <p:sp>
        <p:nvSpPr>
          <p:cNvPr id="542" name="Google Shape;542;ga2bda726e3_7_72"/>
          <p:cNvSpPr/>
          <p:nvPr/>
        </p:nvSpPr>
        <p:spPr>
          <a:xfrm>
            <a:off x="2960225" y="1065951"/>
            <a:ext cx="3155007" cy="1262002"/>
          </a:xfrm>
          <a:custGeom>
            <a:rect b="b" l="l" r="r" t="t"/>
            <a:pathLst>
              <a:path extrusionOk="0" h="1262002" w="3155007">
                <a:moveTo>
                  <a:pt x="0" y="0"/>
                </a:moveTo>
                <a:lnTo>
                  <a:pt x="2524006" y="0"/>
                </a:lnTo>
                <a:lnTo>
                  <a:pt x="3155007" y="631001"/>
                </a:lnTo>
                <a:lnTo>
                  <a:pt x="2524006" y="1262002"/>
                </a:lnTo>
                <a:lnTo>
                  <a:pt x="0" y="1262002"/>
                </a:lnTo>
                <a:lnTo>
                  <a:pt x="631001" y="631001"/>
                </a:lnTo>
                <a:lnTo>
                  <a:pt x="0" y="0"/>
                </a:lnTo>
                <a:close/>
              </a:path>
            </a:pathLst>
          </a:custGeom>
          <a:solidFill>
            <a:schemeClr val="accent2"/>
          </a:solidFill>
          <a:ln cap="flat" cmpd="sng" w="25400">
            <a:solidFill>
              <a:srgbClr val="2074B1"/>
            </a:solidFill>
            <a:prstDash val="solid"/>
            <a:round/>
            <a:headEnd len="sm" w="sm" type="none"/>
            <a:tailEnd len="sm" w="sm" type="none"/>
          </a:ln>
        </p:spPr>
        <p:txBody>
          <a:bodyPr anchorCtr="0" anchor="ctr" bIns="33325" lIns="731000" spcFirstLastPara="1" rIns="664325" wrap="square" tIns="33325">
            <a:noAutofit/>
          </a:bodyPr>
          <a:lstStyle/>
          <a:p>
            <a:pPr indent="0" lvl="0" marL="0" marR="0" rtl="0" algn="ctr">
              <a:lnSpc>
                <a:spcPct val="90000"/>
              </a:lnSpc>
              <a:spcBef>
                <a:spcPts val="0"/>
              </a:spcBef>
              <a:spcAft>
                <a:spcPts val="0"/>
              </a:spcAft>
              <a:buClr>
                <a:srgbClr val="F4FFF8"/>
              </a:buClr>
              <a:buSzPts val="2500"/>
              <a:buFont typeface="Arial"/>
              <a:buNone/>
            </a:pPr>
            <a:r>
              <a:rPr b="0" i="0" lang="en-US" sz="2500" u="none" cap="none" strike="noStrike">
                <a:solidFill>
                  <a:srgbClr val="F4FFF8"/>
                </a:solidFill>
                <a:latin typeface="Arial"/>
                <a:ea typeface="Arial"/>
                <a:cs typeface="Arial"/>
                <a:sym typeface="Arial"/>
              </a:rPr>
              <a:t>Questioning Your BS</a:t>
            </a:r>
            <a:endParaRPr b="0" i="0" sz="1400" u="none" cap="none" strike="noStrike">
              <a:solidFill>
                <a:srgbClr val="000000"/>
              </a:solidFill>
              <a:latin typeface="Arial"/>
              <a:ea typeface="Arial"/>
              <a:cs typeface="Arial"/>
              <a:sym typeface="Arial"/>
            </a:endParaRPr>
          </a:p>
        </p:txBody>
      </p:sp>
      <p:sp>
        <p:nvSpPr>
          <p:cNvPr id="543" name="Google Shape;543;ga2bda726e3_7_72"/>
          <p:cNvSpPr/>
          <p:nvPr/>
        </p:nvSpPr>
        <p:spPr>
          <a:xfrm>
            <a:off x="5802321" y="1062770"/>
            <a:ext cx="3155007" cy="1262002"/>
          </a:xfrm>
          <a:custGeom>
            <a:rect b="b" l="l" r="r" t="t"/>
            <a:pathLst>
              <a:path extrusionOk="0" h="1262002" w="3155007">
                <a:moveTo>
                  <a:pt x="0" y="0"/>
                </a:moveTo>
                <a:lnTo>
                  <a:pt x="2524006" y="0"/>
                </a:lnTo>
                <a:lnTo>
                  <a:pt x="3155007" y="631001"/>
                </a:lnTo>
                <a:lnTo>
                  <a:pt x="2524006" y="1262002"/>
                </a:lnTo>
                <a:lnTo>
                  <a:pt x="0" y="1262002"/>
                </a:lnTo>
                <a:lnTo>
                  <a:pt x="631001" y="631001"/>
                </a:lnTo>
                <a:lnTo>
                  <a:pt x="0" y="0"/>
                </a:lnTo>
                <a:close/>
              </a:path>
            </a:pathLst>
          </a:custGeom>
          <a:solidFill>
            <a:schemeClr val="accent4"/>
          </a:solidFill>
          <a:ln cap="flat" cmpd="sng" w="25400">
            <a:solidFill>
              <a:srgbClr val="2074B1"/>
            </a:solidFill>
            <a:prstDash val="solid"/>
            <a:round/>
            <a:headEnd len="sm" w="sm" type="none"/>
            <a:tailEnd len="sm" w="sm" type="none"/>
          </a:ln>
        </p:spPr>
        <p:txBody>
          <a:bodyPr anchorCtr="0" anchor="ctr" bIns="33325" lIns="731000" spcFirstLastPara="1" rIns="664325" wrap="square" tIns="33325">
            <a:noAutofit/>
          </a:bodyPr>
          <a:lstStyle/>
          <a:p>
            <a:pPr indent="0" lvl="0" marL="0" marR="0" rtl="0" algn="ctr">
              <a:lnSpc>
                <a:spcPct val="90000"/>
              </a:lnSpc>
              <a:spcBef>
                <a:spcPts val="0"/>
              </a:spcBef>
              <a:spcAft>
                <a:spcPts val="0"/>
              </a:spcAft>
              <a:buClr>
                <a:srgbClr val="F4FFF8"/>
              </a:buClr>
              <a:buSzPts val="2500"/>
              <a:buFont typeface="Arial"/>
              <a:buNone/>
            </a:pPr>
            <a:r>
              <a:rPr b="0" i="0" lang="en-US" sz="2500" u="none" cap="none" strike="noStrike">
                <a:solidFill>
                  <a:srgbClr val="F4FFF8"/>
                </a:solidFill>
                <a:latin typeface="Arial"/>
                <a:ea typeface="Arial"/>
                <a:cs typeface="Arial"/>
                <a:sym typeface="Arial"/>
              </a:rPr>
              <a:t>Listening To Your Deficit Monitor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2000"/>
                                        <p:tgtEl>
                                          <p:spTgt spid="54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20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128045290c2_0_0"/>
          <p:cNvSpPr txBox="1"/>
          <p:nvPr>
            <p:ph type="title"/>
          </p:nvPr>
        </p:nvSpPr>
        <p:spPr>
          <a:xfrm>
            <a:off x="304800" y="457204"/>
            <a:ext cx="8686800" cy="838200"/>
          </a:xfrm>
          <a:prstGeom prst="rect">
            <a:avLst/>
          </a:prstGeom>
        </p:spPr>
        <p:txBody>
          <a:bodyPr anchorCtr="0" anchor="t" bIns="91375" lIns="91375" spcFirstLastPara="1" rIns="91375" wrap="square" tIns="91375">
            <a:noAutofit/>
          </a:bodyPr>
          <a:lstStyle/>
          <a:p>
            <a:pPr indent="0" lvl="0" marL="0" rtl="0" algn="l">
              <a:spcBef>
                <a:spcPts val="0"/>
              </a:spcBef>
              <a:spcAft>
                <a:spcPts val="0"/>
              </a:spcAft>
              <a:buNone/>
            </a:pPr>
            <a:r>
              <a:t/>
            </a:r>
            <a:endParaRPr/>
          </a:p>
        </p:txBody>
      </p:sp>
      <p:sp>
        <p:nvSpPr>
          <p:cNvPr id="550" name="Google Shape;550;g128045290c2_0_0"/>
          <p:cNvSpPr txBox="1"/>
          <p:nvPr>
            <p:ph idx="1" type="body"/>
          </p:nvPr>
        </p:nvSpPr>
        <p:spPr>
          <a:xfrm>
            <a:off x="304800" y="1554162"/>
            <a:ext cx="8686800" cy="4526100"/>
          </a:xfrm>
          <a:prstGeom prst="rect">
            <a:avLst/>
          </a:prstGeom>
        </p:spPr>
        <p:txBody>
          <a:bodyPr anchorCtr="0" anchor="t" bIns="91375" lIns="91375" spcFirstLastPara="1" rIns="91375" wrap="square" tIns="91375">
            <a:noAutofit/>
          </a:bodyPr>
          <a:lstStyle/>
          <a:p>
            <a:pPr indent="0" lvl="0" marL="0" rtl="0" algn="l">
              <a:spcBef>
                <a:spcPts val="640"/>
              </a:spcBef>
              <a:spcAft>
                <a:spcPts val="0"/>
              </a:spcAft>
              <a:buNone/>
            </a:pPr>
            <a:r>
              <a:t/>
            </a:r>
            <a:endParaRPr/>
          </a:p>
        </p:txBody>
      </p:sp>
      <p:pic>
        <p:nvPicPr>
          <p:cNvPr descr="Karen Leung is currently in her second year in Woodring’s Early Childhood Education at Western Washington University. Through her involvement in this program, she has found that her passion lies in social justice and linguistics, and the overlap that exists between these two in bilingual education. Being in Woodring allows her to apply her passions to her teaching career, and gives her the opportunity to break down language barriers in education. Growing up as a native Cantonese speaker, Karen took ESL classes in school, all the while interpreting for her parents during teacher conferences at just seven years old. Through this experience, she realized that there is a need of increased awareness of the linguistic biases in our society and the need for more resources for immigrant families who are working in tandem with schools to provide the best possible education for their children. Karen also sees the potential of linguistic diversity in education, and believes that it is crucial for multicultural education.&#10;&#10;Karen's dream is to open a bilingual, Cantonese-English early childhood learning center, incorporating her knowledge in childhood development and multilingualism. Karen Leung is currently in her second year in Woodring’s Early Childhood Education at Western Washington University. Through her involvement in this program, she has found that her passion lies in social justice and linguistics, and the overlap that exists between these two in bilingual education. Being in Woodring allows her to apply her passions to her teaching career, and gives her the opportunity to break down language barriers in education. Growing up as a native Cantonese speaker, Karen took ESL classes in school, all the while interpreting for her parents during teacher conferences at just seven years old. Through this experience, she realized that there is a need of increased awareness of the linguistic biases in our society and the need for more resources for immigrant families who are working in tandem with schools to provide the best possible education for their children. Karen also sees the potential of linguistic diversity in education, and believes that it is crucial for multicultural education. Karen's dream is to open a bilingual, Cantonese-English early childhood learning center, incorporating her knowledge in childhood development and multilingualism. This talk was given at a TEDx event using the TED conference format but independently organized by a local community. Learn more at https://www.ted.com/tedx" id="551" name="Google Shape;551;g128045290c2_0_0" title="Embracing Multilingualism and Eradicating Linguistic Bias | Karen Leung | TEDxWWU">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grpSp>
        <p:nvGrpSpPr>
          <p:cNvPr id="556" name="Google Shape;556;p10"/>
          <p:cNvGrpSpPr/>
          <p:nvPr/>
        </p:nvGrpSpPr>
        <p:grpSpPr>
          <a:xfrm>
            <a:off x="60294" y="1542071"/>
            <a:ext cx="9001184" cy="4307256"/>
            <a:chOff x="1557" y="170471"/>
            <a:chExt cx="9001184" cy="4307256"/>
          </a:xfrm>
        </p:grpSpPr>
        <p:sp>
          <p:nvSpPr>
            <p:cNvPr id="557" name="Google Shape;557;p10"/>
            <p:cNvSpPr/>
            <p:nvPr/>
          </p:nvSpPr>
          <p:spPr>
            <a:xfrm>
              <a:off x="1557" y="170471"/>
              <a:ext cx="1936715" cy="774686"/>
            </a:xfrm>
            <a:prstGeom prst="chevron">
              <a:avLst>
                <a:gd fmla="val 50000" name="adj"/>
              </a:avLst>
            </a:prstGeom>
            <a:gradFill>
              <a:gsLst>
                <a:gs pos="0">
                  <a:srgbClr val="48C2CF"/>
                </a:gs>
                <a:gs pos="100000">
                  <a:srgbClr val="9AFC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0"/>
            <p:cNvSpPr txBox="1"/>
            <p:nvPr/>
          </p:nvSpPr>
          <p:spPr>
            <a:xfrm>
              <a:off x="388900" y="170471"/>
              <a:ext cx="1162029" cy="774686"/>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Language</a:t>
              </a:r>
              <a:endParaRPr b="0" i="0" sz="1800" u="none" cap="none" strike="noStrike">
                <a:solidFill>
                  <a:schemeClr val="dk1"/>
                </a:solidFill>
                <a:latin typeface="Arial"/>
                <a:ea typeface="Arial"/>
                <a:cs typeface="Arial"/>
                <a:sym typeface="Arial"/>
              </a:endParaRPr>
            </a:p>
          </p:txBody>
        </p:sp>
        <p:sp>
          <p:nvSpPr>
            <p:cNvPr id="559" name="Google Shape;559;p10"/>
            <p:cNvSpPr/>
            <p:nvPr/>
          </p:nvSpPr>
          <p:spPr>
            <a:xfrm>
              <a:off x="1686500" y="236320"/>
              <a:ext cx="7316241" cy="642989"/>
            </a:xfrm>
            <a:prstGeom prst="chevron">
              <a:avLst>
                <a:gd fmla="val 50000" name="adj"/>
              </a:avLst>
            </a:prstGeom>
            <a:solidFill>
              <a:srgbClr val="D0E5E8">
                <a:alpha val="89411"/>
              </a:srgbClr>
            </a:solidFill>
            <a:ln cap="flat" cmpd="sng" w="9525">
              <a:solidFill>
                <a:srgbClr val="D0E5E8">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0"/>
            <p:cNvSpPr txBox="1"/>
            <p:nvPr/>
          </p:nvSpPr>
          <p:spPr>
            <a:xfrm>
              <a:off x="2007995" y="236320"/>
              <a:ext cx="6673252" cy="642989"/>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 legitimate linguistic entity defined around the parameters of phonics, markers, grammar, vocabulary, non-verbal uses, and discourse styles with a heritage and purpose tied to a people as a community or citizenry</a:t>
              </a:r>
              <a:endParaRPr b="0" i="0" sz="1500" u="none" cap="none" strike="noStrike">
                <a:solidFill>
                  <a:srgbClr val="000000"/>
                </a:solidFill>
                <a:latin typeface="Arial"/>
                <a:ea typeface="Arial"/>
                <a:cs typeface="Arial"/>
                <a:sym typeface="Arial"/>
              </a:endParaRPr>
            </a:p>
          </p:txBody>
        </p:sp>
        <p:sp>
          <p:nvSpPr>
            <p:cNvPr id="561" name="Google Shape;561;p10"/>
            <p:cNvSpPr/>
            <p:nvPr/>
          </p:nvSpPr>
          <p:spPr>
            <a:xfrm>
              <a:off x="1557" y="1053614"/>
              <a:ext cx="1936715" cy="774686"/>
            </a:xfrm>
            <a:prstGeom prst="chevron">
              <a:avLst>
                <a:gd fmla="val 50000" name="adj"/>
              </a:avLst>
            </a:prstGeom>
            <a:gradFill>
              <a:gsLst>
                <a:gs pos="0">
                  <a:srgbClr val="6AC7A8"/>
                </a:gs>
                <a:gs pos="100000">
                  <a:srgbClr val="ABFFD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0"/>
            <p:cNvSpPr txBox="1"/>
            <p:nvPr/>
          </p:nvSpPr>
          <p:spPr>
            <a:xfrm>
              <a:off x="388900" y="1053614"/>
              <a:ext cx="1162029" cy="774686"/>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Home Language</a:t>
              </a:r>
              <a:endParaRPr b="0" i="0" sz="1800" u="none" cap="none" strike="noStrike">
                <a:solidFill>
                  <a:schemeClr val="dk1"/>
                </a:solidFill>
                <a:latin typeface="Arial"/>
                <a:ea typeface="Arial"/>
                <a:cs typeface="Arial"/>
                <a:sym typeface="Arial"/>
              </a:endParaRPr>
            </a:p>
          </p:txBody>
        </p:sp>
        <p:sp>
          <p:nvSpPr>
            <p:cNvPr id="563" name="Google Shape;563;p10"/>
            <p:cNvSpPr/>
            <p:nvPr/>
          </p:nvSpPr>
          <p:spPr>
            <a:xfrm>
              <a:off x="1686500" y="1119462"/>
              <a:ext cx="7316241" cy="642989"/>
            </a:xfrm>
            <a:prstGeom prst="chevron">
              <a:avLst>
                <a:gd fmla="val 50000" name="adj"/>
              </a:avLst>
            </a:prstGeom>
            <a:solidFill>
              <a:srgbClr val="D5E7E1">
                <a:alpha val="89411"/>
              </a:srgbClr>
            </a:solidFill>
            <a:ln cap="flat" cmpd="sng" w="9525">
              <a:solidFill>
                <a:srgbClr val="D5E7E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0"/>
            <p:cNvSpPr txBox="1"/>
            <p:nvPr/>
          </p:nvSpPr>
          <p:spPr>
            <a:xfrm>
              <a:off x="2007995" y="1119462"/>
              <a:ext cx="6673252" cy="642989"/>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the language utilized by family members in the home and others in the community that is different enough in the parameters defined by language from Standard English </a:t>
              </a:r>
              <a:endParaRPr b="0" i="0" sz="1500" u="none" cap="none" strike="noStrike">
                <a:solidFill>
                  <a:srgbClr val="000000"/>
                </a:solidFill>
                <a:latin typeface="Arial"/>
                <a:ea typeface="Arial"/>
                <a:cs typeface="Arial"/>
                <a:sym typeface="Arial"/>
              </a:endParaRPr>
            </a:p>
          </p:txBody>
        </p:sp>
        <p:sp>
          <p:nvSpPr>
            <p:cNvPr id="565" name="Google Shape;565;p10"/>
            <p:cNvSpPr/>
            <p:nvPr/>
          </p:nvSpPr>
          <p:spPr>
            <a:xfrm>
              <a:off x="1557" y="1936756"/>
              <a:ext cx="1936715" cy="774686"/>
            </a:xfrm>
            <a:prstGeom prst="chevron">
              <a:avLst>
                <a:gd fmla="val 50000" name="adj"/>
              </a:avLst>
            </a:prstGeom>
            <a:gradFill>
              <a:gsLst>
                <a:gs pos="0">
                  <a:srgbClr val="778E91"/>
                </a:gs>
                <a:gs pos="100000">
                  <a:srgbClr val="C2D4D7"/>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0"/>
            <p:cNvSpPr txBox="1"/>
            <p:nvPr/>
          </p:nvSpPr>
          <p:spPr>
            <a:xfrm>
              <a:off x="388900" y="1936756"/>
              <a:ext cx="1162029" cy="774686"/>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School Language</a:t>
              </a:r>
              <a:endParaRPr b="0" i="0" sz="1800" u="none" cap="none" strike="noStrike">
                <a:solidFill>
                  <a:schemeClr val="dk1"/>
                </a:solidFill>
                <a:latin typeface="Arial"/>
                <a:ea typeface="Arial"/>
                <a:cs typeface="Arial"/>
                <a:sym typeface="Arial"/>
              </a:endParaRPr>
            </a:p>
          </p:txBody>
        </p:sp>
        <p:sp>
          <p:nvSpPr>
            <p:cNvPr id="567" name="Google Shape;567;p10"/>
            <p:cNvSpPr/>
            <p:nvPr/>
          </p:nvSpPr>
          <p:spPr>
            <a:xfrm>
              <a:off x="1686500" y="2002605"/>
              <a:ext cx="7316241" cy="642989"/>
            </a:xfrm>
            <a:prstGeom prst="chevron">
              <a:avLst>
                <a:gd fmla="val 50000" name="adj"/>
              </a:avLst>
            </a:prstGeom>
            <a:solidFill>
              <a:srgbClr val="D6DADA">
                <a:alpha val="89411"/>
              </a:srgbClr>
            </a:solidFill>
            <a:ln cap="flat" cmpd="sng" w="9525">
              <a:solidFill>
                <a:srgbClr val="D6DAD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0"/>
            <p:cNvSpPr txBox="1"/>
            <p:nvPr/>
          </p:nvSpPr>
          <p:spPr>
            <a:xfrm>
              <a:off x="2007995" y="2002605"/>
              <a:ext cx="6673252" cy="642989"/>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the language utilized in the context of school, commonly associated with Standard English</a:t>
              </a:r>
              <a:endParaRPr b="0" i="0" sz="1500" u="none" cap="none" strike="noStrike">
                <a:solidFill>
                  <a:srgbClr val="000000"/>
                </a:solidFill>
                <a:latin typeface="Arial"/>
                <a:ea typeface="Arial"/>
                <a:cs typeface="Arial"/>
                <a:sym typeface="Arial"/>
              </a:endParaRPr>
            </a:p>
          </p:txBody>
        </p:sp>
        <p:sp>
          <p:nvSpPr>
            <p:cNvPr id="569" name="Google Shape;569;p10"/>
            <p:cNvSpPr/>
            <p:nvPr/>
          </p:nvSpPr>
          <p:spPr>
            <a:xfrm>
              <a:off x="1557" y="2819899"/>
              <a:ext cx="1936715" cy="774686"/>
            </a:xfrm>
            <a:prstGeom prst="chevron">
              <a:avLst>
                <a:gd fmla="val 50000" name="adj"/>
              </a:avLst>
            </a:prstGeom>
            <a:gradFill>
              <a:gsLst>
                <a:gs pos="0">
                  <a:srgbClr val="7CB0BD"/>
                </a:gs>
                <a:gs pos="100000">
                  <a:srgbClr val="B7E5F3"/>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0"/>
            <p:cNvSpPr txBox="1"/>
            <p:nvPr/>
          </p:nvSpPr>
          <p:spPr>
            <a:xfrm>
              <a:off x="388900" y="2819899"/>
              <a:ext cx="1162029" cy="774686"/>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Standard English</a:t>
              </a:r>
              <a:endParaRPr b="0" i="0" sz="1800" u="none" cap="none" strike="noStrike">
                <a:solidFill>
                  <a:schemeClr val="dk1"/>
                </a:solidFill>
                <a:latin typeface="Arial"/>
                <a:ea typeface="Arial"/>
                <a:cs typeface="Arial"/>
                <a:sym typeface="Arial"/>
              </a:endParaRPr>
            </a:p>
          </p:txBody>
        </p:sp>
        <p:sp>
          <p:nvSpPr>
            <p:cNvPr id="571" name="Google Shape;571;p10"/>
            <p:cNvSpPr/>
            <p:nvPr/>
          </p:nvSpPr>
          <p:spPr>
            <a:xfrm>
              <a:off x="1686500" y="2885747"/>
              <a:ext cx="7316241" cy="642989"/>
            </a:xfrm>
            <a:prstGeom prst="chevron">
              <a:avLst>
                <a:gd fmla="val 50000" name="adj"/>
              </a:avLst>
            </a:prstGeom>
            <a:solidFill>
              <a:srgbClr val="D8E2E5">
                <a:alpha val="89411"/>
              </a:srgbClr>
            </a:solidFill>
            <a:ln cap="flat" cmpd="sng" w="9525">
              <a:solidFill>
                <a:srgbClr val="D8E2E5">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0"/>
            <p:cNvSpPr txBox="1"/>
            <p:nvPr/>
          </p:nvSpPr>
          <p:spPr>
            <a:xfrm>
              <a:off x="2007995" y="2885747"/>
              <a:ext cx="6673252" cy="642989"/>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the accepted linguistic entity of the dominant or mainstream culture in the United States</a:t>
              </a:r>
              <a:endParaRPr b="0" i="0" sz="1500" u="none" cap="none" strike="noStrike">
                <a:solidFill>
                  <a:srgbClr val="000000"/>
                </a:solidFill>
                <a:latin typeface="Arial"/>
                <a:ea typeface="Arial"/>
                <a:cs typeface="Arial"/>
                <a:sym typeface="Arial"/>
              </a:endParaRPr>
            </a:p>
          </p:txBody>
        </p:sp>
        <p:sp>
          <p:nvSpPr>
            <p:cNvPr id="573" name="Google Shape;573;p10"/>
            <p:cNvSpPr/>
            <p:nvPr/>
          </p:nvSpPr>
          <p:spPr>
            <a:xfrm>
              <a:off x="1557" y="3703041"/>
              <a:ext cx="1936715" cy="774686"/>
            </a:xfrm>
            <a:prstGeom prst="chevron">
              <a:avLst>
                <a:gd fmla="val 50000" name="adj"/>
              </a:avLst>
            </a:prstGeom>
            <a:gradFill>
              <a:gsLst>
                <a:gs pos="0">
                  <a:srgbClr val="0A87DE"/>
                </a:gs>
                <a:gs pos="100000">
                  <a:srgbClr val="86C5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0"/>
            <p:cNvSpPr txBox="1"/>
            <p:nvPr/>
          </p:nvSpPr>
          <p:spPr>
            <a:xfrm>
              <a:off x="388900" y="3703041"/>
              <a:ext cx="1162029" cy="774686"/>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Academic Language</a:t>
              </a:r>
              <a:endParaRPr b="0" i="0" sz="1800" u="none" cap="none" strike="noStrike">
                <a:solidFill>
                  <a:schemeClr val="dk1"/>
                </a:solidFill>
                <a:latin typeface="Arial"/>
                <a:ea typeface="Arial"/>
                <a:cs typeface="Arial"/>
                <a:sym typeface="Arial"/>
              </a:endParaRPr>
            </a:p>
          </p:txBody>
        </p:sp>
        <p:sp>
          <p:nvSpPr>
            <p:cNvPr id="575" name="Google Shape;575;p10"/>
            <p:cNvSpPr/>
            <p:nvPr/>
          </p:nvSpPr>
          <p:spPr>
            <a:xfrm>
              <a:off x="1686500" y="3768890"/>
              <a:ext cx="7316241" cy="642989"/>
            </a:xfrm>
            <a:prstGeom prst="chevron">
              <a:avLst>
                <a:gd fmla="val 50000" name="adj"/>
              </a:avLst>
            </a:prstGeom>
            <a:solidFill>
              <a:srgbClr val="CBD8EA">
                <a:alpha val="89411"/>
              </a:srgbClr>
            </a:solidFill>
            <a:ln cap="flat" cmpd="sng" w="9525">
              <a:solidFill>
                <a:srgbClr val="CBD8E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0"/>
            <p:cNvSpPr txBox="1"/>
            <p:nvPr/>
          </p:nvSpPr>
          <p:spPr>
            <a:xfrm>
              <a:off x="2007995" y="3768890"/>
              <a:ext cx="6673252" cy="642989"/>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the language used in textbooks, in classrooms, and on tests. It is different is structure (heavier on compound, complex, and compound-complex sentences) and vocabulary from Standard English.</a:t>
              </a:r>
              <a:endParaRPr b="0" i="0" sz="1500" u="none" cap="none" strike="noStrike">
                <a:solidFill>
                  <a:srgbClr val="000000"/>
                </a:solidFill>
                <a:latin typeface="Arial"/>
                <a:ea typeface="Arial"/>
                <a:cs typeface="Arial"/>
                <a:sym typeface="Arial"/>
              </a:endParaRPr>
            </a:p>
          </p:txBody>
        </p:sp>
      </p:grpSp>
      <p:sp>
        <p:nvSpPr>
          <p:cNvPr id="577" name="Google Shape;577;p10"/>
          <p:cNvSpPr txBox="1"/>
          <p:nvPr/>
        </p:nvSpPr>
        <p:spPr>
          <a:xfrm>
            <a:off x="1017587" y="9144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Key Terms to Know</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grpSp>
        <p:nvGrpSpPr>
          <p:cNvPr id="583" name="Google Shape;583;p11"/>
          <p:cNvGrpSpPr/>
          <p:nvPr/>
        </p:nvGrpSpPr>
        <p:grpSpPr>
          <a:xfrm>
            <a:off x="2285186" y="1596172"/>
            <a:ext cx="4551401" cy="4295853"/>
            <a:chOff x="5378588" y="127774"/>
            <a:chExt cx="4551401" cy="4295853"/>
          </a:xfrm>
        </p:grpSpPr>
        <p:sp>
          <p:nvSpPr>
            <p:cNvPr id="584" name="Google Shape;584;p11"/>
            <p:cNvSpPr/>
            <p:nvPr/>
          </p:nvSpPr>
          <p:spPr>
            <a:xfrm>
              <a:off x="6332487" y="127774"/>
              <a:ext cx="2643602" cy="2643602"/>
            </a:xfrm>
            <a:prstGeom prst="ellipse">
              <a:avLst/>
            </a:prstGeom>
            <a:gradFill>
              <a:gsLst>
                <a:gs pos="0">
                  <a:srgbClr val="188DBA">
                    <a:alpha val="21568"/>
                  </a:srgbClr>
                </a:gs>
                <a:gs pos="100000">
                  <a:srgbClr val="97D3FD">
                    <a:alpha val="49411"/>
                  </a:srgbClr>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1"/>
            <p:cNvSpPr txBox="1"/>
            <p:nvPr/>
          </p:nvSpPr>
          <p:spPr>
            <a:xfrm>
              <a:off x="6684968" y="590404"/>
              <a:ext cx="1938641" cy="11896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All language is good. There is NO such thing as a bad language. No deficit language allowed (fix, make better, correct, improper, street, or “that rap talk.”)</a:t>
              </a:r>
              <a:endParaRPr b="0" i="0" sz="1400" u="none" cap="none" strike="noStrike">
                <a:solidFill>
                  <a:schemeClr val="dk1"/>
                </a:solidFill>
                <a:latin typeface="Arial"/>
                <a:ea typeface="Arial"/>
                <a:cs typeface="Arial"/>
                <a:sym typeface="Arial"/>
              </a:endParaRPr>
            </a:p>
          </p:txBody>
        </p:sp>
        <p:sp>
          <p:nvSpPr>
            <p:cNvPr id="586" name="Google Shape;586;p11"/>
            <p:cNvSpPr/>
            <p:nvPr/>
          </p:nvSpPr>
          <p:spPr>
            <a:xfrm>
              <a:off x="7286387" y="1780025"/>
              <a:ext cx="2643602" cy="2643602"/>
            </a:xfrm>
            <a:prstGeom prst="ellipse">
              <a:avLst/>
            </a:prstGeom>
            <a:gradFill>
              <a:gsLst>
                <a:gs pos="0">
                  <a:srgbClr val="1B93C3">
                    <a:alpha val="64313"/>
                  </a:srgbClr>
                </a:gs>
                <a:gs pos="100000">
                  <a:srgbClr val="94D6FF">
                    <a:alpha val="64313"/>
                  </a:srgbClr>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1"/>
            <p:cNvSpPr txBox="1"/>
            <p:nvPr/>
          </p:nvSpPr>
          <p:spPr>
            <a:xfrm>
              <a:off x="8094889" y="2462956"/>
              <a:ext cx="1586161" cy="145398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All linguistic forms are rule-governed and patterned. It is not made up.</a:t>
              </a:r>
              <a:endParaRPr b="0" i="0" sz="1400" u="none" cap="none" strike="noStrike">
                <a:solidFill>
                  <a:schemeClr val="dk1"/>
                </a:solidFill>
                <a:latin typeface="Arial"/>
                <a:ea typeface="Arial"/>
                <a:cs typeface="Arial"/>
                <a:sym typeface="Arial"/>
              </a:endParaRPr>
            </a:p>
          </p:txBody>
        </p:sp>
        <p:sp>
          <p:nvSpPr>
            <p:cNvPr id="588" name="Google Shape;588;p11"/>
            <p:cNvSpPr/>
            <p:nvPr/>
          </p:nvSpPr>
          <p:spPr>
            <a:xfrm>
              <a:off x="5378588" y="1780025"/>
              <a:ext cx="2643602" cy="2643602"/>
            </a:xfrm>
            <a:prstGeom prst="ellipse">
              <a:avLst/>
            </a:prstGeom>
            <a:gradFill>
              <a:gsLst>
                <a:gs pos="0">
                  <a:srgbClr val="1D9ACD">
                    <a:alpha val="79215"/>
                  </a:srgbClr>
                </a:gs>
                <a:gs pos="100000">
                  <a:srgbClr val="90D9FF">
                    <a:alpha val="48235"/>
                  </a:srgbClr>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1"/>
            <p:cNvSpPr txBox="1"/>
            <p:nvPr/>
          </p:nvSpPr>
          <p:spPr>
            <a:xfrm>
              <a:off x="5627527" y="2462956"/>
              <a:ext cx="1586161" cy="145398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We acquire the language that is spoken by the primary caregivers (home) beginning at pre-birth to pre-k (normally developing situation)</a:t>
              </a:r>
              <a:endParaRPr b="0" i="0" sz="1400" u="none" cap="none" strike="noStrike">
                <a:solidFill>
                  <a:schemeClr val="dk1"/>
                </a:solidFill>
                <a:latin typeface="Arial"/>
                <a:ea typeface="Arial"/>
                <a:cs typeface="Arial"/>
                <a:sym typeface="Arial"/>
              </a:endParaRPr>
            </a:p>
          </p:txBody>
        </p:sp>
      </p:grpSp>
      <p:sp>
        <p:nvSpPr>
          <p:cNvPr id="590" name="Google Shape;590;p11"/>
          <p:cNvSpPr txBox="1"/>
          <p:nvPr/>
        </p:nvSpPr>
        <p:spPr>
          <a:xfrm>
            <a:off x="1017587" y="9144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Three Linguistic Absolutes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grpSp>
        <p:nvGrpSpPr>
          <p:cNvPr id="595" name="Google Shape;595;p12"/>
          <p:cNvGrpSpPr/>
          <p:nvPr/>
        </p:nvGrpSpPr>
        <p:grpSpPr>
          <a:xfrm>
            <a:off x="525462" y="1571729"/>
            <a:ext cx="3513137" cy="4507021"/>
            <a:chOff x="0" y="17249"/>
            <a:chExt cx="3513137" cy="4507021"/>
          </a:xfrm>
        </p:grpSpPr>
        <p:sp>
          <p:nvSpPr>
            <p:cNvPr id="596" name="Google Shape;596;p12"/>
            <p:cNvSpPr/>
            <p:nvPr/>
          </p:nvSpPr>
          <p:spPr>
            <a:xfrm>
              <a:off x="0" y="17249"/>
              <a:ext cx="3513137" cy="671580"/>
            </a:xfrm>
            <a:prstGeom prst="roundRect">
              <a:avLst>
                <a:gd fmla="val 16667" name="adj"/>
              </a:avLst>
            </a:prstGeom>
            <a:gradFill>
              <a:gsLst>
                <a:gs pos="0">
                  <a:srgbClr val="7CB0BD"/>
                </a:gs>
                <a:gs pos="100000">
                  <a:srgbClr val="B7E5F3"/>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2"/>
            <p:cNvSpPr txBox="1"/>
            <p:nvPr/>
          </p:nvSpPr>
          <p:spPr>
            <a:xfrm>
              <a:off x="32784" y="50033"/>
              <a:ext cx="3447569" cy="606012"/>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SOUNDS</a:t>
              </a:r>
              <a:endParaRPr b="0" i="0" sz="2800" u="none" cap="none" strike="noStrike">
                <a:solidFill>
                  <a:schemeClr val="dk1"/>
                </a:solidFill>
                <a:latin typeface="Calibri"/>
                <a:ea typeface="Calibri"/>
                <a:cs typeface="Calibri"/>
                <a:sym typeface="Calibri"/>
              </a:endParaRPr>
            </a:p>
          </p:txBody>
        </p:sp>
        <p:sp>
          <p:nvSpPr>
            <p:cNvPr id="598" name="Google Shape;598;p12"/>
            <p:cNvSpPr/>
            <p:nvPr/>
          </p:nvSpPr>
          <p:spPr>
            <a:xfrm>
              <a:off x="0" y="688829"/>
              <a:ext cx="3513137" cy="101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2"/>
            <p:cNvSpPr txBox="1"/>
            <p:nvPr/>
          </p:nvSpPr>
          <p:spPr>
            <a:xfrm>
              <a:off x="0" y="688829"/>
              <a:ext cx="3513137" cy="1014300"/>
            </a:xfrm>
            <a:prstGeom prst="rect">
              <a:avLst/>
            </a:prstGeom>
            <a:noFill/>
            <a:ln>
              <a:noFill/>
            </a:ln>
          </p:spPr>
          <p:txBody>
            <a:bodyPr anchorCtr="0" anchor="t" bIns="35550" lIns="111525" spcFirstLastPara="1" rIns="199125" wrap="square" tIns="355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The level of combination of features of sounds into significant speech sounds</a:t>
              </a:r>
              <a:endParaRPr b="0" i="0" sz="2200" u="none" cap="none" strike="noStrike">
                <a:solidFill>
                  <a:schemeClr val="dk1"/>
                </a:solidFill>
                <a:latin typeface="Calibri"/>
                <a:ea typeface="Calibri"/>
                <a:cs typeface="Calibri"/>
                <a:sym typeface="Calibri"/>
              </a:endParaRPr>
            </a:p>
          </p:txBody>
        </p:sp>
        <p:sp>
          <p:nvSpPr>
            <p:cNvPr id="600" name="Google Shape;600;p12"/>
            <p:cNvSpPr/>
            <p:nvPr/>
          </p:nvSpPr>
          <p:spPr>
            <a:xfrm>
              <a:off x="0" y="1703130"/>
              <a:ext cx="3513137" cy="671580"/>
            </a:xfrm>
            <a:prstGeom prst="roundRect">
              <a:avLst>
                <a:gd fmla="val 16667" name="adj"/>
              </a:avLst>
            </a:prstGeom>
            <a:gradFill>
              <a:gsLst>
                <a:gs pos="0">
                  <a:srgbClr val="41A1CF"/>
                </a:gs>
                <a:gs pos="100000">
                  <a:srgbClr val="97DD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2"/>
            <p:cNvSpPr txBox="1"/>
            <p:nvPr/>
          </p:nvSpPr>
          <p:spPr>
            <a:xfrm>
              <a:off x="32784" y="1735914"/>
              <a:ext cx="3447569" cy="606012"/>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WORD BITS</a:t>
              </a:r>
              <a:endParaRPr b="0" i="0" sz="1400" u="none" cap="none" strike="noStrike">
                <a:solidFill>
                  <a:srgbClr val="000000"/>
                </a:solidFill>
                <a:latin typeface="Arial"/>
                <a:ea typeface="Arial"/>
                <a:cs typeface="Arial"/>
                <a:sym typeface="Arial"/>
              </a:endParaRPr>
            </a:p>
          </p:txBody>
        </p:sp>
        <p:sp>
          <p:nvSpPr>
            <p:cNvPr id="602" name="Google Shape;602;p12"/>
            <p:cNvSpPr/>
            <p:nvPr/>
          </p:nvSpPr>
          <p:spPr>
            <a:xfrm>
              <a:off x="0" y="2374710"/>
              <a:ext cx="3513137" cy="101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2"/>
            <p:cNvSpPr txBox="1"/>
            <p:nvPr/>
          </p:nvSpPr>
          <p:spPr>
            <a:xfrm>
              <a:off x="0" y="2374710"/>
              <a:ext cx="3513137" cy="1014300"/>
            </a:xfrm>
            <a:prstGeom prst="rect">
              <a:avLst/>
            </a:prstGeom>
            <a:noFill/>
            <a:ln>
              <a:noFill/>
            </a:ln>
          </p:spPr>
          <p:txBody>
            <a:bodyPr anchorCtr="0" anchor="t" bIns="35550" lIns="111525" spcFirstLastPara="1" rIns="199125" wrap="square" tIns="355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The level of combination of sounds into basic units of meaning (morphemes)</a:t>
              </a:r>
              <a:endParaRPr b="0" i="0" sz="2200" u="none" cap="none" strike="noStrike">
                <a:solidFill>
                  <a:schemeClr val="dk1"/>
                </a:solidFill>
                <a:latin typeface="Calibri"/>
                <a:ea typeface="Calibri"/>
                <a:cs typeface="Calibri"/>
                <a:sym typeface="Calibri"/>
              </a:endParaRPr>
            </a:p>
          </p:txBody>
        </p:sp>
        <p:sp>
          <p:nvSpPr>
            <p:cNvPr id="604" name="Google Shape;604;p12"/>
            <p:cNvSpPr/>
            <p:nvPr/>
          </p:nvSpPr>
          <p:spPr>
            <a:xfrm>
              <a:off x="0" y="3389010"/>
              <a:ext cx="3513137" cy="671580"/>
            </a:xfrm>
            <a:prstGeom prst="roundRect">
              <a:avLst>
                <a:gd fmla="val 16667" name="adj"/>
              </a:avLst>
            </a:prstGeom>
            <a:gradFill>
              <a:gsLst>
                <a:gs pos="0">
                  <a:srgbClr val="0E85DB"/>
                </a:gs>
                <a:gs pos="100000">
                  <a:srgbClr val="87C3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2"/>
            <p:cNvSpPr txBox="1"/>
            <p:nvPr/>
          </p:nvSpPr>
          <p:spPr>
            <a:xfrm>
              <a:off x="32784" y="3421794"/>
              <a:ext cx="3447569" cy="606012"/>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WORD MEANINGS</a:t>
              </a:r>
              <a:endParaRPr b="0" i="0" sz="1400" u="none" cap="none" strike="noStrike">
                <a:solidFill>
                  <a:srgbClr val="000000"/>
                </a:solidFill>
                <a:latin typeface="Arial"/>
                <a:ea typeface="Arial"/>
                <a:cs typeface="Arial"/>
                <a:sym typeface="Arial"/>
              </a:endParaRPr>
            </a:p>
          </p:txBody>
        </p:sp>
        <p:sp>
          <p:nvSpPr>
            <p:cNvPr id="606" name="Google Shape;606;p12"/>
            <p:cNvSpPr/>
            <p:nvPr/>
          </p:nvSpPr>
          <p:spPr>
            <a:xfrm>
              <a:off x="0" y="4060590"/>
              <a:ext cx="3513137" cy="4636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2"/>
            <p:cNvSpPr txBox="1"/>
            <p:nvPr/>
          </p:nvSpPr>
          <p:spPr>
            <a:xfrm>
              <a:off x="0" y="4060590"/>
              <a:ext cx="3513137" cy="463680"/>
            </a:xfrm>
            <a:prstGeom prst="rect">
              <a:avLst/>
            </a:prstGeom>
            <a:noFill/>
            <a:ln>
              <a:noFill/>
            </a:ln>
          </p:spPr>
          <p:txBody>
            <a:bodyPr anchorCtr="0" anchor="t" bIns="35550" lIns="111525" spcFirstLastPara="1" rIns="199125" wrap="square" tIns="355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Semantics</a:t>
              </a:r>
              <a:endParaRPr b="0" i="0" sz="1400" u="none" cap="none" strike="noStrike">
                <a:solidFill>
                  <a:srgbClr val="000000"/>
                </a:solidFill>
                <a:latin typeface="Arial"/>
                <a:ea typeface="Arial"/>
                <a:cs typeface="Arial"/>
                <a:sym typeface="Arial"/>
              </a:endParaRPr>
            </a:p>
          </p:txBody>
        </p:sp>
      </p:grpSp>
      <p:sp>
        <p:nvSpPr>
          <p:cNvPr id="608" name="Google Shape;608;p12"/>
          <p:cNvSpPr txBox="1"/>
          <p:nvPr/>
        </p:nvSpPr>
        <p:spPr>
          <a:xfrm>
            <a:off x="152400" y="4876800"/>
            <a:ext cx="2530474" cy="636586"/>
          </a:xfrm>
          <a:prstGeom prst="rect">
            <a:avLst/>
          </a:prstGeom>
          <a:noFill/>
          <a:ln>
            <a:noFill/>
          </a:ln>
        </p:spPr>
        <p:txBody>
          <a:bodyPr anchorCtr="0" anchor="t" bIns="41100" lIns="82225" spcFirstLastPara="1" rIns="82225" wrap="square" tIns="41100">
            <a:noAutofit/>
          </a:bodyPr>
          <a:lstStyle/>
          <a:p>
            <a:pPr indent="0" lvl="0" marL="0" marR="0" rtl="0" algn="ctr">
              <a:lnSpc>
                <a:spcPct val="100000"/>
              </a:lnSpc>
              <a:spcBef>
                <a:spcPts val="0"/>
              </a:spcBef>
              <a:spcAft>
                <a:spcPts val="0"/>
              </a:spcAft>
              <a:buClr>
                <a:schemeClr val="dk1"/>
              </a:buClr>
              <a:buSzPts val="450"/>
              <a:buFont typeface="Arial"/>
              <a:buNone/>
            </a:pPr>
            <a:r>
              <a:t/>
            </a:r>
            <a:endParaRPr b="1" i="0" sz="1800" u="none" cap="none" strike="noStrike">
              <a:solidFill>
                <a:schemeClr val="dk1"/>
              </a:solidFill>
              <a:latin typeface="Helvetica Neue"/>
              <a:ea typeface="Helvetica Neue"/>
              <a:cs typeface="Helvetica Neue"/>
              <a:sym typeface="Helvetica Neue"/>
            </a:endParaRPr>
          </a:p>
        </p:txBody>
      </p:sp>
      <p:grpSp>
        <p:nvGrpSpPr>
          <p:cNvPr id="609" name="Google Shape;609;p12"/>
          <p:cNvGrpSpPr/>
          <p:nvPr/>
        </p:nvGrpSpPr>
        <p:grpSpPr>
          <a:xfrm>
            <a:off x="4890706" y="1556908"/>
            <a:ext cx="3513137" cy="4536663"/>
            <a:chOff x="0" y="2428"/>
            <a:chExt cx="3513137" cy="4536663"/>
          </a:xfrm>
        </p:grpSpPr>
        <p:sp>
          <p:nvSpPr>
            <p:cNvPr id="610" name="Google Shape;610;p12"/>
            <p:cNvSpPr/>
            <p:nvPr/>
          </p:nvSpPr>
          <p:spPr>
            <a:xfrm>
              <a:off x="0" y="2428"/>
              <a:ext cx="3513137" cy="925031"/>
            </a:xfrm>
            <a:prstGeom prst="roundRect">
              <a:avLst>
                <a:gd fmla="val 16667" name="adj"/>
              </a:avLst>
            </a:prstGeom>
            <a:gradFill>
              <a:gsLst>
                <a:gs pos="0">
                  <a:srgbClr val="1C9DCE"/>
                </a:gs>
                <a:gs pos="100000">
                  <a:srgbClr val="8FDC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2"/>
            <p:cNvSpPr txBox="1"/>
            <p:nvPr/>
          </p:nvSpPr>
          <p:spPr>
            <a:xfrm>
              <a:off x="45156" y="47584"/>
              <a:ext cx="3422825" cy="83471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SYNTAX</a:t>
              </a:r>
              <a:endParaRPr b="0" i="0" sz="2800" u="none" cap="none" strike="noStrike">
                <a:solidFill>
                  <a:schemeClr val="dk1"/>
                </a:solidFill>
                <a:latin typeface="Calibri"/>
                <a:ea typeface="Calibri"/>
                <a:cs typeface="Calibri"/>
                <a:sym typeface="Calibri"/>
              </a:endParaRPr>
            </a:p>
          </p:txBody>
        </p:sp>
        <p:sp>
          <p:nvSpPr>
            <p:cNvPr id="612" name="Google Shape;612;p12"/>
            <p:cNvSpPr/>
            <p:nvPr/>
          </p:nvSpPr>
          <p:spPr>
            <a:xfrm>
              <a:off x="0" y="927459"/>
              <a:ext cx="3513137" cy="380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2"/>
            <p:cNvSpPr txBox="1"/>
            <p:nvPr/>
          </p:nvSpPr>
          <p:spPr>
            <a:xfrm>
              <a:off x="0" y="927459"/>
              <a:ext cx="3513137" cy="380880"/>
            </a:xfrm>
            <a:prstGeom prst="rect">
              <a:avLst/>
            </a:prstGeom>
            <a:noFill/>
            <a:ln>
              <a:noFill/>
            </a:ln>
          </p:spPr>
          <p:txBody>
            <a:bodyPr anchorCtr="0" anchor="t" bIns="27925" lIns="111525" spcFirstLastPara="1" rIns="156450" wrap="square" tIns="27925">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Words put in sentences</a:t>
              </a:r>
              <a:endParaRPr b="0" i="0" sz="2200" u="none" cap="none" strike="noStrike">
                <a:solidFill>
                  <a:schemeClr val="dk1"/>
                </a:solidFill>
                <a:latin typeface="Calibri"/>
                <a:ea typeface="Calibri"/>
                <a:cs typeface="Calibri"/>
                <a:sym typeface="Calibri"/>
              </a:endParaRPr>
            </a:p>
          </p:txBody>
        </p:sp>
        <p:sp>
          <p:nvSpPr>
            <p:cNvPr id="614" name="Google Shape;614;p12"/>
            <p:cNvSpPr/>
            <p:nvPr/>
          </p:nvSpPr>
          <p:spPr>
            <a:xfrm>
              <a:off x="0" y="1308339"/>
              <a:ext cx="3513137" cy="925031"/>
            </a:xfrm>
            <a:prstGeom prst="roundRect">
              <a:avLst>
                <a:gd fmla="val 16667" name="adj"/>
              </a:avLst>
            </a:prstGeom>
            <a:gradFill>
              <a:gsLst>
                <a:gs pos="0">
                  <a:srgbClr val="1C9DCE"/>
                </a:gs>
                <a:gs pos="100000">
                  <a:srgbClr val="8FDC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2"/>
            <p:cNvSpPr txBox="1"/>
            <p:nvPr/>
          </p:nvSpPr>
          <p:spPr>
            <a:xfrm>
              <a:off x="45156" y="1353495"/>
              <a:ext cx="3422825" cy="834719"/>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dk1"/>
                </a:buClr>
                <a:buSzPts val="2300"/>
                <a:buFont typeface="Calibri"/>
                <a:buNone/>
              </a:pPr>
              <a:r>
                <a:rPr b="1" i="0" lang="en-US" sz="2300" u="none" cap="none" strike="noStrike">
                  <a:solidFill>
                    <a:schemeClr val="dk1"/>
                  </a:solidFill>
                  <a:latin typeface="Calibri"/>
                  <a:ea typeface="Calibri"/>
                  <a:cs typeface="Calibri"/>
                  <a:sym typeface="Calibri"/>
                </a:rPr>
                <a:t>PRAGMATICS AND DISCOURSE</a:t>
              </a:r>
              <a:endParaRPr b="0" i="0" sz="1400" u="none" cap="none" strike="noStrike">
                <a:solidFill>
                  <a:srgbClr val="000000"/>
                </a:solidFill>
                <a:latin typeface="Arial"/>
                <a:ea typeface="Arial"/>
                <a:cs typeface="Arial"/>
                <a:sym typeface="Arial"/>
              </a:endParaRPr>
            </a:p>
          </p:txBody>
        </p:sp>
        <p:sp>
          <p:nvSpPr>
            <p:cNvPr id="616" name="Google Shape;616;p12"/>
            <p:cNvSpPr/>
            <p:nvPr/>
          </p:nvSpPr>
          <p:spPr>
            <a:xfrm>
              <a:off x="0" y="2233370"/>
              <a:ext cx="3513137" cy="99981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2"/>
            <p:cNvSpPr txBox="1"/>
            <p:nvPr/>
          </p:nvSpPr>
          <p:spPr>
            <a:xfrm>
              <a:off x="0" y="2233370"/>
              <a:ext cx="3513137" cy="999810"/>
            </a:xfrm>
            <a:prstGeom prst="rect">
              <a:avLst/>
            </a:prstGeom>
            <a:noFill/>
            <a:ln>
              <a:noFill/>
            </a:ln>
          </p:spPr>
          <p:txBody>
            <a:bodyPr anchorCtr="0" anchor="t" bIns="27925" lIns="111525" spcFirstLastPara="1" rIns="156450" wrap="square" tIns="27925">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Language in big chunks as it functions and is used in a social context</a:t>
              </a:r>
              <a:endParaRPr b="0" i="0" sz="2200" u="none" cap="none" strike="noStrike">
                <a:solidFill>
                  <a:schemeClr val="dk1"/>
                </a:solidFill>
                <a:latin typeface="Calibri"/>
                <a:ea typeface="Calibri"/>
                <a:cs typeface="Calibri"/>
                <a:sym typeface="Calibri"/>
              </a:endParaRPr>
            </a:p>
          </p:txBody>
        </p:sp>
        <p:sp>
          <p:nvSpPr>
            <p:cNvPr id="618" name="Google Shape;618;p12"/>
            <p:cNvSpPr/>
            <p:nvPr/>
          </p:nvSpPr>
          <p:spPr>
            <a:xfrm>
              <a:off x="0" y="3233180"/>
              <a:ext cx="3513137" cy="925031"/>
            </a:xfrm>
            <a:prstGeom prst="roundRect">
              <a:avLst>
                <a:gd fmla="val 16667" name="adj"/>
              </a:avLst>
            </a:prstGeom>
            <a:gradFill>
              <a:gsLst>
                <a:gs pos="0">
                  <a:srgbClr val="1C9DCE"/>
                </a:gs>
                <a:gs pos="100000">
                  <a:srgbClr val="8FDC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2"/>
            <p:cNvSpPr txBox="1"/>
            <p:nvPr/>
          </p:nvSpPr>
          <p:spPr>
            <a:xfrm>
              <a:off x="45156" y="3278336"/>
              <a:ext cx="3422825" cy="83471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META-LINGUISTICS</a:t>
              </a:r>
              <a:endParaRPr b="0" i="0" sz="1400" u="none" cap="none" strike="noStrike">
                <a:solidFill>
                  <a:srgbClr val="000000"/>
                </a:solidFill>
                <a:latin typeface="Arial"/>
                <a:ea typeface="Arial"/>
                <a:cs typeface="Arial"/>
                <a:sym typeface="Arial"/>
              </a:endParaRPr>
            </a:p>
          </p:txBody>
        </p:sp>
        <p:sp>
          <p:nvSpPr>
            <p:cNvPr id="620" name="Google Shape;620;p12"/>
            <p:cNvSpPr/>
            <p:nvPr/>
          </p:nvSpPr>
          <p:spPr>
            <a:xfrm>
              <a:off x="0" y="4158211"/>
              <a:ext cx="3513137" cy="380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2"/>
            <p:cNvSpPr txBox="1"/>
            <p:nvPr/>
          </p:nvSpPr>
          <p:spPr>
            <a:xfrm>
              <a:off x="0" y="4158211"/>
              <a:ext cx="3513137" cy="380880"/>
            </a:xfrm>
            <a:prstGeom prst="rect">
              <a:avLst/>
            </a:prstGeom>
            <a:noFill/>
            <a:ln>
              <a:noFill/>
            </a:ln>
          </p:spPr>
          <p:txBody>
            <a:bodyPr anchorCtr="0" anchor="t" bIns="27925" lIns="111525" spcFirstLastPara="1" rIns="156450" wrap="square" tIns="27925">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Thinking about language</a:t>
              </a:r>
              <a:endParaRPr b="0" i="0" sz="1400" u="none" cap="none" strike="noStrike">
                <a:solidFill>
                  <a:srgbClr val="000000"/>
                </a:solidFill>
                <a:latin typeface="Arial"/>
                <a:ea typeface="Arial"/>
                <a:cs typeface="Arial"/>
                <a:sym typeface="Arial"/>
              </a:endParaRPr>
            </a:p>
          </p:txBody>
        </p:sp>
      </p:grpSp>
      <p:sp>
        <p:nvSpPr>
          <p:cNvPr id="622" name="Google Shape;622;p12"/>
          <p:cNvSpPr txBox="1"/>
          <p:nvPr/>
        </p:nvSpPr>
        <p:spPr>
          <a:xfrm>
            <a:off x="1017587" y="9144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Major Dimensions of Language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3"/>
          <p:cNvSpPr txBox="1"/>
          <p:nvPr>
            <p:ph idx="1" type="body"/>
          </p:nvPr>
        </p:nvSpPr>
        <p:spPr>
          <a:xfrm>
            <a:off x="0" y="1676400"/>
            <a:ext cx="9125415" cy="4572000"/>
          </a:xfrm>
          <a:prstGeom prst="rect">
            <a:avLst/>
          </a:prstGeom>
          <a:noFill/>
          <a:ln>
            <a:noFill/>
          </a:ln>
        </p:spPr>
        <p:txBody>
          <a:bodyPr anchorCtr="0" anchor="t" bIns="45675" lIns="82225" spcFirstLastPara="1" rIns="82225" wrap="square" tIns="45675">
            <a:noAutofit/>
          </a:bodyPr>
          <a:lstStyle/>
          <a:p>
            <a:pPr indent="0" lvl="0" marL="0" rtl="0" algn="l">
              <a:lnSpc>
                <a:spcPct val="100000"/>
              </a:lnSpc>
              <a:spcBef>
                <a:spcPts val="0"/>
              </a:spcBef>
              <a:spcAft>
                <a:spcPts val="0"/>
              </a:spcAft>
              <a:buClr>
                <a:schemeClr val="dk1"/>
              </a:buClr>
              <a:buSzPts val="500"/>
              <a:buNone/>
            </a:pPr>
            <a:r>
              <a:rPr lang="en-US" sz="2000">
                <a:solidFill>
                  <a:srgbClr val="000000"/>
                </a:solidFill>
                <a:latin typeface="Calibri"/>
                <a:ea typeface="Calibri"/>
                <a:cs typeface="Calibri"/>
                <a:sym typeface="Calibri"/>
              </a:rPr>
              <a:t>Noma LeMoine (1998) defines SELs as:</a:t>
            </a:r>
            <a:endParaRPr/>
          </a:p>
          <a:p>
            <a:pPr indent="0" lvl="0" marL="0" rtl="0" algn="l">
              <a:lnSpc>
                <a:spcPct val="100000"/>
              </a:lnSpc>
              <a:spcBef>
                <a:spcPts val="640"/>
              </a:spcBef>
              <a:spcAft>
                <a:spcPts val="0"/>
              </a:spcAft>
              <a:buClr>
                <a:schemeClr val="dk1"/>
              </a:buClr>
              <a:buSzPts val="225"/>
              <a:buNone/>
            </a:pPr>
            <a:r>
              <a:t/>
            </a:r>
            <a:endParaRPr sz="900">
              <a:solidFill>
                <a:srgbClr val="000000"/>
              </a:solidFill>
              <a:latin typeface="Calibri"/>
              <a:ea typeface="Calibri"/>
              <a:cs typeface="Calibri"/>
              <a:sym typeface="Calibri"/>
            </a:endParaRPr>
          </a:p>
          <a:p>
            <a:pPr indent="-457200" lvl="0" marL="457200" rtl="0" algn="l">
              <a:lnSpc>
                <a:spcPct val="100000"/>
              </a:lnSpc>
              <a:spcBef>
                <a:spcPts val="640"/>
              </a:spcBef>
              <a:spcAft>
                <a:spcPts val="0"/>
              </a:spcAft>
              <a:buClr>
                <a:schemeClr val="dk1"/>
              </a:buClr>
              <a:buSzPts val="2000"/>
              <a:buFont typeface="Arial"/>
              <a:buAutoNum type="arabicPeriod"/>
            </a:pPr>
            <a:r>
              <a:rPr lang="en-US" sz="2000">
                <a:solidFill>
                  <a:srgbClr val="000000"/>
                </a:solidFill>
                <a:latin typeface="Calibri"/>
                <a:ea typeface="Calibri"/>
                <a:cs typeface="Calibri"/>
                <a:sym typeface="Calibri"/>
              </a:rPr>
              <a:t>Students who come from homes where their</a:t>
            </a:r>
            <a:r>
              <a:rPr lang="en-US" sz="2000">
                <a:solidFill>
                  <a:schemeClr val="lt1"/>
                </a:solidFill>
                <a:latin typeface="Calibri"/>
                <a:ea typeface="Calibri"/>
                <a:cs typeface="Calibri"/>
                <a:sym typeface="Calibri"/>
              </a:rPr>
              <a:t> </a:t>
            </a:r>
            <a:r>
              <a:rPr lang="en-US" sz="2000">
                <a:solidFill>
                  <a:srgbClr val="003300"/>
                </a:solidFill>
                <a:latin typeface="Calibri"/>
                <a:ea typeface="Calibri"/>
                <a:cs typeface="Calibri"/>
                <a:sym typeface="Calibri"/>
              </a:rPr>
              <a:t>home language differs enough from Standard English and Academic Language in the following ways </a:t>
            </a:r>
            <a:r>
              <a:rPr lang="en-US" sz="2000">
                <a:solidFill>
                  <a:srgbClr val="000000"/>
                </a:solidFill>
                <a:latin typeface="Calibri"/>
                <a:ea typeface="Calibri"/>
                <a:cs typeface="Calibri"/>
                <a:sym typeface="Calibri"/>
              </a:rPr>
              <a:t>– phonologically, morpho-syntactically, syntactically, semantically, pragmatically, and rhetorically.</a:t>
            </a:r>
            <a:endParaRPr/>
          </a:p>
          <a:p>
            <a:pPr indent="-400050" lvl="0" marL="457200" rtl="0" algn="l">
              <a:lnSpc>
                <a:spcPct val="100000"/>
              </a:lnSpc>
              <a:spcBef>
                <a:spcPts val="640"/>
              </a:spcBef>
              <a:spcAft>
                <a:spcPts val="0"/>
              </a:spcAft>
              <a:buClr>
                <a:schemeClr val="dk1"/>
              </a:buClr>
              <a:buSzPts val="900"/>
              <a:buFont typeface="Arial"/>
              <a:buNone/>
            </a:pPr>
            <a:r>
              <a:t/>
            </a:r>
            <a:endParaRPr sz="900">
              <a:solidFill>
                <a:srgbClr val="000000"/>
              </a:solidFill>
              <a:latin typeface="Calibri"/>
              <a:ea typeface="Calibri"/>
              <a:cs typeface="Calibri"/>
              <a:sym typeface="Calibri"/>
            </a:endParaRPr>
          </a:p>
          <a:p>
            <a:pPr indent="-457200" lvl="0" marL="457200" rtl="0" algn="l">
              <a:lnSpc>
                <a:spcPct val="100000"/>
              </a:lnSpc>
              <a:spcBef>
                <a:spcPts val="640"/>
              </a:spcBef>
              <a:spcAft>
                <a:spcPts val="0"/>
              </a:spcAft>
              <a:buClr>
                <a:schemeClr val="dk1"/>
              </a:buClr>
              <a:buSzPts val="2000"/>
              <a:buFont typeface="Arial"/>
              <a:buAutoNum type="arabicPeriod"/>
            </a:pPr>
            <a:r>
              <a:rPr lang="en-US" sz="2000">
                <a:solidFill>
                  <a:schemeClr val="dk1"/>
                </a:solidFill>
                <a:latin typeface="Calibri"/>
                <a:ea typeface="Calibri"/>
                <a:cs typeface="Calibri"/>
                <a:sym typeface="Calibri"/>
              </a:rPr>
              <a:t>Commonly known in the linguistic research as the non-standard languages: Representing the languages of many underserved students. </a:t>
            </a:r>
            <a:endParaRPr/>
          </a:p>
          <a:p>
            <a:pPr indent="-400050" lvl="0" marL="457200" rtl="0" algn="l">
              <a:lnSpc>
                <a:spcPct val="100000"/>
              </a:lnSpc>
              <a:spcBef>
                <a:spcPts val="64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457200" lvl="0" marL="457200" rtl="0" algn="l">
              <a:lnSpc>
                <a:spcPct val="100000"/>
              </a:lnSpc>
              <a:spcBef>
                <a:spcPts val="640"/>
              </a:spcBef>
              <a:spcAft>
                <a:spcPts val="0"/>
              </a:spcAft>
              <a:buClr>
                <a:schemeClr val="dk1"/>
              </a:buClr>
              <a:buSzPts val="2000"/>
              <a:buFont typeface="Arial"/>
              <a:buAutoNum type="arabicPeriod"/>
            </a:pPr>
            <a:r>
              <a:rPr lang="en-US" sz="2000">
                <a:solidFill>
                  <a:srgbClr val="000000"/>
                </a:solidFill>
                <a:latin typeface="Calibri"/>
                <a:ea typeface="Calibri"/>
                <a:cs typeface="Calibri"/>
                <a:sym typeface="Calibri"/>
              </a:rPr>
              <a:t>Superficially, these students have an apparent proficiency in Standard English and Academic language, but a critical examination of their reading and written skills, coupled with the demand of school language, paints a different picture.</a:t>
            </a:r>
            <a:endParaRPr/>
          </a:p>
        </p:txBody>
      </p:sp>
      <p:sp>
        <p:nvSpPr>
          <p:cNvPr id="628" name="Google Shape;628;p13"/>
          <p:cNvSpPr txBox="1"/>
          <p:nvPr/>
        </p:nvSpPr>
        <p:spPr>
          <a:xfrm>
            <a:off x="932056" y="9906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Standard English Learner (SELs):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imgres.jpg" id="633" name="Google Shape;633;ga2bda726e3_7_153"/>
          <p:cNvPicPr preferRelativeResize="0"/>
          <p:nvPr/>
        </p:nvPicPr>
        <p:blipFill rotWithShape="1">
          <a:blip r:embed="rId3">
            <a:alphaModFix/>
          </a:blip>
          <a:srcRect b="0" l="0" r="0" t="0"/>
          <a:stretch/>
        </p:blipFill>
        <p:spPr>
          <a:xfrm>
            <a:off x="6629400" y="3250094"/>
            <a:ext cx="2371035" cy="2895600"/>
          </a:xfrm>
          <a:prstGeom prst="rect">
            <a:avLst/>
          </a:prstGeom>
          <a:noFill/>
          <a:ln>
            <a:noFill/>
          </a:ln>
        </p:spPr>
      </p:pic>
      <p:pic>
        <p:nvPicPr>
          <p:cNvPr id="634" name="Google Shape;634;ga2bda726e3_7_153"/>
          <p:cNvPicPr preferRelativeResize="0"/>
          <p:nvPr/>
        </p:nvPicPr>
        <p:blipFill rotWithShape="1">
          <a:blip r:embed="rId4">
            <a:alphaModFix/>
          </a:blip>
          <a:srcRect b="0" l="0" r="0" t="0"/>
          <a:stretch/>
        </p:blipFill>
        <p:spPr>
          <a:xfrm>
            <a:off x="-1" y="838200"/>
            <a:ext cx="2133600" cy="2785534"/>
          </a:xfrm>
          <a:prstGeom prst="rect">
            <a:avLst/>
          </a:prstGeom>
          <a:noFill/>
          <a:ln>
            <a:noFill/>
          </a:ln>
        </p:spPr>
      </p:pic>
      <p:pic>
        <p:nvPicPr>
          <p:cNvPr id="635" name="Google Shape;635;ga2bda726e3_7_153"/>
          <p:cNvPicPr preferRelativeResize="0"/>
          <p:nvPr/>
        </p:nvPicPr>
        <p:blipFill rotWithShape="1">
          <a:blip r:embed="rId5">
            <a:alphaModFix/>
          </a:blip>
          <a:srcRect b="0" l="0" r="0" t="0"/>
          <a:stretch/>
        </p:blipFill>
        <p:spPr>
          <a:xfrm>
            <a:off x="4572000" y="745066"/>
            <a:ext cx="2032686" cy="2785534"/>
          </a:xfrm>
          <a:prstGeom prst="rect">
            <a:avLst/>
          </a:prstGeom>
          <a:noFill/>
          <a:ln>
            <a:noFill/>
          </a:ln>
        </p:spPr>
      </p:pic>
      <p:pic>
        <p:nvPicPr>
          <p:cNvPr id="636" name="Google Shape;636;ga2bda726e3_7_153"/>
          <p:cNvPicPr preferRelativeResize="0"/>
          <p:nvPr/>
        </p:nvPicPr>
        <p:blipFill rotWithShape="1">
          <a:blip r:embed="rId6">
            <a:alphaModFix/>
          </a:blip>
          <a:srcRect b="0" l="0" r="0" t="0"/>
          <a:stretch/>
        </p:blipFill>
        <p:spPr>
          <a:xfrm>
            <a:off x="2240278" y="3250093"/>
            <a:ext cx="2381413" cy="28363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4"/>
          <p:cNvSpPr txBox="1"/>
          <p:nvPr>
            <p:ph idx="1" type="body"/>
          </p:nvPr>
        </p:nvSpPr>
        <p:spPr>
          <a:xfrm>
            <a:off x="289571" y="1432560"/>
            <a:ext cx="4396729" cy="4527803"/>
          </a:xfrm>
          <a:prstGeom prst="rect">
            <a:avLst/>
          </a:prstGeom>
          <a:noFill/>
          <a:ln>
            <a:noFill/>
          </a:ln>
        </p:spPr>
        <p:txBody>
          <a:bodyPr anchorCtr="0" anchor="t" bIns="91425" lIns="91425" spcFirstLastPara="1" rIns="91425" wrap="square" tIns="91425">
            <a:noAutofit/>
          </a:bodyPr>
          <a:lstStyle/>
          <a:p>
            <a:pPr indent="-222250" lvl="0" marL="342900" rtl="0" algn="l">
              <a:lnSpc>
                <a:spcPct val="100000"/>
              </a:lnSpc>
              <a:spcBef>
                <a:spcPts val="0"/>
              </a:spcBef>
              <a:spcAft>
                <a:spcPts val="0"/>
              </a:spcAft>
              <a:buSzPts val="2000"/>
              <a:buChar char="•"/>
            </a:pPr>
            <a:r>
              <a:rPr lang="en-US" sz="2000"/>
              <a:t>Six or more years in US (Born and raised in US)</a:t>
            </a:r>
            <a:endParaRPr/>
          </a:p>
          <a:p>
            <a:pPr indent="-222250" lvl="0" marL="342900" rtl="0" algn="l">
              <a:lnSpc>
                <a:spcPct val="100000"/>
              </a:lnSpc>
              <a:spcBef>
                <a:spcPts val="640"/>
              </a:spcBef>
              <a:spcAft>
                <a:spcPts val="0"/>
              </a:spcAft>
              <a:buSzPts val="2000"/>
              <a:buChar char="•"/>
            </a:pPr>
            <a:r>
              <a:rPr lang="en-US" sz="2000"/>
              <a:t>False perception of academic achievement</a:t>
            </a:r>
            <a:endParaRPr/>
          </a:p>
          <a:p>
            <a:pPr indent="-222250" lvl="0" marL="342900" rtl="0" algn="l">
              <a:lnSpc>
                <a:spcPct val="100000"/>
              </a:lnSpc>
              <a:spcBef>
                <a:spcPts val="640"/>
              </a:spcBef>
              <a:spcAft>
                <a:spcPts val="0"/>
              </a:spcAft>
              <a:buSzPts val="2000"/>
              <a:buChar char="•"/>
            </a:pPr>
            <a:r>
              <a:rPr lang="en-US" sz="2000"/>
              <a:t>Adequate grades, but low test scores</a:t>
            </a:r>
            <a:endParaRPr/>
          </a:p>
          <a:p>
            <a:pPr indent="-222250" lvl="0" marL="342900" rtl="0" algn="l">
              <a:lnSpc>
                <a:spcPct val="100000"/>
              </a:lnSpc>
              <a:spcBef>
                <a:spcPts val="640"/>
              </a:spcBef>
              <a:spcAft>
                <a:spcPts val="0"/>
              </a:spcAft>
              <a:buSzPts val="2000"/>
              <a:buChar char="•"/>
            </a:pPr>
            <a:r>
              <a:rPr lang="en-US" sz="2000"/>
              <a:t>Lack of quality and/or inconsistent bilingual instruction</a:t>
            </a:r>
            <a:endParaRPr/>
          </a:p>
          <a:p>
            <a:pPr indent="-222250" lvl="0" marL="342900" rtl="0" algn="l">
              <a:lnSpc>
                <a:spcPct val="100000"/>
              </a:lnSpc>
              <a:spcBef>
                <a:spcPts val="640"/>
              </a:spcBef>
              <a:spcAft>
                <a:spcPts val="0"/>
              </a:spcAft>
              <a:buSzPts val="2000"/>
              <a:buChar char="•"/>
            </a:pPr>
            <a:r>
              <a:rPr lang="en-US" sz="2000"/>
              <a:t>Their elementary education did not serve them the best (lost in the cracks)</a:t>
            </a:r>
            <a:endParaRPr/>
          </a:p>
          <a:p>
            <a:pPr indent="-222250" lvl="0" marL="342900" rtl="0" algn="l">
              <a:lnSpc>
                <a:spcPct val="100000"/>
              </a:lnSpc>
              <a:spcBef>
                <a:spcPts val="640"/>
              </a:spcBef>
              <a:spcAft>
                <a:spcPts val="0"/>
              </a:spcAft>
              <a:buSzPts val="2000"/>
              <a:buChar char="•"/>
            </a:pPr>
            <a:r>
              <a:rPr lang="en-US" sz="2000"/>
              <a:t>Strong BICS, Weak CALPS</a:t>
            </a:r>
            <a:endParaRPr/>
          </a:p>
          <a:p>
            <a:pPr indent="-222250" lvl="0" marL="342900" rtl="0" algn="l">
              <a:lnSpc>
                <a:spcPct val="100000"/>
              </a:lnSpc>
              <a:spcBef>
                <a:spcPts val="640"/>
              </a:spcBef>
              <a:spcAft>
                <a:spcPts val="0"/>
              </a:spcAft>
              <a:buSzPts val="2000"/>
              <a:buChar char="•"/>
            </a:pPr>
            <a:r>
              <a:rPr lang="en-US" sz="2000"/>
              <a:t>Estimated that 74% of secondary ELS are LT-Els (2015)</a:t>
            </a:r>
            <a:endParaRPr/>
          </a:p>
          <a:p>
            <a:pPr indent="-95250" lvl="0" marL="342900" rtl="0" algn="l">
              <a:lnSpc>
                <a:spcPct val="100000"/>
              </a:lnSpc>
              <a:spcBef>
                <a:spcPts val="640"/>
              </a:spcBef>
              <a:spcAft>
                <a:spcPts val="0"/>
              </a:spcAft>
              <a:buSzPts val="2000"/>
              <a:buNone/>
            </a:pPr>
            <a:r>
              <a:t/>
            </a:r>
            <a:endParaRPr sz="2000"/>
          </a:p>
        </p:txBody>
      </p:sp>
      <p:sp>
        <p:nvSpPr>
          <p:cNvPr id="642" name="Google Shape;642;p14"/>
          <p:cNvSpPr txBox="1"/>
          <p:nvPr>
            <p:ph idx="2" type="body"/>
          </p:nvPr>
        </p:nvSpPr>
        <p:spPr>
          <a:xfrm>
            <a:off x="4791719" y="1432560"/>
            <a:ext cx="3963924" cy="4527803"/>
          </a:xfrm>
          <a:prstGeom prst="rect">
            <a:avLst/>
          </a:prstGeom>
          <a:noFill/>
          <a:ln>
            <a:noFill/>
          </a:ln>
        </p:spPr>
        <p:txBody>
          <a:bodyPr anchorCtr="0" anchor="t" bIns="91425" lIns="91425" spcFirstLastPara="1" rIns="91425" wrap="square" tIns="91425">
            <a:noAutofit/>
          </a:bodyPr>
          <a:lstStyle/>
          <a:p>
            <a:pPr indent="-222250" lvl="0" marL="342900" rtl="0" algn="l">
              <a:lnSpc>
                <a:spcPct val="100000"/>
              </a:lnSpc>
              <a:spcBef>
                <a:spcPts val="0"/>
              </a:spcBef>
              <a:spcAft>
                <a:spcPts val="0"/>
              </a:spcAft>
              <a:buSzPts val="2800"/>
              <a:buChar char="•"/>
            </a:pPr>
            <a:r>
              <a:rPr lang="en-US"/>
              <a:t>Education experience mirrors that of SELs </a:t>
            </a:r>
            <a:endParaRPr/>
          </a:p>
          <a:p>
            <a:pPr indent="-222250" lvl="0" marL="342900" rtl="0" algn="l">
              <a:lnSpc>
                <a:spcPct val="100000"/>
              </a:lnSpc>
              <a:spcBef>
                <a:spcPts val="640"/>
              </a:spcBef>
              <a:spcAft>
                <a:spcPts val="0"/>
              </a:spcAft>
              <a:buSzPts val="2800"/>
              <a:buChar char="•"/>
            </a:pPr>
            <a:r>
              <a:rPr lang="en-US"/>
              <a:t>Linguistically misunderstood</a:t>
            </a:r>
            <a:endParaRPr/>
          </a:p>
          <a:p>
            <a:pPr indent="-222250" lvl="0" marL="342900" rtl="0" algn="l">
              <a:lnSpc>
                <a:spcPct val="100000"/>
              </a:lnSpc>
              <a:spcBef>
                <a:spcPts val="640"/>
              </a:spcBef>
              <a:spcAft>
                <a:spcPts val="0"/>
              </a:spcAft>
              <a:buSzPts val="2800"/>
              <a:buChar char="•"/>
            </a:pPr>
            <a:r>
              <a:rPr lang="en-US"/>
              <a:t>Require similar instructional methodology</a:t>
            </a:r>
            <a:endParaRPr/>
          </a:p>
          <a:p>
            <a:pPr indent="-222250" lvl="0" marL="342900" rtl="0" algn="l">
              <a:lnSpc>
                <a:spcPct val="100000"/>
              </a:lnSpc>
              <a:spcBef>
                <a:spcPts val="640"/>
              </a:spcBef>
              <a:spcAft>
                <a:spcPts val="0"/>
              </a:spcAft>
              <a:buSzPts val="2800"/>
              <a:buChar char="•"/>
            </a:pPr>
            <a:r>
              <a:rPr lang="en-US"/>
              <a:t>CLR directly applies to both groups.</a:t>
            </a:r>
            <a:endParaRPr/>
          </a:p>
          <a:p>
            <a:pPr indent="-44450" lvl="0" marL="342900" rtl="0" algn="l">
              <a:lnSpc>
                <a:spcPct val="100000"/>
              </a:lnSpc>
              <a:spcBef>
                <a:spcPts val="640"/>
              </a:spcBef>
              <a:spcAft>
                <a:spcPts val="0"/>
              </a:spcAft>
              <a:buSzPts val="2800"/>
              <a:buNone/>
            </a:pPr>
            <a:r>
              <a:t/>
            </a:r>
            <a:endParaRPr/>
          </a:p>
        </p:txBody>
      </p:sp>
      <p:sp>
        <p:nvSpPr>
          <p:cNvPr id="643" name="Google Shape;643;p14"/>
          <p:cNvSpPr txBox="1"/>
          <p:nvPr>
            <p:ph type="title"/>
          </p:nvPr>
        </p:nvSpPr>
        <p:spPr>
          <a:xfrm>
            <a:off x="289572" y="814725"/>
            <a:ext cx="8602968" cy="5492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US"/>
              <a:t>The Forgotten (or Ignored) EL – Long Term ELs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cxnSp>
        <p:nvCxnSpPr>
          <p:cNvPr id="648" name="Google Shape;648;ga2bda726e3_7_80"/>
          <p:cNvCxnSpPr/>
          <p:nvPr/>
        </p:nvCxnSpPr>
        <p:spPr>
          <a:xfrm flipH="1" rot="10800000">
            <a:off x="457200" y="3195641"/>
            <a:ext cx="8305800" cy="9520"/>
          </a:xfrm>
          <a:prstGeom prst="straightConnector1">
            <a:avLst/>
          </a:prstGeom>
          <a:noFill/>
          <a:ln cap="sq" cmpd="sng" w="57150">
            <a:solidFill>
              <a:schemeClr val="accent1"/>
            </a:solidFill>
            <a:prstDash val="solid"/>
            <a:miter lim="8000"/>
            <a:headEnd len="med" w="med" type="stealth"/>
            <a:tailEnd len="med" w="med" type="stealth"/>
          </a:ln>
        </p:spPr>
      </p:cxnSp>
      <p:sp>
        <p:nvSpPr>
          <p:cNvPr id="649" name="Google Shape;649;ga2bda726e3_7_80"/>
          <p:cNvSpPr txBox="1"/>
          <p:nvPr/>
        </p:nvSpPr>
        <p:spPr>
          <a:xfrm>
            <a:off x="228600" y="3657599"/>
            <a:ext cx="1219200" cy="1200150"/>
          </a:xfrm>
          <a:prstGeom prst="rect">
            <a:avLst/>
          </a:prstGeom>
          <a:noFill/>
          <a:ln cap="rnd" cmpd="sng" w="9525">
            <a:solidFill>
              <a:schemeClr val="accent1"/>
            </a:solidFill>
            <a:prstDash val="solid"/>
            <a:miter lim="8000"/>
            <a:headEnd len="sm" w="sm" type="none"/>
            <a:tailEnd len="sm" w="sm" type="none"/>
          </a:ln>
        </p:spPr>
        <p:txBody>
          <a:bodyPr anchorCtr="0" anchor="t" bIns="45675" lIns="91375" spcFirstLastPara="1" rIns="91375" wrap="square" tIns="45675">
            <a:noAutofit/>
          </a:bodyPr>
          <a:lstStyle/>
          <a:p>
            <a:pPr indent="0" lvl="0" marL="0" marR="0" rtl="0" algn="ctr">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Traditional English Learners</a:t>
            </a:r>
            <a:endParaRPr b="1" i="0" sz="1800" u="none" cap="none" strike="noStrike">
              <a:solidFill>
                <a:schemeClr val="dk1"/>
              </a:solidFill>
              <a:latin typeface="Calibri"/>
              <a:ea typeface="Calibri"/>
              <a:cs typeface="Calibri"/>
              <a:sym typeface="Calibri"/>
            </a:endParaRPr>
          </a:p>
        </p:txBody>
      </p:sp>
      <p:sp>
        <p:nvSpPr>
          <p:cNvPr id="650" name="Google Shape;650;ga2bda726e3_7_80"/>
          <p:cNvSpPr txBox="1"/>
          <p:nvPr/>
        </p:nvSpPr>
        <p:spPr>
          <a:xfrm>
            <a:off x="6130480" y="3809999"/>
            <a:ext cx="990599" cy="369886"/>
          </a:xfrm>
          <a:prstGeom prst="rect">
            <a:avLst/>
          </a:prstGeom>
          <a:noFill/>
          <a:ln>
            <a:noFill/>
          </a:ln>
        </p:spPr>
        <p:txBody>
          <a:bodyPr anchorCtr="0" anchor="t" bIns="45675" lIns="91375" spcFirstLastPara="1" rIns="91375" wrap="square" tIns="45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51" name="Google Shape;651;ga2bda726e3_7_80"/>
          <p:cNvSpPr txBox="1"/>
          <p:nvPr/>
        </p:nvSpPr>
        <p:spPr>
          <a:xfrm>
            <a:off x="1981200" y="3659186"/>
            <a:ext cx="1447800" cy="1200150"/>
          </a:xfrm>
          <a:prstGeom prst="rect">
            <a:avLst/>
          </a:prstGeom>
          <a:noFill/>
          <a:ln cap="rnd" cmpd="sng" w="9525">
            <a:solidFill>
              <a:schemeClr val="accent1"/>
            </a:solidFill>
            <a:prstDash val="solid"/>
            <a:miter lim="8000"/>
            <a:headEnd len="sm" w="sm" type="none"/>
            <a:tailEnd len="sm" w="sm" type="none"/>
          </a:ln>
        </p:spPr>
        <p:txBody>
          <a:bodyPr anchorCtr="0" anchor="t" bIns="45675" lIns="91375" spcFirstLastPara="1" rIns="91375" wrap="square" tIns="45675">
            <a:noAutofit/>
          </a:bodyPr>
          <a:lstStyle/>
          <a:p>
            <a:pPr indent="0" lvl="0" marL="0" marR="0" rtl="0" algn="ctr">
              <a:lnSpc>
                <a:spcPct val="100000"/>
              </a:lnSpc>
              <a:spcBef>
                <a:spcPts val="0"/>
              </a:spcBef>
              <a:spcAft>
                <a:spcPts val="0"/>
              </a:spcAft>
              <a:buClr>
                <a:schemeClr val="dk1"/>
              </a:buClr>
              <a:buSzPts val="450"/>
              <a:buFont typeface="Calibri"/>
              <a:buNone/>
            </a:pPr>
            <a:r>
              <a:rPr b="0" i="1" lang="en-US" sz="1800" u="none" cap="none" strike="noStrike">
                <a:solidFill>
                  <a:schemeClr val="dk1"/>
                </a:solidFill>
                <a:latin typeface="Calibri"/>
                <a:ea typeface="Calibri"/>
                <a:cs typeface="Calibri"/>
                <a:sym typeface="Calibri"/>
              </a:rPr>
              <a:t>Standard English Learners</a:t>
            </a:r>
            <a:endParaRPr b="1" i="0" sz="1800" u="none" cap="none" strike="noStrike">
              <a:solidFill>
                <a:srgbClr val="FF0000"/>
              </a:solidFill>
              <a:latin typeface="Calibri"/>
              <a:ea typeface="Calibri"/>
              <a:cs typeface="Calibri"/>
              <a:sym typeface="Calibri"/>
            </a:endParaRPr>
          </a:p>
        </p:txBody>
      </p:sp>
      <p:sp>
        <p:nvSpPr>
          <p:cNvPr id="652" name="Google Shape;652;ga2bda726e3_7_80"/>
          <p:cNvSpPr txBox="1"/>
          <p:nvPr/>
        </p:nvSpPr>
        <p:spPr>
          <a:xfrm>
            <a:off x="457200" y="1752600"/>
            <a:ext cx="3505200" cy="923924"/>
          </a:xfrm>
          <a:prstGeom prst="rect">
            <a:avLst/>
          </a:prstGeom>
          <a:noFill/>
          <a:ln cap="rnd" cmpd="sng" w="9525">
            <a:solidFill>
              <a:schemeClr val="accent1"/>
            </a:solidFill>
            <a:prstDash val="solid"/>
            <a:miter lim="8000"/>
            <a:headEnd len="sm" w="sm" type="none"/>
            <a:tailEnd len="sm" w="sm" type="none"/>
          </a:ln>
        </p:spPr>
        <p:txBody>
          <a:bodyPr anchorCtr="0" anchor="t" bIns="45675" lIns="91375" spcFirstLastPara="1" rIns="91375" wrap="square" tIns="45675">
            <a:noAutofit/>
          </a:bodyPr>
          <a:lstStyle/>
          <a:p>
            <a:pPr indent="0" lvl="0" marL="0" marR="0" rtl="0" algn="ctr">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Over ½ of all of California’s students are in the process of mastering Standard English </a:t>
            </a:r>
            <a:endParaRPr b="0" i="0" sz="1400" u="none" cap="none" strike="noStrike">
              <a:solidFill>
                <a:srgbClr val="000000"/>
              </a:solidFill>
              <a:latin typeface="Arial"/>
              <a:ea typeface="Arial"/>
              <a:cs typeface="Arial"/>
              <a:sym typeface="Arial"/>
            </a:endParaRPr>
          </a:p>
        </p:txBody>
      </p:sp>
      <p:cxnSp>
        <p:nvCxnSpPr>
          <p:cNvPr id="653" name="Google Shape;653;ga2bda726e3_7_80"/>
          <p:cNvCxnSpPr/>
          <p:nvPr/>
        </p:nvCxnSpPr>
        <p:spPr>
          <a:xfrm rot="5400000">
            <a:off x="2439196" y="3431384"/>
            <a:ext cx="454024" cy="1587"/>
          </a:xfrm>
          <a:prstGeom prst="straightConnector1">
            <a:avLst/>
          </a:prstGeom>
          <a:noFill/>
          <a:ln cap="rnd" cmpd="sng" w="25400">
            <a:solidFill>
              <a:schemeClr val="accent1"/>
            </a:solidFill>
            <a:prstDash val="solid"/>
            <a:miter lim="8000"/>
            <a:headEnd len="sm" w="sm" type="none"/>
            <a:tailEnd len="sm" w="sm" type="none"/>
          </a:ln>
        </p:spPr>
      </p:cxnSp>
      <p:cxnSp>
        <p:nvCxnSpPr>
          <p:cNvPr id="654" name="Google Shape;654;ga2bda726e3_7_80"/>
          <p:cNvCxnSpPr/>
          <p:nvPr/>
        </p:nvCxnSpPr>
        <p:spPr>
          <a:xfrm rot="5400000">
            <a:off x="461168" y="3432967"/>
            <a:ext cx="449262" cy="3174"/>
          </a:xfrm>
          <a:prstGeom prst="straightConnector1">
            <a:avLst/>
          </a:prstGeom>
          <a:noFill/>
          <a:ln cap="rnd" cmpd="sng" w="25400">
            <a:solidFill>
              <a:schemeClr val="accent1"/>
            </a:solidFill>
            <a:prstDash val="solid"/>
            <a:miter lim="8000"/>
            <a:headEnd len="sm" w="sm" type="none"/>
            <a:tailEnd len="sm" w="sm" type="none"/>
          </a:ln>
        </p:spPr>
      </p:cxnSp>
      <p:sp>
        <p:nvSpPr>
          <p:cNvPr id="655" name="Google Shape;655;ga2bda726e3_7_80"/>
          <p:cNvSpPr txBox="1"/>
          <p:nvPr/>
        </p:nvSpPr>
        <p:spPr>
          <a:xfrm>
            <a:off x="7543801" y="3659190"/>
            <a:ext cx="1219199" cy="989013"/>
          </a:xfrm>
          <a:prstGeom prst="rect">
            <a:avLst/>
          </a:prstGeom>
          <a:noFill/>
          <a:ln cap="rnd" cmpd="sng" w="9525">
            <a:solidFill>
              <a:schemeClr val="accent1"/>
            </a:solidFill>
            <a:prstDash val="solid"/>
            <a:miter lim="8000"/>
            <a:headEnd len="sm" w="sm" type="none"/>
            <a:tailEnd len="sm" w="sm" type="none"/>
          </a:ln>
        </p:spPr>
        <p:txBody>
          <a:bodyPr anchorCtr="0" anchor="t" bIns="45675" lIns="91375" spcFirstLastPara="1" rIns="91375" wrap="square" tIns="45675">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Mastery of  Academic Language</a:t>
            </a:r>
            <a:endParaRPr b="0" i="0" sz="1400" u="none" cap="none" strike="noStrike">
              <a:solidFill>
                <a:srgbClr val="000000"/>
              </a:solidFill>
              <a:latin typeface="Arial"/>
              <a:ea typeface="Arial"/>
              <a:cs typeface="Arial"/>
              <a:sym typeface="Arial"/>
            </a:endParaRPr>
          </a:p>
        </p:txBody>
      </p:sp>
      <p:cxnSp>
        <p:nvCxnSpPr>
          <p:cNvPr id="656" name="Google Shape;656;ga2bda726e3_7_80"/>
          <p:cNvCxnSpPr/>
          <p:nvPr/>
        </p:nvCxnSpPr>
        <p:spPr>
          <a:xfrm rot="5400000">
            <a:off x="7929563" y="3429003"/>
            <a:ext cx="449262" cy="1587"/>
          </a:xfrm>
          <a:prstGeom prst="straightConnector1">
            <a:avLst/>
          </a:prstGeom>
          <a:noFill/>
          <a:ln cap="rnd" cmpd="sng" w="25400">
            <a:solidFill>
              <a:schemeClr val="accent1"/>
            </a:solidFill>
            <a:prstDash val="solid"/>
            <a:miter lim="8000"/>
            <a:headEnd len="sm" w="sm" type="none"/>
            <a:tailEnd len="sm" w="sm" type="none"/>
          </a:ln>
        </p:spPr>
      </p:cxnSp>
      <p:sp>
        <p:nvSpPr>
          <p:cNvPr id="657" name="Google Shape;657;ga2bda726e3_7_80"/>
          <p:cNvSpPr txBox="1"/>
          <p:nvPr/>
        </p:nvSpPr>
        <p:spPr>
          <a:xfrm>
            <a:off x="5867400" y="3629592"/>
            <a:ext cx="1219199" cy="1200150"/>
          </a:xfrm>
          <a:prstGeom prst="rect">
            <a:avLst/>
          </a:prstGeom>
          <a:noFill/>
          <a:ln cap="rnd" cmpd="sng" w="9525">
            <a:solidFill>
              <a:schemeClr val="accent1"/>
            </a:solidFill>
            <a:prstDash val="solid"/>
            <a:miter lim="8000"/>
            <a:headEnd len="sm" w="sm" type="none"/>
            <a:tailEnd len="sm" w="sm" type="none"/>
          </a:ln>
        </p:spPr>
        <p:txBody>
          <a:bodyPr anchorCtr="0" anchor="t" bIns="45675" lIns="91375" spcFirstLastPara="1" rIns="91375" wrap="square" tIns="45675">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Mastery of Standard   English</a:t>
            </a:r>
            <a:endParaRPr b="1" i="0" sz="1800" u="none" cap="none" strike="noStrike">
              <a:solidFill>
                <a:schemeClr val="dk1"/>
              </a:solidFill>
              <a:latin typeface="Calibri"/>
              <a:ea typeface="Calibri"/>
              <a:cs typeface="Calibri"/>
              <a:sym typeface="Calibri"/>
            </a:endParaRPr>
          </a:p>
        </p:txBody>
      </p:sp>
      <p:cxnSp>
        <p:nvCxnSpPr>
          <p:cNvPr id="658" name="Google Shape;658;ga2bda726e3_7_80"/>
          <p:cNvCxnSpPr/>
          <p:nvPr/>
        </p:nvCxnSpPr>
        <p:spPr>
          <a:xfrm rot="5400000">
            <a:off x="6211437" y="3432178"/>
            <a:ext cx="449262" cy="1587"/>
          </a:xfrm>
          <a:prstGeom prst="straightConnector1">
            <a:avLst/>
          </a:prstGeom>
          <a:noFill/>
          <a:ln cap="rnd" cmpd="sng" w="25400">
            <a:solidFill>
              <a:schemeClr val="accent1"/>
            </a:solidFill>
            <a:prstDash val="solid"/>
            <a:miter lim="8000"/>
            <a:headEnd len="sm" w="sm" type="none"/>
            <a:tailEnd len="sm" w="sm" type="none"/>
          </a:ln>
        </p:spPr>
      </p:cxnSp>
      <p:sp>
        <p:nvSpPr>
          <p:cNvPr id="659" name="Google Shape;659;ga2bda726e3_7_80"/>
          <p:cNvSpPr txBox="1"/>
          <p:nvPr/>
        </p:nvSpPr>
        <p:spPr>
          <a:xfrm>
            <a:off x="4724402" y="1752600"/>
            <a:ext cx="3505200" cy="923924"/>
          </a:xfrm>
          <a:prstGeom prst="rect">
            <a:avLst/>
          </a:prstGeom>
          <a:noFill/>
          <a:ln cap="rnd" cmpd="sng" w="9525">
            <a:solidFill>
              <a:schemeClr val="accent1"/>
            </a:solidFill>
            <a:prstDash val="solid"/>
            <a:miter lim="8000"/>
            <a:headEnd len="sm" w="sm" type="none"/>
            <a:tailEnd len="sm" w="sm" type="none"/>
          </a:ln>
        </p:spPr>
        <p:txBody>
          <a:bodyPr anchorCtr="0" anchor="t" bIns="45675" lIns="91375" spcFirstLastPara="1" rIns="91375" wrap="square" tIns="45675">
            <a:noAutofit/>
          </a:bodyPr>
          <a:lstStyle/>
          <a:p>
            <a:pPr indent="0" lvl="0" marL="0" marR="0" rtl="0" algn="ctr">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All of California’s students are in the process of mastering Academic  Language</a:t>
            </a:r>
            <a:endParaRPr b="0" i="0" sz="1400" u="none" cap="none" strike="noStrike">
              <a:solidFill>
                <a:srgbClr val="000000"/>
              </a:solidFill>
              <a:latin typeface="Arial"/>
              <a:ea typeface="Arial"/>
              <a:cs typeface="Arial"/>
              <a:sym typeface="Arial"/>
            </a:endParaRPr>
          </a:p>
        </p:txBody>
      </p:sp>
      <p:cxnSp>
        <p:nvCxnSpPr>
          <p:cNvPr id="660" name="Google Shape;660;ga2bda726e3_7_80"/>
          <p:cNvCxnSpPr/>
          <p:nvPr/>
        </p:nvCxnSpPr>
        <p:spPr>
          <a:xfrm rot="5400000">
            <a:off x="4421985" y="3426619"/>
            <a:ext cx="454024" cy="1587"/>
          </a:xfrm>
          <a:prstGeom prst="straightConnector1">
            <a:avLst/>
          </a:prstGeom>
          <a:noFill/>
          <a:ln cap="rnd" cmpd="sng" w="25400">
            <a:solidFill>
              <a:schemeClr val="accent1"/>
            </a:solidFill>
            <a:prstDash val="solid"/>
            <a:miter lim="8000"/>
            <a:headEnd len="sm" w="sm" type="none"/>
            <a:tailEnd len="sm" w="sm" type="none"/>
          </a:ln>
        </p:spPr>
      </p:cxnSp>
      <p:sp>
        <p:nvSpPr>
          <p:cNvPr id="661" name="Google Shape;661;ga2bda726e3_7_80"/>
          <p:cNvSpPr txBox="1"/>
          <p:nvPr/>
        </p:nvSpPr>
        <p:spPr>
          <a:xfrm>
            <a:off x="3962400" y="3654425"/>
            <a:ext cx="1447800" cy="1200150"/>
          </a:xfrm>
          <a:prstGeom prst="rect">
            <a:avLst/>
          </a:prstGeom>
          <a:noFill/>
          <a:ln cap="rnd" cmpd="sng" w="9525">
            <a:solidFill>
              <a:schemeClr val="accent1"/>
            </a:solidFill>
            <a:prstDash val="solid"/>
            <a:miter lim="8000"/>
            <a:headEnd len="sm" w="sm" type="none"/>
            <a:tailEnd len="sm" w="sm" type="none"/>
          </a:ln>
        </p:spPr>
        <p:txBody>
          <a:bodyPr anchorCtr="0" anchor="t" bIns="45675" lIns="91375" spcFirstLastPara="1" rIns="91375" wrap="square" tIns="45675">
            <a:noAutofit/>
          </a:bodyPr>
          <a:lstStyle/>
          <a:p>
            <a:pPr indent="0" lvl="0" marL="0" marR="0" rtl="0" algn="ctr">
              <a:lnSpc>
                <a:spcPct val="100000"/>
              </a:lnSpc>
              <a:spcBef>
                <a:spcPts val="0"/>
              </a:spcBef>
              <a:spcAft>
                <a:spcPts val="0"/>
              </a:spcAft>
              <a:buClr>
                <a:schemeClr val="dk1"/>
              </a:buClr>
              <a:buSzPts val="450"/>
              <a:buFont typeface="Calibri"/>
              <a:buNone/>
            </a:pPr>
            <a:r>
              <a:rPr b="0" i="1" lang="en-US" sz="1800" u="none" cap="none" strike="noStrike">
                <a:solidFill>
                  <a:schemeClr val="dk1"/>
                </a:solidFill>
                <a:latin typeface="Calibri"/>
                <a:ea typeface="Calibri"/>
                <a:cs typeface="Calibri"/>
                <a:sym typeface="Calibri"/>
              </a:rPr>
              <a:t>Proficiency of Standard English</a:t>
            </a:r>
            <a:endParaRPr b="1" i="0" sz="1800" u="none" cap="none" strike="noStrike">
              <a:solidFill>
                <a:srgbClr val="FF0000"/>
              </a:solidFill>
              <a:latin typeface="Calibri"/>
              <a:ea typeface="Calibri"/>
              <a:cs typeface="Calibri"/>
              <a:sym typeface="Calibri"/>
            </a:endParaRPr>
          </a:p>
        </p:txBody>
      </p:sp>
      <p:sp>
        <p:nvSpPr>
          <p:cNvPr id="662" name="Google Shape;662;ga2bda726e3_7_80"/>
          <p:cNvSpPr txBox="1"/>
          <p:nvPr/>
        </p:nvSpPr>
        <p:spPr>
          <a:xfrm>
            <a:off x="2435258" y="5250994"/>
            <a:ext cx="4289884" cy="584743"/>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How proficient are </a:t>
            </a:r>
            <a:r>
              <a:rPr b="1" i="0" lang="en-US" sz="3200" u="none" cap="none" strike="noStrike">
                <a:solidFill>
                  <a:srgbClr val="000000"/>
                </a:solidFill>
                <a:latin typeface="Calibri"/>
                <a:ea typeface="Calibri"/>
                <a:cs typeface="Calibri"/>
                <a:sym typeface="Calibri"/>
              </a:rPr>
              <a:t>you</a:t>
            </a:r>
            <a:r>
              <a:rPr b="0" i="0" lang="en-US" sz="3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63" name="Google Shape;663;ga2bda726e3_7_80"/>
          <p:cNvSpPr txBox="1"/>
          <p:nvPr/>
        </p:nvSpPr>
        <p:spPr>
          <a:xfrm>
            <a:off x="1036900" y="917969"/>
            <a:ext cx="7086600"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Continuum of Standard English Proficiency</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
          <p:cNvSpPr/>
          <p:nvPr/>
        </p:nvSpPr>
        <p:spPr>
          <a:xfrm>
            <a:off x="2286" y="0"/>
            <a:ext cx="9141714"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2" name="Google Shape;442;p2"/>
          <p:cNvSpPr/>
          <p:nvPr/>
        </p:nvSpPr>
        <p:spPr>
          <a:xfrm>
            <a:off x="0" y="0"/>
            <a:ext cx="3125454"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p2"/>
          <p:cNvSpPr txBox="1"/>
          <p:nvPr>
            <p:ph type="title"/>
          </p:nvPr>
        </p:nvSpPr>
        <p:spPr>
          <a:xfrm>
            <a:off x="354425" y="1198418"/>
            <a:ext cx="2400300" cy="4461163"/>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400"/>
              <a:buNone/>
            </a:pPr>
            <a:r>
              <a:rPr lang="en-US">
                <a:solidFill>
                  <a:srgbClr val="FFFFFF"/>
                </a:solidFill>
              </a:rPr>
              <a:t>Our Flow</a:t>
            </a:r>
            <a:endParaRPr/>
          </a:p>
        </p:txBody>
      </p:sp>
      <p:sp>
        <p:nvSpPr>
          <p:cNvPr id="444" name="Google Shape;444;p2"/>
          <p:cNvSpPr txBox="1"/>
          <p:nvPr>
            <p:ph idx="1" type="body"/>
          </p:nvPr>
        </p:nvSpPr>
        <p:spPr>
          <a:xfrm>
            <a:off x="3410791" y="990600"/>
            <a:ext cx="5077143" cy="4724400"/>
          </a:xfrm>
          <a:prstGeom prst="rect">
            <a:avLst/>
          </a:prstGeom>
          <a:noFill/>
          <a:ln>
            <a:noFill/>
          </a:ln>
        </p:spPr>
        <p:txBody>
          <a:bodyPr anchorCtr="0" anchor="ctr" bIns="91425" lIns="91425" spcFirstLastPara="1" rIns="91425" wrap="square" tIns="91425">
            <a:normAutofit/>
          </a:bodyPr>
          <a:lstStyle/>
          <a:p>
            <a:pPr indent="-254000" lvl="0" marL="342900" rtl="0" algn="l">
              <a:lnSpc>
                <a:spcPct val="100000"/>
              </a:lnSpc>
              <a:spcBef>
                <a:spcPts val="0"/>
              </a:spcBef>
              <a:spcAft>
                <a:spcPts val="0"/>
              </a:spcAft>
              <a:buSzPts val="4000"/>
              <a:buChar char="•"/>
            </a:pPr>
            <a:r>
              <a:rPr lang="en-US" sz="4000"/>
              <a:t>Improve our skillsets</a:t>
            </a:r>
            <a:endParaRPr/>
          </a:p>
          <a:p>
            <a:pPr indent="-254000" lvl="0" marL="342900" rtl="0" algn="l">
              <a:lnSpc>
                <a:spcPct val="100000"/>
              </a:lnSpc>
              <a:spcBef>
                <a:spcPts val="640"/>
              </a:spcBef>
              <a:spcAft>
                <a:spcPts val="0"/>
              </a:spcAft>
              <a:buSzPts val="4000"/>
              <a:buChar char="•"/>
            </a:pPr>
            <a:r>
              <a:rPr lang="en-US" sz="4000"/>
              <a:t>Four different methods for linguistic validation and affirmation</a:t>
            </a:r>
            <a:endParaRPr/>
          </a:p>
          <a:p>
            <a:pPr indent="-254000" lvl="0" marL="342900" rtl="0" algn="l">
              <a:lnSpc>
                <a:spcPct val="100000"/>
              </a:lnSpc>
              <a:spcBef>
                <a:spcPts val="640"/>
              </a:spcBef>
              <a:spcAft>
                <a:spcPts val="0"/>
              </a:spcAft>
              <a:buSzPts val="4000"/>
              <a:buChar char="•"/>
            </a:pPr>
            <a:r>
              <a:rPr lang="en-US" sz="4000"/>
              <a:t>Questions and Answers</a:t>
            </a:r>
            <a:endParaRPr/>
          </a:p>
        </p:txBody>
      </p:sp>
      <p:pic>
        <p:nvPicPr>
          <p:cNvPr id="445" name="Google Shape;445;p2"/>
          <p:cNvPicPr preferRelativeResize="0"/>
          <p:nvPr/>
        </p:nvPicPr>
        <p:blipFill rotWithShape="1">
          <a:blip r:embed="rId4">
            <a:alphaModFix/>
          </a:blip>
          <a:srcRect b="0" l="0" r="0" t="0"/>
          <a:stretch/>
        </p:blipFill>
        <p:spPr>
          <a:xfrm>
            <a:off x="0" y="0"/>
            <a:ext cx="9141714" cy="990600"/>
          </a:xfrm>
          <a:prstGeom prst="rect">
            <a:avLst/>
          </a:prstGeom>
          <a:noFill/>
          <a:ln>
            <a:noFill/>
          </a:ln>
        </p:spPr>
      </p:pic>
      <p:pic>
        <p:nvPicPr>
          <p:cNvPr id="446" name="Google Shape;446;p2"/>
          <p:cNvPicPr preferRelativeResize="0"/>
          <p:nvPr/>
        </p:nvPicPr>
        <p:blipFill rotWithShape="1">
          <a:blip r:embed="rId5">
            <a:alphaModFix/>
          </a:blip>
          <a:srcRect b="0" l="0" r="0" t="0"/>
          <a:stretch/>
        </p:blipFill>
        <p:spPr>
          <a:xfrm>
            <a:off x="0" y="5930364"/>
            <a:ext cx="9141714" cy="9276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7" name="Shape 667"/>
        <p:cNvGrpSpPr/>
        <p:nvPr/>
      </p:nvGrpSpPr>
      <p:grpSpPr>
        <a:xfrm>
          <a:off x="0" y="0"/>
          <a:ext cx="0" cy="0"/>
          <a:chOff x="0" y="0"/>
          <a:chExt cx="0" cy="0"/>
        </a:xfrm>
      </p:grpSpPr>
      <p:pic>
        <p:nvPicPr>
          <p:cNvPr descr="Subscribe to Button! New video daily: http://bit.ly/buttonpoetry&#10;If you loved this poem, check out Sasha Banks: http://bit.ly/1bd3lpa&#10;Performing for the Nuyorican Poets Cafe during prelims at the 2015 National Poetry Slam.&#10;&#10;Follow Button on Facebook: http://on.fb.me/SG5Xm0&#10;&#10;About Button:&#10;&#10;Button Poetry is committed to developing a coherent and effective system of production, distribution, promotion and fundraising for spoken word and performance poetry.&#10;&#10;We seek to showcase the power and diversity of voices in our community. By encouraging and broadcasting the best and brightest performance poets of today, we hope to broaden poetry's audience, to expand its reach and develop a greater level of cultural appreciation for the art form." id="668" name="Google Shape;668;ga2bda726e3_7_160" title="Steven Willis - &quot;Ebonics 101&quot; (NPS 2015)">
            <a:hlinkClick r:id="rId3"/>
          </p:cNvPr>
          <p:cNvPicPr preferRelativeResize="0"/>
          <p:nvPr/>
        </p:nvPicPr>
        <p:blipFill rotWithShape="1">
          <a:blip r:embed="rId4">
            <a:alphaModFix/>
          </a:blip>
          <a:srcRect b="0" l="0" r="0" t="0"/>
          <a:stretch/>
        </p:blipFill>
        <p:spPr>
          <a:xfrm>
            <a:off x="0" y="735650"/>
            <a:ext cx="9144000" cy="620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000"/>
                                        <p:tgtEl>
                                          <p:spTgt spid="6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pic>
        <p:nvPicPr>
          <p:cNvPr descr="Jamila Lyiscott is a &quot;tri-tongued orator,&quot; and this powerful spoken-word essay celebrates — and challenges — the three distinct flavors of English she speaks with her friends, in the classroom and with her parents. As she explores the complicated history and present-day identity that each language represents, she unpacks what it means to be &quot;articulate.&quot;&#10;&#10;Visit http://TED.com to get our entire library of TED Talks, transcripts, translations, personalized talk recommendations and more.&#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10;&#10;Become a TED Member: http://ted.com/membership&#10;Follow TED on Twitter: http://twitter.com/TEDTalks&#10;Like TED on Facebook: http://facebook.com/TED&#10;Subscribe to our channel: http://youtube.com/TED&#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 id="673" name="Google Shape;673;g128045290c2_0_8" title="Jamila Lyiscott: 3 ways to speak English | TED">
            <a:hlinkClick r:id="rId3"/>
          </p:cNvPr>
          <p:cNvPicPr preferRelativeResize="0"/>
          <p:nvPr/>
        </p:nvPicPr>
        <p:blipFill>
          <a:blip r:embed="rId4">
            <a:alphaModFix/>
          </a:blip>
          <a:stretch>
            <a:fillRect/>
          </a:stretch>
        </p:blipFill>
        <p:spPr>
          <a:xfrm>
            <a:off x="0" y="0"/>
            <a:ext cx="9144000" cy="689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a2bda726e3_7_29"/>
          <p:cNvSpPr txBox="1"/>
          <p:nvPr>
            <p:ph idx="1" type="body"/>
          </p:nvPr>
        </p:nvSpPr>
        <p:spPr>
          <a:xfrm>
            <a:off x="152400" y="1600200"/>
            <a:ext cx="3008313" cy="4800600"/>
          </a:xfrm>
          <a:prstGeom prst="rect">
            <a:avLst/>
          </a:prstGeom>
          <a:noFill/>
          <a:ln>
            <a:noFill/>
          </a:ln>
        </p:spPr>
        <p:txBody>
          <a:bodyPr anchorCtr="0" anchor="t" bIns="45675" lIns="91375" spcFirstLastPara="1" rIns="91375" wrap="square" tIns="45675">
            <a:noAutofit/>
          </a:bodyPr>
          <a:lstStyle/>
          <a:p>
            <a:pPr indent="-444320" lvl="0" marL="444320" rtl="0" algn="l">
              <a:lnSpc>
                <a:spcPct val="100000"/>
              </a:lnSpc>
              <a:spcBef>
                <a:spcPts val="0"/>
              </a:spcBef>
              <a:spcAft>
                <a:spcPts val="0"/>
              </a:spcAft>
              <a:buClr>
                <a:srgbClr val="000000"/>
              </a:buClr>
              <a:buSzPts val="1330"/>
              <a:buFont typeface="Yanone Kaffeesatz"/>
              <a:buAutoNum type="arabicPeriod"/>
            </a:pPr>
            <a:r>
              <a:rPr b="1" lang="en-US" sz="1900">
                <a:solidFill>
                  <a:srgbClr val="000000"/>
                </a:solidFill>
                <a:latin typeface="Calibri"/>
                <a:ea typeface="Calibri"/>
                <a:cs typeface="Calibri"/>
                <a:sym typeface="Calibri"/>
              </a:rPr>
              <a:t>What is your linguistic identity?</a:t>
            </a:r>
            <a:endParaRPr/>
          </a:p>
          <a:p>
            <a:pPr indent="-444320" lvl="0" marL="444320" rtl="0" algn="l">
              <a:lnSpc>
                <a:spcPct val="100000"/>
              </a:lnSpc>
              <a:spcBef>
                <a:spcPts val="400"/>
              </a:spcBef>
              <a:spcAft>
                <a:spcPts val="0"/>
              </a:spcAft>
              <a:buClr>
                <a:srgbClr val="000000"/>
              </a:buClr>
              <a:buSzPts val="1330"/>
              <a:buFont typeface="Yanone Kaffeesatz"/>
              <a:buAutoNum type="arabicPeriod"/>
            </a:pPr>
            <a:r>
              <a:rPr b="1" lang="en-US" sz="1900">
                <a:solidFill>
                  <a:srgbClr val="000000"/>
                </a:solidFill>
                <a:latin typeface="Calibri"/>
                <a:ea typeface="Calibri"/>
                <a:cs typeface="Calibri"/>
                <a:sym typeface="Calibri"/>
              </a:rPr>
              <a:t>Where did you acquire your home language?</a:t>
            </a:r>
            <a:endParaRPr/>
          </a:p>
          <a:p>
            <a:pPr indent="-444320" lvl="0" marL="444320" rtl="0" algn="l">
              <a:lnSpc>
                <a:spcPct val="100000"/>
              </a:lnSpc>
              <a:spcBef>
                <a:spcPts val="400"/>
              </a:spcBef>
              <a:spcAft>
                <a:spcPts val="0"/>
              </a:spcAft>
              <a:buClr>
                <a:srgbClr val="000000"/>
              </a:buClr>
              <a:buSzPts val="1330"/>
              <a:buFont typeface="Yanone Kaffeesatz"/>
              <a:buAutoNum type="arabicPeriod"/>
            </a:pPr>
            <a:r>
              <a:rPr b="1" lang="en-US" sz="1900">
                <a:solidFill>
                  <a:srgbClr val="000000"/>
                </a:solidFill>
                <a:latin typeface="Calibri"/>
                <a:ea typeface="Calibri"/>
                <a:cs typeface="Calibri"/>
                <a:sym typeface="Calibri"/>
              </a:rPr>
              <a:t>How many languages/ways do you speak?</a:t>
            </a:r>
            <a:endParaRPr/>
          </a:p>
          <a:p>
            <a:pPr indent="-444320" lvl="0" marL="444320" rtl="0" algn="l">
              <a:lnSpc>
                <a:spcPct val="100000"/>
              </a:lnSpc>
              <a:spcBef>
                <a:spcPts val="400"/>
              </a:spcBef>
              <a:spcAft>
                <a:spcPts val="0"/>
              </a:spcAft>
              <a:buClr>
                <a:srgbClr val="000000"/>
              </a:buClr>
              <a:buSzPts val="1330"/>
              <a:buFont typeface="Yanone Kaffeesatz"/>
              <a:buAutoNum type="arabicPeriod"/>
            </a:pPr>
            <a:r>
              <a:rPr b="1" lang="en-US" sz="1900">
                <a:solidFill>
                  <a:srgbClr val="000000"/>
                </a:solidFill>
                <a:latin typeface="Calibri"/>
                <a:ea typeface="Calibri"/>
                <a:cs typeface="Calibri"/>
                <a:sym typeface="Calibri"/>
              </a:rPr>
              <a:t>To what extent are you proficient in Standard English/Academic Language?</a:t>
            </a:r>
            <a:endParaRPr/>
          </a:p>
          <a:p>
            <a:pPr indent="-444320" lvl="0" marL="444320" rtl="0" algn="l">
              <a:lnSpc>
                <a:spcPct val="100000"/>
              </a:lnSpc>
              <a:spcBef>
                <a:spcPts val="400"/>
              </a:spcBef>
              <a:spcAft>
                <a:spcPts val="0"/>
              </a:spcAft>
              <a:buClr>
                <a:srgbClr val="000000"/>
              </a:buClr>
              <a:buSzPts val="1330"/>
              <a:buFont typeface="Yanone Kaffeesatz"/>
              <a:buAutoNum type="arabicPeriod"/>
            </a:pPr>
            <a:r>
              <a:rPr b="1" lang="en-US" sz="1900">
                <a:solidFill>
                  <a:srgbClr val="000000"/>
                </a:solidFill>
                <a:latin typeface="Calibri"/>
                <a:ea typeface="Calibri"/>
                <a:cs typeface="Calibri"/>
                <a:sym typeface="Calibri"/>
              </a:rPr>
              <a:t>What is your measure?</a:t>
            </a:r>
            <a:endParaRPr/>
          </a:p>
        </p:txBody>
      </p:sp>
      <p:sp>
        <p:nvSpPr>
          <p:cNvPr id="679" name="Google Shape;679;ga2bda726e3_7_29"/>
          <p:cNvSpPr txBox="1"/>
          <p:nvPr>
            <p:ph idx="2" type="body"/>
          </p:nvPr>
        </p:nvSpPr>
        <p:spPr>
          <a:xfrm>
            <a:off x="3352800" y="1701463"/>
            <a:ext cx="5562600" cy="4242137"/>
          </a:xfrm>
          <a:prstGeom prst="rect">
            <a:avLst/>
          </a:prstGeom>
          <a:solidFill>
            <a:srgbClr val="62C6DE">
              <a:alpha val="20392"/>
            </a:srgbClr>
          </a:solidFill>
          <a:ln>
            <a:noFill/>
          </a:ln>
        </p:spPr>
        <p:txBody>
          <a:bodyPr anchorCtr="0" anchor="t" bIns="45675" lIns="91375" spcFirstLastPara="1" rIns="91375" wrap="square" tIns="45675">
            <a:noAutofit/>
          </a:bodyPr>
          <a:lstStyle/>
          <a:p>
            <a:pPr indent="0" lvl="0" marL="0" rtl="0" algn="l">
              <a:lnSpc>
                <a:spcPct val="100000"/>
              </a:lnSpc>
              <a:spcBef>
                <a:spcPts val="0"/>
              </a:spcBef>
              <a:spcAft>
                <a:spcPts val="0"/>
              </a:spcAft>
              <a:buClr>
                <a:schemeClr val="dk1"/>
              </a:buClr>
              <a:buSzPts val="400"/>
              <a:buNone/>
            </a:pPr>
            <a:r>
              <a:rPr lang="en-US" sz="1600">
                <a:solidFill>
                  <a:srgbClr val="000000"/>
                </a:solidFill>
                <a:latin typeface="Calibri"/>
                <a:ea typeface="Calibri"/>
                <a:cs typeface="Calibri"/>
                <a:sym typeface="Calibri"/>
              </a:rPr>
              <a:t>Around the world people communicate with one another using a dazzling array of languages—7,000 or so all told—and each language requires very different things from its speakers. For example, suppose I want to tell you that I saw </a:t>
            </a:r>
            <a:r>
              <a:rPr i="1" lang="en-US" sz="1600">
                <a:solidFill>
                  <a:srgbClr val="000000"/>
                </a:solidFill>
                <a:latin typeface="Calibri"/>
                <a:ea typeface="Calibri"/>
                <a:cs typeface="Calibri"/>
                <a:sym typeface="Calibri"/>
              </a:rPr>
              <a:t>Uncle Vanya </a:t>
            </a:r>
            <a:r>
              <a:rPr lang="en-US" sz="1600">
                <a:solidFill>
                  <a:srgbClr val="000000"/>
                </a:solidFill>
                <a:latin typeface="Calibri"/>
                <a:ea typeface="Calibri"/>
                <a:cs typeface="Calibri"/>
                <a:sym typeface="Calibri"/>
              </a:rPr>
              <a:t>on 42nd Street. In Mian, a language spoken in Papua New Guinea, the verb I used would reveal whether the event happened just now, yesterday or in the distant past, whereas in Indonesian, the verb wouldn’t even give away whether it had already happened or was still coming up. In Russian, the verb would reveal my gender. In Mandarin, I would have to specify whether the uncle is maternal or paternal and whether he is related by blood or marriage, because there are different words for all these different types of uncles and then some (he happens to be a mother’s brother, as the Chinese translation clearly states). And in Pirahã, a language spoken in the Amazon, I couldn’t say “42nd,” because there are no words for exact numbers, just words for “few” and “many.”  - </a:t>
            </a:r>
            <a:r>
              <a:rPr i="1" lang="en-US" sz="1600">
                <a:solidFill>
                  <a:srgbClr val="000000"/>
                </a:solidFill>
                <a:latin typeface="Calibri"/>
                <a:ea typeface="Calibri"/>
                <a:cs typeface="Calibri"/>
                <a:sym typeface="Calibri"/>
              </a:rPr>
              <a:t>Lera Boroditsky</a:t>
            </a:r>
            <a:endParaRPr i="1" sz="1600">
              <a:solidFill>
                <a:srgbClr val="000000"/>
              </a:solidFill>
              <a:latin typeface="Calibri"/>
              <a:ea typeface="Calibri"/>
              <a:cs typeface="Calibri"/>
              <a:sym typeface="Calibri"/>
            </a:endParaRPr>
          </a:p>
        </p:txBody>
      </p:sp>
      <p:sp>
        <p:nvSpPr>
          <p:cNvPr id="680" name="Google Shape;680;ga2bda726e3_7_29"/>
          <p:cNvSpPr/>
          <p:nvPr/>
        </p:nvSpPr>
        <p:spPr>
          <a:xfrm>
            <a:off x="-152400" y="928302"/>
            <a:ext cx="922020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Language shapes how we think, how we experience the world</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9"/>
          <p:cNvSpPr txBox="1"/>
          <p:nvPr/>
        </p:nvSpPr>
        <p:spPr>
          <a:xfrm>
            <a:off x="160286" y="1894823"/>
            <a:ext cx="8823434" cy="4625025"/>
          </a:xfrm>
          <a:prstGeom prst="rect">
            <a:avLst/>
          </a:prstGeom>
          <a:noFill/>
          <a:ln>
            <a:noFill/>
          </a:ln>
        </p:spPr>
        <p:txBody>
          <a:bodyPr anchorCtr="0" anchor="t" bIns="30825" lIns="61700" spcFirstLastPara="1" rIns="61700" wrap="square" tIns="30825">
            <a:noAutofit/>
          </a:bodyPr>
          <a:lstStyle/>
          <a:p>
            <a:pPr indent="0" lvl="0" marL="0" marR="0" rtl="0" algn="l">
              <a:lnSpc>
                <a:spcPct val="100000"/>
              </a:lnSpc>
              <a:spcBef>
                <a:spcPts val="0"/>
              </a:spcBef>
              <a:spcAft>
                <a:spcPts val="0"/>
              </a:spcAft>
              <a:buClr>
                <a:srgbClr val="003300"/>
              </a:buClr>
              <a:buSzPts val="375"/>
              <a:buFont typeface="Calibri"/>
              <a:buNone/>
            </a:pPr>
            <a:r>
              <a:rPr b="1" i="0" lang="en-US" sz="1500" u="none" cap="none" strike="noStrike">
                <a:solidFill>
                  <a:srgbClr val="003300"/>
                </a:solidFill>
                <a:latin typeface="Calibri"/>
                <a:ea typeface="Calibri"/>
                <a:cs typeface="Calibri"/>
                <a:sym typeface="Calibri"/>
              </a:rPr>
              <a:t>Home Language						                                                                             Academic Language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4B0801"/>
              </a:solidFill>
              <a:latin typeface="Calibri"/>
              <a:ea typeface="Calibri"/>
              <a:cs typeface="Calibri"/>
              <a:sym typeface="Calibri"/>
            </a:endParaRPr>
          </a:p>
          <a:p>
            <a:pPr indent="0" lvl="0" marL="0" marR="0" rtl="0" algn="ctr">
              <a:lnSpc>
                <a:spcPct val="100000"/>
              </a:lnSpc>
              <a:spcBef>
                <a:spcPts val="450"/>
              </a:spcBef>
              <a:spcAft>
                <a:spcPts val="0"/>
              </a:spcAft>
              <a:buClr>
                <a:srgbClr val="4B0801"/>
              </a:buClr>
              <a:buSzPts val="375"/>
              <a:buFont typeface="Calibri"/>
              <a:buNone/>
            </a:pPr>
            <a:r>
              <a:rPr b="1" i="0" lang="en-US" sz="1500" u="none" cap="none" strike="noStrike">
                <a:solidFill>
                  <a:srgbClr val="4B080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1500"/>
              <a:buFont typeface="Arial"/>
              <a:buNone/>
            </a:pPr>
            <a:r>
              <a:t/>
            </a:r>
            <a:endParaRPr b="1" i="0" sz="15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
              <a:buFont typeface="Calibri"/>
              <a:buNone/>
            </a:pPr>
            <a:r>
              <a:rPr b="1" i="0" lang="en-US" sz="2000" u="none" cap="none" strike="noStrike">
                <a:solidFill>
                  <a:srgbClr val="000000"/>
                </a:solidFill>
                <a:latin typeface="Calibri"/>
                <a:ea typeface="Calibri"/>
                <a:cs typeface="Calibri"/>
                <a:sym typeface="Calibri"/>
              </a:rPr>
              <a:t>“</a:t>
            </a:r>
            <a:r>
              <a:rPr b="1" i="1" lang="en-US" sz="2000" u="none" cap="none" strike="noStrike">
                <a:solidFill>
                  <a:srgbClr val="000000"/>
                </a:solidFill>
                <a:latin typeface="Calibri"/>
                <a:ea typeface="Calibri"/>
                <a:cs typeface="Calibri"/>
                <a:sym typeface="Calibri"/>
              </a:rPr>
              <a:t>Situational appropriateness</a:t>
            </a:r>
            <a:r>
              <a:rPr b="1" i="0" lang="en-US" sz="2000" u="none" cap="none" strike="noStrike">
                <a:solidFill>
                  <a:srgbClr val="000000"/>
                </a:solidFill>
                <a:latin typeface="Calibri"/>
                <a:ea typeface="Calibri"/>
                <a:cs typeface="Calibri"/>
                <a:sym typeface="Calibri"/>
              </a:rPr>
              <a:t> is the concept of determining what cultural or linguistic behavior is most appropriate for the situation. Put another way, students are allowed to make choices around cultural and linguistic behaviors dependent on the situation but without giving up or sacrificing what they consider to be their base culture or language.”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375"/>
              <a:buFont typeface="Calibri"/>
              <a:buNone/>
            </a:pPr>
            <a:r>
              <a:rPr b="1" i="0" lang="en-US" sz="1500" u="none" cap="none" strike="noStrike">
                <a:solidFill>
                  <a:srgbClr val="000000"/>
                </a:solidFill>
                <a:latin typeface="Calibri"/>
                <a:ea typeface="Calibri"/>
                <a:cs typeface="Calibri"/>
                <a:sym typeface="Calibri"/>
              </a:rPr>
              <a:t>—Hollie, </a:t>
            </a:r>
            <a:r>
              <a:rPr b="1" i="1" lang="en-US" sz="1500" u="none" cap="none" strike="noStrike">
                <a:solidFill>
                  <a:srgbClr val="000000"/>
                </a:solidFill>
                <a:latin typeface="Calibri"/>
                <a:ea typeface="Calibri"/>
                <a:cs typeface="Calibri"/>
                <a:sym typeface="Calibri"/>
              </a:rPr>
              <a:t>Culturally and Linguistically Responsive Teaching and Learning: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75"/>
              <a:buFont typeface="Calibri"/>
              <a:buNone/>
            </a:pPr>
            <a:r>
              <a:rPr b="1" i="1" lang="en-US" sz="1500" u="none" cap="none" strike="noStrike">
                <a:solidFill>
                  <a:srgbClr val="000000"/>
                </a:solidFill>
                <a:latin typeface="Calibri"/>
                <a:ea typeface="Calibri"/>
                <a:cs typeface="Calibri"/>
                <a:sym typeface="Calibri"/>
              </a:rPr>
              <a:t>Classroom Practices for Student Success (</a:t>
            </a:r>
            <a:r>
              <a:rPr b="1" i="0" lang="en-US" sz="1500" u="none" cap="none" strike="noStrike">
                <a:solidFill>
                  <a:srgbClr val="000000"/>
                </a:solidFill>
                <a:latin typeface="Calibri"/>
                <a:ea typeface="Calibri"/>
                <a:cs typeface="Calibri"/>
                <a:sym typeface="Calibri"/>
              </a:rPr>
              <a:t>2017)</a:t>
            </a:r>
            <a:endParaRPr b="0" i="0" sz="1400" u="none" cap="none" strike="noStrike">
              <a:solidFill>
                <a:srgbClr val="000000"/>
              </a:solidFill>
              <a:latin typeface="Arial"/>
              <a:ea typeface="Arial"/>
              <a:cs typeface="Arial"/>
              <a:sym typeface="Arial"/>
            </a:endParaRPr>
          </a:p>
        </p:txBody>
      </p:sp>
      <p:sp>
        <p:nvSpPr>
          <p:cNvPr id="686" name="Google Shape;686;p19"/>
          <p:cNvSpPr txBox="1"/>
          <p:nvPr>
            <p:ph type="title"/>
          </p:nvPr>
        </p:nvSpPr>
        <p:spPr>
          <a:xfrm>
            <a:off x="1428754" y="1371603"/>
            <a:ext cx="6286499" cy="411956"/>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0"/>
              </a:spcBef>
              <a:spcAft>
                <a:spcPts val="0"/>
              </a:spcAft>
              <a:buClr>
                <a:schemeClr val="lt1"/>
              </a:buClr>
              <a:buSzPts val="600"/>
              <a:buFont typeface="Arial"/>
              <a:buNone/>
            </a:pPr>
            <a:r>
              <a:rPr b="1" lang="en-US" sz="2400">
                <a:solidFill>
                  <a:schemeClr val="lt1"/>
                </a:solidFill>
                <a:latin typeface="Arial"/>
                <a:ea typeface="Arial"/>
                <a:cs typeface="Arial"/>
                <a:sym typeface="Arial"/>
              </a:rPr>
              <a:t>    Cultural Complexity Continuum</a:t>
            </a:r>
            <a:endParaRPr/>
          </a:p>
        </p:txBody>
      </p:sp>
      <p:sp>
        <p:nvSpPr>
          <p:cNvPr id="687" name="Google Shape;687;p19"/>
          <p:cNvSpPr txBox="1"/>
          <p:nvPr/>
        </p:nvSpPr>
        <p:spPr>
          <a:xfrm>
            <a:off x="1871385" y="865853"/>
            <a:ext cx="540123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The Relativity of Language</a:t>
            </a:r>
            <a:endParaRPr b="0" i="0" sz="1400" u="none" cap="none" strike="noStrike">
              <a:solidFill>
                <a:srgbClr val="000000"/>
              </a:solidFill>
              <a:latin typeface="Arial"/>
              <a:ea typeface="Arial"/>
              <a:cs typeface="Arial"/>
              <a:sym typeface="Arial"/>
            </a:endParaRPr>
          </a:p>
        </p:txBody>
      </p:sp>
      <p:pic>
        <p:nvPicPr>
          <p:cNvPr id="688" name="Google Shape;688;p19"/>
          <p:cNvPicPr preferRelativeResize="0"/>
          <p:nvPr/>
        </p:nvPicPr>
        <p:blipFill rotWithShape="1">
          <a:blip r:embed="rId3">
            <a:alphaModFix/>
          </a:blip>
          <a:srcRect b="0" l="0" r="0" t="0"/>
          <a:stretch/>
        </p:blipFill>
        <p:spPr>
          <a:xfrm>
            <a:off x="0" y="1437623"/>
            <a:ext cx="9144000" cy="419100"/>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pSp>
        <p:nvGrpSpPr>
          <p:cNvPr id="693" name="Google Shape;693;p16"/>
          <p:cNvGrpSpPr/>
          <p:nvPr/>
        </p:nvGrpSpPr>
        <p:grpSpPr>
          <a:xfrm>
            <a:off x="1551199" y="1622286"/>
            <a:ext cx="5965401" cy="4220883"/>
            <a:chOff x="1246399" y="0"/>
            <a:chExt cx="5965401" cy="4220883"/>
          </a:xfrm>
        </p:grpSpPr>
        <p:sp>
          <p:nvSpPr>
            <p:cNvPr id="694" name="Google Shape;694;p16"/>
            <p:cNvSpPr/>
            <p:nvPr/>
          </p:nvSpPr>
          <p:spPr>
            <a:xfrm rot="10800000">
              <a:off x="1533325" y="0"/>
              <a:ext cx="5624703" cy="681395"/>
            </a:xfrm>
            <a:prstGeom prst="homePlate">
              <a:avLst>
                <a:gd fmla="val 50000" name="adj"/>
              </a:avLst>
            </a:prstGeom>
            <a:gradFill>
              <a:gsLst>
                <a:gs pos="0">
                  <a:srgbClr val="982D2B"/>
                </a:gs>
                <a:gs pos="80000">
                  <a:srgbClr val="C83D39"/>
                </a:gs>
                <a:gs pos="100000">
                  <a:srgbClr val="CC3A36"/>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6"/>
            <p:cNvSpPr txBox="1"/>
            <p:nvPr/>
          </p:nvSpPr>
          <p:spPr>
            <a:xfrm>
              <a:off x="1703674" y="0"/>
              <a:ext cx="5454354" cy="681395"/>
            </a:xfrm>
            <a:prstGeom prst="rect">
              <a:avLst/>
            </a:prstGeom>
            <a:noFill/>
            <a:ln>
              <a:noFill/>
            </a:ln>
          </p:spPr>
          <p:txBody>
            <a:bodyPr anchorCtr="0" anchor="ctr" bIns="80000" lIns="300475" spcFirstLastPara="1" rIns="149350" wrap="square" tIns="80000">
              <a:noAutofit/>
            </a:bodyPr>
            <a:lstStyle/>
            <a:p>
              <a:pPr indent="0" lvl="0" marL="0" marR="0" rtl="0" algn="ctr">
                <a:lnSpc>
                  <a:spcPct val="90000"/>
                </a:lnSpc>
                <a:spcBef>
                  <a:spcPts val="0"/>
                </a:spcBef>
                <a:spcAft>
                  <a:spcPts val="0"/>
                </a:spcAft>
                <a:buClr>
                  <a:schemeClr val="dk1"/>
                </a:buClr>
                <a:buSzPts val="2100"/>
                <a:buFont typeface="Arial"/>
                <a:buNone/>
              </a:pPr>
              <a:r>
                <a:rPr b="0" i="0" lang="en-US" sz="2100" u="none" cap="none" strike="noStrike">
                  <a:solidFill>
                    <a:schemeClr val="dk1"/>
                  </a:solidFill>
                  <a:latin typeface="Arial"/>
                  <a:ea typeface="Arial"/>
                  <a:cs typeface="Arial"/>
                  <a:sym typeface="Arial"/>
                </a:rPr>
                <a:t>With </a:t>
              </a:r>
              <a:r>
                <a:rPr b="1" i="0" lang="en-US" sz="2100" u="none" cap="none" strike="noStrike">
                  <a:solidFill>
                    <a:schemeClr val="dk1"/>
                  </a:solidFill>
                  <a:latin typeface="Arial"/>
                  <a:ea typeface="Arial"/>
                  <a:cs typeface="Arial"/>
                  <a:sym typeface="Arial"/>
                </a:rPr>
                <a:t>WHOM</a:t>
              </a:r>
              <a:r>
                <a:rPr b="0" i="0" lang="en-US" sz="2100" u="none" cap="none" strike="noStrike">
                  <a:solidFill>
                    <a:schemeClr val="dk1"/>
                  </a:solidFill>
                  <a:latin typeface="Arial"/>
                  <a:ea typeface="Arial"/>
                  <a:cs typeface="Arial"/>
                  <a:sym typeface="Arial"/>
                </a:rPr>
                <a:t> is the student communicating?</a:t>
              </a:r>
              <a:endParaRPr b="0" i="0" sz="2100" u="none" cap="none" strike="noStrike">
                <a:solidFill>
                  <a:schemeClr val="dk1"/>
                </a:solidFill>
                <a:latin typeface="Arial"/>
                <a:ea typeface="Arial"/>
                <a:cs typeface="Arial"/>
                <a:sym typeface="Arial"/>
              </a:endParaRPr>
            </a:p>
          </p:txBody>
        </p:sp>
        <p:sp>
          <p:nvSpPr>
            <p:cNvPr id="696" name="Google Shape;696;p16"/>
            <p:cNvSpPr/>
            <p:nvPr/>
          </p:nvSpPr>
          <p:spPr>
            <a:xfrm>
              <a:off x="1246399" y="302"/>
              <a:ext cx="681395" cy="681395"/>
            </a:xfrm>
            <a:prstGeom prst="ellipse">
              <a:avLst/>
            </a:prstGeom>
            <a:blipFill rotWithShape="1">
              <a:blip r:embed="rId3">
                <a:alphaModFix/>
              </a:blip>
              <a:stretch>
                <a:fillRect b="0" l="-19994" r="-19996" t="0"/>
              </a:stretch>
            </a:blip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6"/>
            <p:cNvSpPr/>
            <p:nvPr/>
          </p:nvSpPr>
          <p:spPr>
            <a:xfrm rot="10800000">
              <a:off x="1587097" y="885098"/>
              <a:ext cx="5624703" cy="681395"/>
            </a:xfrm>
            <a:prstGeom prst="homePlate">
              <a:avLst>
                <a:gd fmla="val 50000" name="adj"/>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6"/>
            <p:cNvSpPr txBox="1"/>
            <p:nvPr/>
          </p:nvSpPr>
          <p:spPr>
            <a:xfrm>
              <a:off x="1757446" y="885098"/>
              <a:ext cx="5454354" cy="681395"/>
            </a:xfrm>
            <a:prstGeom prst="rect">
              <a:avLst/>
            </a:prstGeom>
            <a:noFill/>
            <a:ln>
              <a:noFill/>
            </a:ln>
          </p:spPr>
          <p:txBody>
            <a:bodyPr anchorCtr="0" anchor="ctr" bIns="80000" lIns="300475" spcFirstLastPara="1" rIns="149350" wrap="square" tIns="80000">
              <a:noAutofit/>
            </a:bodyPr>
            <a:lstStyle/>
            <a:p>
              <a:pPr indent="0" lvl="0" marL="0" marR="0" rtl="0" algn="ctr">
                <a:lnSpc>
                  <a:spcPct val="90000"/>
                </a:lnSpc>
                <a:spcBef>
                  <a:spcPts val="0"/>
                </a:spcBef>
                <a:spcAft>
                  <a:spcPts val="0"/>
                </a:spcAft>
                <a:buClr>
                  <a:schemeClr val="dk1"/>
                </a:buClr>
                <a:buSzPts val="2100"/>
                <a:buFont typeface="Arial"/>
                <a:buNone/>
              </a:pPr>
              <a:r>
                <a:rPr b="1" i="0" lang="en-US" sz="2100" u="none" cap="none" strike="noStrike">
                  <a:solidFill>
                    <a:schemeClr val="dk1"/>
                  </a:solidFill>
                  <a:latin typeface="Arial"/>
                  <a:ea typeface="Arial"/>
                  <a:cs typeface="Arial"/>
                  <a:sym typeface="Arial"/>
                </a:rPr>
                <a:t>WHAT </a:t>
              </a:r>
              <a:r>
                <a:rPr b="0" i="0" lang="en-US" sz="2100" u="none" cap="none" strike="noStrike">
                  <a:solidFill>
                    <a:schemeClr val="dk1"/>
                  </a:solidFill>
                  <a:latin typeface="Arial"/>
                  <a:ea typeface="Arial"/>
                  <a:cs typeface="Arial"/>
                  <a:sym typeface="Arial"/>
                </a:rPr>
                <a:t>is the topic of the communication?</a:t>
              </a:r>
              <a:endParaRPr b="0" i="0" sz="2100" u="none" cap="none" strike="noStrike">
                <a:solidFill>
                  <a:schemeClr val="dk1"/>
                </a:solidFill>
                <a:latin typeface="Arial"/>
                <a:ea typeface="Arial"/>
                <a:cs typeface="Arial"/>
                <a:sym typeface="Arial"/>
              </a:endParaRPr>
            </a:p>
          </p:txBody>
        </p:sp>
        <p:sp>
          <p:nvSpPr>
            <p:cNvPr id="699" name="Google Shape;699;p16"/>
            <p:cNvSpPr/>
            <p:nvPr/>
          </p:nvSpPr>
          <p:spPr>
            <a:xfrm>
              <a:off x="1246399" y="885098"/>
              <a:ext cx="681395" cy="681395"/>
            </a:xfrm>
            <a:prstGeom prst="ellipse">
              <a:avLst/>
            </a:prstGeom>
            <a:blipFill rotWithShape="1">
              <a:blip r:embed="rId4">
                <a:alphaModFix/>
              </a:blip>
              <a:stretch>
                <a:fillRect b="0" l="-19994" r="-19996" t="0"/>
              </a:stretch>
            </a:blip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6"/>
            <p:cNvSpPr/>
            <p:nvPr/>
          </p:nvSpPr>
          <p:spPr>
            <a:xfrm rot="10800000">
              <a:off x="1587097" y="1769895"/>
              <a:ext cx="5624703" cy="681395"/>
            </a:xfrm>
            <a:prstGeom prst="homePlate">
              <a:avLst>
                <a:gd fmla="val 50000"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6"/>
            <p:cNvSpPr txBox="1"/>
            <p:nvPr/>
          </p:nvSpPr>
          <p:spPr>
            <a:xfrm>
              <a:off x="1757446" y="1769895"/>
              <a:ext cx="5454354" cy="681395"/>
            </a:xfrm>
            <a:prstGeom prst="rect">
              <a:avLst/>
            </a:prstGeom>
            <a:noFill/>
            <a:ln>
              <a:noFill/>
            </a:ln>
          </p:spPr>
          <p:txBody>
            <a:bodyPr anchorCtr="0" anchor="ctr" bIns="80000" lIns="300475" spcFirstLastPara="1" rIns="149350" wrap="square" tIns="80000">
              <a:noAutofit/>
            </a:bodyPr>
            <a:lstStyle/>
            <a:p>
              <a:pPr indent="0" lvl="0" marL="0" marR="0" rtl="0" algn="ctr">
                <a:lnSpc>
                  <a:spcPct val="90000"/>
                </a:lnSpc>
                <a:spcBef>
                  <a:spcPts val="0"/>
                </a:spcBef>
                <a:spcAft>
                  <a:spcPts val="0"/>
                </a:spcAft>
                <a:buClr>
                  <a:schemeClr val="dk1"/>
                </a:buClr>
                <a:buSzPts val="2100"/>
                <a:buFont typeface="Arial"/>
                <a:buNone/>
              </a:pPr>
              <a:r>
                <a:rPr b="1" i="0" lang="en-US" sz="2100" u="none" cap="none" strike="noStrike">
                  <a:solidFill>
                    <a:schemeClr val="dk1"/>
                  </a:solidFill>
                  <a:latin typeface="Arial"/>
                  <a:ea typeface="Arial"/>
                  <a:cs typeface="Arial"/>
                  <a:sym typeface="Arial"/>
                </a:rPr>
                <a:t>WHEN</a:t>
              </a:r>
              <a:r>
                <a:rPr b="0" i="0" lang="en-US" sz="2100" u="none" cap="none" strike="noStrike">
                  <a:solidFill>
                    <a:schemeClr val="dk1"/>
                  </a:solidFill>
                  <a:latin typeface="Arial"/>
                  <a:ea typeface="Arial"/>
                  <a:cs typeface="Arial"/>
                  <a:sym typeface="Arial"/>
                </a:rPr>
                <a:t> is the communication occurring?</a:t>
              </a:r>
              <a:endParaRPr b="0" i="0" sz="2100" u="none" cap="none" strike="noStrike">
                <a:solidFill>
                  <a:schemeClr val="dk1"/>
                </a:solidFill>
                <a:latin typeface="Arial"/>
                <a:ea typeface="Arial"/>
                <a:cs typeface="Arial"/>
                <a:sym typeface="Arial"/>
              </a:endParaRPr>
            </a:p>
          </p:txBody>
        </p:sp>
        <p:sp>
          <p:nvSpPr>
            <p:cNvPr id="702" name="Google Shape;702;p16"/>
            <p:cNvSpPr/>
            <p:nvPr/>
          </p:nvSpPr>
          <p:spPr>
            <a:xfrm>
              <a:off x="1246399" y="1769895"/>
              <a:ext cx="681395" cy="681395"/>
            </a:xfrm>
            <a:prstGeom prst="ellipse">
              <a:avLst/>
            </a:prstGeom>
            <a:blipFill rotWithShape="1">
              <a:blip r:embed="rId4">
                <a:alphaModFix/>
              </a:blip>
              <a:stretch>
                <a:fillRect b="0" l="-19994" r="-19996" t="0"/>
              </a:stretch>
            </a:blip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6"/>
            <p:cNvSpPr/>
            <p:nvPr/>
          </p:nvSpPr>
          <p:spPr>
            <a:xfrm rot="10800000">
              <a:off x="1587097" y="2654692"/>
              <a:ext cx="5624703" cy="681395"/>
            </a:xfrm>
            <a:prstGeom prst="homePlate">
              <a:avLst>
                <a:gd fmla="val 50000" name="adj"/>
              </a:avLst>
            </a:prstGeom>
            <a:gradFill>
              <a:gsLst>
                <a:gs pos="0">
                  <a:srgbClr val="27869E"/>
                </a:gs>
                <a:gs pos="80000">
                  <a:srgbClr val="34B0D0"/>
                </a:gs>
                <a:gs pos="100000">
                  <a:srgbClr val="30B3D4"/>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6"/>
            <p:cNvSpPr txBox="1"/>
            <p:nvPr/>
          </p:nvSpPr>
          <p:spPr>
            <a:xfrm>
              <a:off x="1757446" y="2654692"/>
              <a:ext cx="5454354" cy="681395"/>
            </a:xfrm>
            <a:prstGeom prst="rect">
              <a:avLst/>
            </a:prstGeom>
            <a:noFill/>
            <a:ln>
              <a:noFill/>
            </a:ln>
          </p:spPr>
          <p:txBody>
            <a:bodyPr anchorCtr="0" anchor="ctr" bIns="80000" lIns="300475" spcFirstLastPara="1" rIns="149350" wrap="square" tIns="80000">
              <a:noAutofit/>
            </a:bodyPr>
            <a:lstStyle/>
            <a:p>
              <a:pPr indent="0" lvl="0" marL="0" marR="0" rtl="0" algn="ctr">
                <a:lnSpc>
                  <a:spcPct val="90000"/>
                </a:lnSpc>
                <a:spcBef>
                  <a:spcPts val="0"/>
                </a:spcBef>
                <a:spcAft>
                  <a:spcPts val="0"/>
                </a:spcAft>
                <a:buClr>
                  <a:schemeClr val="dk1"/>
                </a:buClr>
                <a:buSzPts val="2100"/>
                <a:buFont typeface="Arial"/>
                <a:buNone/>
              </a:pPr>
              <a:r>
                <a:rPr b="1" i="0" lang="en-US" sz="2100" u="none" cap="none" strike="noStrike">
                  <a:solidFill>
                    <a:schemeClr val="dk1"/>
                  </a:solidFill>
                  <a:latin typeface="Arial"/>
                  <a:ea typeface="Arial"/>
                  <a:cs typeface="Arial"/>
                  <a:sym typeface="Arial"/>
                </a:rPr>
                <a:t>WHERE</a:t>
              </a:r>
              <a:r>
                <a:rPr b="0" i="0" lang="en-US" sz="2100" u="none" cap="none" strike="noStrike">
                  <a:solidFill>
                    <a:schemeClr val="dk1"/>
                  </a:solidFill>
                  <a:latin typeface="Arial"/>
                  <a:ea typeface="Arial"/>
                  <a:cs typeface="Arial"/>
                  <a:sym typeface="Arial"/>
                </a:rPr>
                <a:t> is the communication taking place?</a:t>
              </a:r>
              <a:endParaRPr b="0" i="0" sz="2100" u="none" cap="none" strike="noStrike">
                <a:solidFill>
                  <a:schemeClr val="dk1"/>
                </a:solidFill>
                <a:latin typeface="Arial"/>
                <a:ea typeface="Arial"/>
                <a:cs typeface="Arial"/>
                <a:sym typeface="Arial"/>
              </a:endParaRPr>
            </a:p>
          </p:txBody>
        </p:sp>
        <p:sp>
          <p:nvSpPr>
            <p:cNvPr id="705" name="Google Shape;705;p16"/>
            <p:cNvSpPr/>
            <p:nvPr/>
          </p:nvSpPr>
          <p:spPr>
            <a:xfrm>
              <a:off x="1246399" y="2654692"/>
              <a:ext cx="681395" cy="681395"/>
            </a:xfrm>
            <a:prstGeom prst="ellipse">
              <a:avLst/>
            </a:prstGeom>
            <a:blipFill rotWithShape="1">
              <a:blip r:embed="rId4">
                <a:alphaModFix/>
              </a:blip>
              <a:stretch>
                <a:fillRect b="0" l="-19994" r="-19996" t="0"/>
              </a:stretch>
            </a:blip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6"/>
            <p:cNvSpPr/>
            <p:nvPr/>
          </p:nvSpPr>
          <p:spPr>
            <a:xfrm rot="10800000">
              <a:off x="1587097" y="3539488"/>
              <a:ext cx="5624703" cy="681395"/>
            </a:xfrm>
            <a:prstGeom prst="homePlate">
              <a:avLst>
                <a:gd fmla="val 50000" name="adj"/>
              </a:avLst>
            </a:prstGeom>
            <a:gradFill>
              <a:gsLst>
                <a:gs pos="0">
                  <a:srgbClr val="C86B1D"/>
                </a:gs>
                <a:gs pos="80000">
                  <a:srgbClr val="FF8D25"/>
                </a:gs>
                <a:gs pos="100000">
                  <a:srgbClr val="FF8D22"/>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6"/>
            <p:cNvSpPr txBox="1"/>
            <p:nvPr/>
          </p:nvSpPr>
          <p:spPr>
            <a:xfrm>
              <a:off x="1757446" y="3539488"/>
              <a:ext cx="5454354" cy="681395"/>
            </a:xfrm>
            <a:prstGeom prst="rect">
              <a:avLst/>
            </a:prstGeom>
            <a:noFill/>
            <a:ln>
              <a:noFill/>
            </a:ln>
          </p:spPr>
          <p:txBody>
            <a:bodyPr anchorCtr="0" anchor="ctr" bIns="80000" lIns="300475" spcFirstLastPara="1" rIns="149350" wrap="square" tIns="80000">
              <a:noAutofit/>
            </a:bodyPr>
            <a:lstStyle/>
            <a:p>
              <a:pPr indent="0" lvl="0" marL="0" marR="0" rtl="0" algn="ctr">
                <a:lnSpc>
                  <a:spcPct val="90000"/>
                </a:lnSpc>
                <a:spcBef>
                  <a:spcPts val="0"/>
                </a:spcBef>
                <a:spcAft>
                  <a:spcPts val="0"/>
                </a:spcAft>
                <a:buClr>
                  <a:schemeClr val="dk1"/>
                </a:buClr>
                <a:buSzPts val="2100"/>
                <a:buFont typeface="Arial"/>
                <a:buNone/>
              </a:pPr>
              <a:r>
                <a:rPr b="1" i="0" lang="en-US" sz="2100" u="none" cap="none" strike="noStrike">
                  <a:solidFill>
                    <a:schemeClr val="dk1"/>
                  </a:solidFill>
                  <a:latin typeface="Arial"/>
                  <a:ea typeface="Arial"/>
                  <a:cs typeface="Arial"/>
                  <a:sym typeface="Arial"/>
                </a:rPr>
                <a:t>WHY</a:t>
              </a:r>
              <a:r>
                <a:rPr b="0" i="0" lang="en-US" sz="2100" u="none" cap="none" strike="noStrike">
                  <a:solidFill>
                    <a:schemeClr val="dk1"/>
                  </a:solidFill>
                  <a:latin typeface="Arial"/>
                  <a:ea typeface="Arial"/>
                  <a:cs typeface="Arial"/>
                  <a:sym typeface="Arial"/>
                </a:rPr>
                <a:t> the communication (purpose)?</a:t>
              </a:r>
              <a:endParaRPr b="0" i="0" sz="2100" u="none" cap="none" strike="noStrike">
                <a:solidFill>
                  <a:schemeClr val="dk1"/>
                </a:solidFill>
                <a:latin typeface="Arial"/>
                <a:ea typeface="Arial"/>
                <a:cs typeface="Arial"/>
                <a:sym typeface="Arial"/>
              </a:endParaRPr>
            </a:p>
          </p:txBody>
        </p:sp>
        <p:sp>
          <p:nvSpPr>
            <p:cNvPr id="708" name="Google Shape;708;p16"/>
            <p:cNvSpPr/>
            <p:nvPr/>
          </p:nvSpPr>
          <p:spPr>
            <a:xfrm>
              <a:off x="1246399" y="3539488"/>
              <a:ext cx="681395" cy="681395"/>
            </a:xfrm>
            <a:prstGeom prst="ellipse">
              <a:avLst/>
            </a:prstGeom>
            <a:blipFill rotWithShape="1">
              <a:blip r:embed="rId4">
                <a:alphaModFix/>
              </a:blip>
              <a:stretch>
                <a:fillRect b="0" l="-19994" r="-19996" t="0"/>
              </a:stretch>
            </a:blip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9" name="Google Shape;709;p16"/>
          <p:cNvSpPr txBox="1"/>
          <p:nvPr/>
        </p:nvSpPr>
        <p:spPr>
          <a:xfrm>
            <a:off x="990600" y="9144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5	’s of Situational Appropriateness</a:t>
            </a:r>
            <a:endParaRPr b="0" i="0" sz="1400" u="none" cap="none" strike="noStrike">
              <a:solidFill>
                <a:srgbClr val="000000"/>
              </a:solidFill>
              <a:latin typeface="Arial"/>
              <a:ea typeface="Arial"/>
              <a:cs typeface="Arial"/>
              <a:sym typeface="Arial"/>
            </a:endParaRPr>
          </a:p>
        </p:txBody>
      </p:sp>
      <p:sp>
        <p:nvSpPr>
          <p:cNvPr id="710" name="Google Shape;710;p16"/>
          <p:cNvSpPr/>
          <p:nvPr/>
        </p:nvSpPr>
        <p:spPr>
          <a:xfrm>
            <a:off x="1828800" y="816090"/>
            <a:ext cx="56519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AE5F1"/>
              </a:buClr>
              <a:buSzPts val="4000"/>
              <a:buFont typeface="Calibri"/>
              <a:buNone/>
            </a:pPr>
            <a:r>
              <a:rPr b="1" i="0" lang="en-US" sz="4000" u="none" cap="none" strike="noStrike">
                <a:solidFill>
                  <a:srgbClr val="DAE5F1"/>
                </a:solidFill>
                <a:latin typeface="Calibri"/>
                <a:ea typeface="Calibri"/>
                <a:cs typeface="Calibri"/>
                <a:sym typeface="Calibri"/>
              </a:rPr>
              <a:t>W</a:t>
            </a:r>
            <a:endParaRPr b="1" i="0" sz="4000" u="none" cap="none" strike="noStrike">
              <a:solidFill>
                <a:srgbClr val="DAE5F1"/>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7"/>
          <p:cNvSpPr txBox="1"/>
          <p:nvPr>
            <p:ph idx="1" type="body"/>
          </p:nvPr>
        </p:nvSpPr>
        <p:spPr>
          <a:xfrm>
            <a:off x="304800" y="1219200"/>
            <a:ext cx="8686800" cy="3486928"/>
          </a:xfrm>
          <a:prstGeom prst="rect">
            <a:avLst/>
          </a:prstGeom>
          <a:noFill/>
          <a:ln>
            <a:noFill/>
          </a:ln>
        </p:spPr>
        <p:txBody>
          <a:bodyPr anchorCtr="0" anchor="t" bIns="91375" lIns="91375" spcFirstLastPara="1" rIns="91375" wrap="square" tIns="91375">
            <a:noAutofit/>
          </a:bodyPr>
          <a:lstStyle/>
          <a:p>
            <a:pPr indent="-253898" lvl="0" marL="339587" rtl="0" algn="l">
              <a:lnSpc>
                <a:spcPct val="100000"/>
              </a:lnSpc>
              <a:spcBef>
                <a:spcPts val="0"/>
              </a:spcBef>
              <a:spcAft>
                <a:spcPts val="0"/>
              </a:spcAft>
              <a:buClr>
                <a:schemeClr val="accent1"/>
              </a:buClr>
              <a:buSzPts val="2800"/>
              <a:buFont typeface="Arial"/>
              <a:buChar char="•"/>
            </a:pPr>
            <a:r>
              <a:rPr lang="en-US" sz="2800"/>
              <a:t>Communication in the classroom vs. communication on the playground.</a:t>
            </a:r>
            <a:endParaRPr/>
          </a:p>
          <a:p>
            <a:pPr indent="-253898" lvl="0" marL="339587" rtl="0" algn="l">
              <a:lnSpc>
                <a:spcPct val="100000"/>
              </a:lnSpc>
              <a:spcBef>
                <a:spcPts val="640"/>
              </a:spcBef>
              <a:spcAft>
                <a:spcPts val="0"/>
              </a:spcAft>
              <a:buClr>
                <a:schemeClr val="accent1"/>
              </a:buClr>
              <a:buSzPts val="2800"/>
              <a:buFont typeface="Arial"/>
              <a:buChar char="•"/>
            </a:pPr>
            <a:r>
              <a:rPr lang="en-US" sz="2800"/>
              <a:t>Conversation with your financial planner vs. a conversation with your friend (conversational vs. academic language).</a:t>
            </a:r>
            <a:endParaRPr/>
          </a:p>
          <a:p>
            <a:pPr indent="-253898" lvl="0" marL="339587" rtl="0" algn="l">
              <a:lnSpc>
                <a:spcPct val="100000"/>
              </a:lnSpc>
              <a:spcBef>
                <a:spcPts val="640"/>
              </a:spcBef>
              <a:spcAft>
                <a:spcPts val="0"/>
              </a:spcAft>
              <a:buClr>
                <a:schemeClr val="accent1"/>
              </a:buClr>
              <a:buSzPts val="2800"/>
              <a:buFont typeface="Arial"/>
              <a:buChar char="•"/>
            </a:pPr>
            <a:r>
              <a:rPr lang="en-US" sz="2800"/>
              <a:t>Writing an essay to get into college vs. writing a letter in order to win free tickets to a concert.</a:t>
            </a:r>
            <a:endParaRPr/>
          </a:p>
        </p:txBody>
      </p:sp>
      <p:pic>
        <p:nvPicPr>
          <p:cNvPr id="716" name="Google Shape;716;p17"/>
          <p:cNvPicPr preferRelativeResize="0"/>
          <p:nvPr/>
        </p:nvPicPr>
        <p:blipFill rotWithShape="1">
          <a:blip r:embed="rId3">
            <a:alphaModFix/>
          </a:blip>
          <a:srcRect b="0" l="0" r="0" t="0"/>
          <a:stretch/>
        </p:blipFill>
        <p:spPr>
          <a:xfrm>
            <a:off x="7162800" y="5029200"/>
            <a:ext cx="862013" cy="844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grpSp>
        <p:nvGrpSpPr>
          <p:cNvPr id="722" name="Google Shape;722;p18"/>
          <p:cNvGrpSpPr/>
          <p:nvPr/>
        </p:nvGrpSpPr>
        <p:grpSpPr>
          <a:xfrm>
            <a:off x="762000" y="1600200"/>
            <a:ext cx="7750174" cy="4114800"/>
            <a:chOff x="0" y="0"/>
            <a:chExt cx="7750174" cy="4114800"/>
          </a:xfrm>
        </p:grpSpPr>
        <p:sp>
          <p:nvSpPr>
            <p:cNvPr id="723" name="Google Shape;723;p18"/>
            <p:cNvSpPr/>
            <p:nvPr/>
          </p:nvSpPr>
          <p:spPr>
            <a:xfrm>
              <a:off x="0" y="1234440"/>
              <a:ext cx="7750174" cy="1645920"/>
            </a:xfrm>
            <a:prstGeom prst="notchedRightArrow">
              <a:avLst>
                <a:gd fmla="val 50000" name="adj1"/>
                <a:gd fmla="val 50000" name="adj2"/>
              </a:avLst>
            </a:prstGeom>
            <a:solidFill>
              <a:srgbClr val="DDE5D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8"/>
            <p:cNvSpPr/>
            <p:nvPr/>
          </p:nvSpPr>
          <p:spPr>
            <a:xfrm>
              <a:off x="3405" y="0"/>
              <a:ext cx="2247853" cy="1645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8"/>
            <p:cNvSpPr txBox="1"/>
            <p:nvPr/>
          </p:nvSpPr>
          <p:spPr>
            <a:xfrm>
              <a:off x="3405" y="0"/>
              <a:ext cx="2247853" cy="1645920"/>
            </a:xfrm>
            <a:prstGeom prst="rect">
              <a:avLst/>
            </a:prstGeom>
            <a:noFill/>
            <a:ln>
              <a:noFill/>
            </a:ln>
          </p:spPr>
          <p:txBody>
            <a:bodyPr anchorCtr="0" anchor="b"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Metalinguistic Awareness</a:t>
              </a:r>
              <a:endParaRPr b="0" i="0" sz="1900" u="none" cap="none" strike="noStrike">
                <a:solidFill>
                  <a:srgbClr val="000000"/>
                </a:solidFill>
                <a:latin typeface="Arial"/>
                <a:ea typeface="Arial"/>
                <a:cs typeface="Arial"/>
                <a:sym typeface="Arial"/>
              </a:endParaRPr>
            </a:p>
          </p:txBody>
        </p:sp>
        <p:sp>
          <p:nvSpPr>
            <p:cNvPr id="726" name="Google Shape;726;p18"/>
            <p:cNvSpPr/>
            <p:nvPr/>
          </p:nvSpPr>
          <p:spPr>
            <a:xfrm>
              <a:off x="921592" y="1851660"/>
              <a:ext cx="411480" cy="411480"/>
            </a:xfrm>
            <a:prstGeom prst="ellipse">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8"/>
            <p:cNvSpPr/>
            <p:nvPr/>
          </p:nvSpPr>
          <p:spPr>
            <a:xfrm>
              <a:off x="2363651" y="2468880"/>
              <a:ext cx="2247853" cy="1645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8"/>
            <p:cNvSpPr txBox="1"/>
            <p:nvPr/>
          </p:nvSpPr>
          <p:spPr>
            <a:xfrm>
              <a:off x="2363651" y="2468880"/>
              <a:ext cx="2247853" cy="1645920"/>
            </a:xfrm>
            <a:prstGeom prst="rect">
              <a:avLst/>
            </a:prstGeom>
            <a:noFill/>
            <a:ln>
              <a:noFill/>
            </a:ln>
          </p:spPr>
          <p:txBody>
            <a:bodyPr anchorCtr="0" anchor="t"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Understanding that the language of home and school differ</a:t>
              </a:r>
              <a:endParaRPr b="0" i="0" sz="1900" u="none" cap="none" strike="noStrike">
                <a:solidFill>
                  <a:srgbClr val="000000"/>
                </a:solidFill>
                <a:latin typeface="Arial"/>
                <a:ea typeface="Arial"/>
                <a:cs typeface="Arial"/>
                <a:sym typeface="Arial"/>
              </a:endParaRPr>
            </a:p>
          </p:txBody>
        </p:sp>
        <p:sp>
          <p:nvSpPr>
            <p:cNvPr id="729" name="Google Shape;729;p18"/>
            <p:cNvSpPr/>
            <p:nvPr/>
          </p:nvSpPr>
          <p:spPr>
            <a:xfrm>
              <a:off x="3281838" y="1851660"/>
              <a:ext cx="411480" cy="411480"/>
            </a:xfrm>
            <a:prstGeom prst="ellipse">
              <a:avLst/>
            </a:prstGeom>
            <a:gradFill>
              <a:gsLst>
                <a:gs pos="0">
                  <a:srgbClr val="3A897F"/>
                </a:gs>
                <a:gs pos="80000">
                  <a:srgbClr val="4DB3A8"/>
                </a:gs>
                <a:gs pos="100000">
                  <a:srgbClr val="4CB6AA"/>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8"/>
            <p:cNvSpPr/>
            <p:nvPr/>
          </p:nvSpPr>
          <p:spPr>
            <a:xfrm>
              <a:off x="4723897" y="0"/>
              <a:ext cx="2247853" cy="1645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8"/>
            <p:cNvSpPr txBox="1"/>
            <p:nvPr/>
          </p:nvSpPr>
          <p:spPr>
            <a:xfrm>
              <a:off x="4723897" y="0"/>
              <a:ext cx="2247853" cy="1645920"/>
            </a:xfrm>
            <a:prstGeom prst="rect">
              <a:avLst/>
            </a:prstGeom>
            <a:noFill/>
            <a:ln>
              <a:noFill/>
            </a:ln>
          </p:spPr>
          <p:txBody>
            <a:bodyPr anchorCtr="0" anchor="b"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Facilitates the students’ acquisition of the language of instruction</a:t>
              </a:r>
              <a:endParaRPr b="0" i="0" sz="1900" u="none" cap="none" strike="noStrike">
                <a:solidFill>
                  <a:srgbClr val="000000"/>
                </a:solidFill>
                <a:latin typeface="Arial"/>
                <a:ea typeface="Arial"/>
                <a:cs typeface="Arial"/>
                <a:sym typeface="Arial"/>
              </a:endParaRPr>
            </a:p>
          </p:txBody>
        </p:sp>
        <p:sp>
          <p:nvSpPr>
            <p:cNvPr id="732" name="Google Shape;732;p18"/>
            <p:cNvSpPr/>
            <p:nvPr/>
          </p:nvSpPr>
          <p:spPr>
            <a:xfrm>
              <a:off x="5642084" y="1851660"/>
              <a:ext cx="411480" cy="411480"/>
            </a:xfrm>
            <a:prstGeom prst="ellipse">
              <a:avLst/>
            </a:prstGeom>
            <a:gradFill>
              <a:gsLst>
                <a:gs pos="0">
                  <a:srgbClr val="5C417C"/>
                </a:gs>
                <a:gs pos="80000">
                  <a:srgbClr val="7955A4"/>
                </a:gs>
                <a:gs pos="100000">
                  <a:srgbClr val="7955A6"/>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3" name="Google Shape;733;p18"/>
          <p:cNvSpPr txBox="1"/>
          <p:nvPr/>
        </p:nvSpPr>
        <p:spPr>
          <a:xfrm>
            <a:off x="990600" y="9144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Rationale</a:t>
            </a:r>
            <a:endParaRPr b="1" i="0" sz="3000" u="none" cap="none" strike="noStrike">
              <a:solidFill>
                <a:srgbClr val="000000"/>
              </a:solidFill>
              <a:latin typeface="Calibri"/>
              <a:ea typeface="Calibri"/>
              <a:cs typeface="Calibri"/>
              <a:sym typeface="Calibri"/>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0"/>
          <p:cNvSpPr txBox="1"/>
          <p:nvPr>
            <p:ph idx="1" type="body"/>
          </p:nvPr>
        </p:nvSpPr>
        <p:spPr>
          <a:xfrm>
            <a:off x="304800" y="1532626"/>
            <a:ext cx="8534400" cy="4114800"/>
          </a:xfrm>
          <a:prstGeom prst="rect">
            <a:avLst/>
          </a:prstGeom>
          <a:noFill/>
          <a:ln>
            <a:noFill/>
          </a:ln>
        </p:spPr>
        <p:txBody>
          <a:bodyPr anchorCtr="0" anchor="t" bIns="41100" lIns="82225" spcFirstLastPara="1" rIns="82225" wrap="square" tIns="41100">
            <a:noAutofit/>
          </a:bodyPr>
          <a:lstStyle/>
          <a:p>
            <a:pPr indent="304676" lvl="0" marL="0" rtl="0" algn="l">
              <a:lnSpc>
                <a:spcPct val="100000"/>
              </a:lnSpc>
              <a:spcBef>
                <a:spcPts val="0"/>
              </a:spcBef>
              <a:spcAft>
                <a:spcPts val="0"/>
              </a:spcAft>
              <a:buClr>
                <a:schemeClr val="dk1"/>
              </a:buClr>
              <a:buSzPts val="600"/>
              <a:buNone/>
            </a:pPr>
            <a:r>
              <a:t/>
            </a:r>
            <a:endParaRPr sz="2400">
              <a:solidFill>
                <a:schemeClr val="dk1"/>
              </a:solidFill>
              <a:latin typeface="Yanone Kaffeesatz"/>
              <a:ea typeface="Yanone Kaffeesatz"/>
              <a:cs typeface="Yanone Kaffeesatz"/>
              <a:sym typeface="Yanone Kaffeesatz"/>
            </a:endParaRPr>
          </a:p>
          <a:p>
            <a:pPr indent="-277646" lvl="0" marL="277646" rtl="0" algn="l">
              <a:lnSpc>
                <a:spcPct val="100000"/>
              </a:lnSpc>
              <a:spcBef>
                <a:spcPts val="800"/>
              </a:spcBef>
              <a:spcAft>
                <a:spcPts val="0"/>
              </a:spcAft>
              <a:buClr>
                <a:schemeClr val="dk1"/>
              </a:buClr>
              <a:buSzPts val="600"/>
              <a:buFont typeface="Noto Sans Symbols"/>
              <a:buChar char="▪"/>
            </a:pPr>
            <a:r>
              <a:rPr lang="en-US" sz="2400">
                <a:solidFill>
                  <a:schemeClr val="dk1"/>
                </a:solidFill>
                <a:latin typeface="Yanone Kaffeesatz"/>
                <a:ea typeface="Yanone Kaffeesatz"/>
                <a:cs typeface="Yanone Kaffeesatz"/>
                <a:sym typeface="Yanone Kaffeesatz"/>
              </a:rPr>
              <a:t>Increased ability to recognize the differences between standard English and the language of SELs</a:t>
            </a:r>
            <a:endParaRPr/>
          </a:p>
          <a:p>
            <a:pPr indent="-277646" lvl="0" marL="277646" rtl="0" algn="l">
              <a:lnSpc>
                <a:spcPct val="100000"/>
              </a:lnSpc>
              <a:spcBef>
                <a:spcPts val="800"/>
              </a:spcBef>
              <a:spcAft>
                <a:spcPts val="0"/>
              </a:spcAft>
              <a:buClr>
                <a:schemeClr val="dk1"/>
              </a:buClr>
              <a:buSzPts val="600"/>
              <a:buChar char="•"/>
            </a:pPr>
            <a:r>
              <a:rPr lang="en-US" sz="2400">
                <a:solidFill>
                  <a:schemeClr val="dk1"/>
                </a:solidFill>
                <a:latin typeface="Yanone Kaffeesatz"/>
                <a:ea typeface="Yanone Kaffeesatz"/>
                <a:cs typeface="Yanone Kaffeesatz"/>
                <a:sym typeface="Yanone Kaffeesatz"/>
              </a:rPr>
              <a:t>More proficient editing of their work in grammar, vocabulary, and syntax</a:t>
            </a:r>
            <a:endParaRPr/>
          </a:p>
          <a:p>
            <a:pPr indent="-277646" lvl="0" marL="277646" rtl="0" algn="l">
              <a:lnSpc>
                <a:spcPct val="100000"/>
              </a:lnSpc>
              <a:spcBef>
                <a:spcPts val="800"/>
              </a:spcBef>
              <a:spcAft>
                <a:spcPts val="0"/>
              </a:spcAft>
              <a:buClr>
                <a:schemeClr val="dk1"/>
              </a:buClr>
              <a:buSzPts val="600"/>
              <a:buChar char="•"/>
            </a:pPr>
            <a:r>
              <a:rPr lang="en-US" sz="2400">
                <a:solidFill>
                  <a:schemeClr val="dk1"/>
                </a:solidFill>
                <a:latin typeface="Yanone Kaffeesatz"/>
                <a:ea typeface="Yanone Kaffeesatz"/>
                <a:cs typeface="Yanone Kaffeesatz"/>
                <a:sym typeface="Yanone Kaffeesatz"/>
              </a:rPr>
              <a:t>Greater facility in the use of Standard English</a:t>
            </a:r>
            <a:endParaRPr/>
          </a:p>
          <a:p>
            <a:pPr indent="-277646" lvl="0" marL="277646" rtl="0" algn="l">
              <a:lnSpc>
                <a:spcPct val="100000"/>
              </a:lnSpc>
              <a:spcBef>
                <a:spcPts val="800"/>
              </a:spcBef>
              <a:spcAft>
                <a:spcPts val="0"/>
              </a:spcAft>
              <a:buClr>
                <a:schemeClr val="dk1"/>
              </a:buClr>
              <a:buSzPts val="600"/>
              <a:buChar char="•"/>
            </a:pPr>
            <a:r>
              <a:rPr lang="en-US" sz="2400">
                <a:solidFill>
                  <a:schemeClr val="dk1"/>
                </a:solidFill>
                <a:latin typeface="Yanone Kaffeesatz"/>
                <a:ea typeface="Yanone Kaffeesatz"/>
                <a:cs typeface="Yanone Kaffeesatz"/>
                <a:sym typeface="Yanone Kaffeesatz"/>
              </a:rPr>
              <a:t>Affirmation and acceptance of home language</a:t>
            </a:r>
            <a:endParaRPr/>
          </a:p>
        </p:txBody>
      </p:sp>
      <p:sp>
        <p:nvSpPr>
          <p:cNvPr id="740" name="Google Shape;740;p20"/>
          <p:cNvSpPr txBox="1"/>
          <p:nvPr>
            <p:ph type="title"/>
          </p:nvPr>
        </p:nvSpPr>
        <p:spPr>
          <a:xfrm>
            <a:off x="685800" y="1005840"/>
            <a:ext cx="7750174" cy="518160"/>
          </a:xfrm>
          <a:prstGeom prst="rect">
            <a:avLst/>
          </a:prstGeom>
          <a:noFill/>
          <a:ln>
            <a:noFill/>
          </a:ln>
        </p:spPr>
        <p:txBody>
          <a:bodyPr anchorCtr="0" anchor="t" bIns="41100" lIns="82225" spcFirstLastPara="1" rIns="82225" wrap="square" tIns="41100">
            <a:noAutofit/>
          </a:bodyPr>
          <a:lstStyle/>
          <a:p>
            <a:pPr indent="0" lvl="0" marL="0" rtl="0" algn="ctr">
              <a:lnSpc>
                <a:spcPct val="100000"/>
              </a:lnSpc>
              <a:spcBef>
                <a:spcPts val="0"/>
              </a:spcBef>
              <a:spcAft>
                <a:spcPts val="0"/>
              </a:spcAft>
              <a:buClr>
                <a:schemeClr val="dk1"/>
              </a:buClr>
              <a:buSzPts val="700"/>
              <a:buFont typeface="Arial"/>
              <a:buNone/>
            </a:pPr>
            <a:r>
              <a:rPr b="1" lang="en-US"/>
              <a:t>Why Contrastive Analysis?</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5"/>
          <p:cNvSpPr txBox="1"/>
          <p:nvPr>
            <p:ph idx="1" type="body"/>
          </p:nvPr>
        </p:nvSpPr>
        <p:spPr>
          <a:xfrm rot="5400000">
            <a:off x="1546597" y="-739402"/>
            <a:ext cx="6050806" cy="9143999"/>
          </a:xfrm>
          <a:prstGeom prst="rect">
            <a:avLst/>
          </a:prstGeom>
          <a:noFill/>
          <a:ln>
            <a:noFill/>
          </a:ln>
        </p:spPr>
        <p:txBody>
          <a:bodyPr anchorCtr="0" anchor="t" bIns="45700" lIns="91425" spcFirstLastPara="1" rIns="91425" wrap="square" tIns="45700">
            <a:noAutofit/>
          </a:bodyPr>
          <a:lstStyle/>
          <a:p>
            <a:pPr indent="-112544" lvl="0" marL="277646" rtl="0" algn="l">
              <a:lnSpc>
                <a:spcPct val="100000"/>
              </a:lnSpc>
              <a:spcBef>
                <a:spcPts val="0"/>
              </a:spcBef>
              <a:spcAft>
                <a:spcPts val="0"/>
              </a:spcAft>
              <a:buClr>
                <a:schemeClr val="dk1"/>
              </a:buClr>
              <a:buSzPts val="2600"/>
              <a:buNone/>
            </a:pPr>
            <a:r>
              <a:t/>
            </a:r>
            <a:endParaRPr>
              <a:latin typeface="Times"/>
              <a:ea typeface="Times"/>
              <a:cs typeface="Times"/>
              <a:sym typeface="Times"/>
            </a:endParaRPr>
          </a:p>
        </p:txBody>
      </p:sp>
      <p:pic>
        <p:nvPicPr>
          <p:cNvPr descr="Segment of the documentary 'Do you Speak American' - about some issues concerning Black English and Teaching." id="747" name="Google Shape;747;p15" title="Segment of the documentary 'Do you Speak American'">
            <a:hlinkClick r:id="rId3"/>
          </p:cNvPr>
          <p:cNvPicPr preferRelativeResize="0"/>
          <p:nvPr/>
        </p:nvPicPr>
        <p:blipFill rotWithShape="1">
          <a:blip r:embed="rId4">
            <a:alphaModFix/>
          </a:blip>
          <a:srcRect b="0" l="0" r="0" t="0"/>
          <a:stretch/>
        </p:blipFill>
        <p:spPr>
          <a:xfrm>
            <a:off x="0" y="807200"/>
            <a:ext cx="9144000" cy="5365000"/>
          </a:xfrm>
          <a:prstGeom prst="rect">
            <a:avLst/>
          </a:prstGeom>
          <a:noFill/>
          <a:ln>
            <a:noFill/>
          </a:ln>
        </p:spPr>
      </p:pic>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23"/>
          <p:cNvSpPr txBox="1"/>
          <p:nvPr>
            <p:ph idx="1" type="body"/>
          </p:nvPr>
        </p:nvSpPr>
        <p:spPr>
          <a:xfrm>
            <a:off x="304800" y="2514600"/>
            <a:ext cx="8534400" cy="1371600"/>
          </a:xfrm>
          <a:prstGeom prst="rect">
            <a:avLst/>
          </a:prstGeom>
          <a:noFill/>
          <a:ln>
            <a:noFill/>
          </a:ln>
        </p:spPr>
        <p:txBody>
          <a:bodyPr anchorCtr="0" anchor="t" bIns="41100" lIns="82225" spcFirstLastPara="1" rIns="82225" wrap="square" tIns="41100">
            <a:noAutofit/>
          </a:bodyPr>
          <a:lstStyle/>
          <a:p>
            <a:pPr indent="0" lvl="0" marL="0" rtl="0" algn="l">
              <a:lnSpc>
                <a:spcPct val="100000"/>
              </a:lnSpc>
              <a:spcBef>
                <a:spcPts val="0"/>
              </a:spcBef>
              <a:spcAft>
                <a:spcPts val="0"/>
              </a:spcAft>
              <a:buClr>
                <a:schemeClr val="dk1"/>
              </a:buClr>
              <a:buSzPts val="600"/>
              <a:buNone/>
            </a:pPr>
            <a:r>
              <a:rPr lang="en-US" sz="2400">
                <a:solidFill>
                  <a:schemeClr val="dk1"/>
                </a:solidFill>
                <a:latin typeface="Calibri"/>
                <a:ea typeface="Calibri"/>
                <a:cs typeface="Calibri"/>
                <a:sym typeface="Calibri"/>
              </a:rPr>
              <a:t>The teacher elicits spontaneous verbalizations/responses from the students about material read or presented and creates teachable moments for conducting contrastive analysis of AAL/CE and SAE.</a:t>
            </a:r>
            <a:endParaRPr/>
          </a:p>
        </p:txBody>
      </p:sp>
      <p:sp>
        <p:nvSpPr>
          <p:cNvPr id="754" name="Google Shape;754;p23"/>
          <p:cNvSpPr txBox="1"/>
          <p:nvPr/>
        </p:nvSpPr>
        <p:spPr>
          <a:xfrm>
            <a:off x="866335" y="1350498"/>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Teachable Moments</a:t>
            </a:r>
            <a:endParaRPr b="1" i="0" sz="3000" u="none" cap="none" strike="noStrike">
              <a:solidFill>
                <a:srgbClr val="000000"/>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cxnSp>
        <p:nvCxnSpPr>
          <p:cNvPr id="452" name="Google Shape;452;p3"/>
          <p:cNvCxnSpPr/>
          <p:nvPr/>
        </p:nvCxnSpPr>
        <p:spPr>
          <a:xfrm>
            <a:off x="4142401" y="4233267"/>
            <a:ext cx="2410796" cy="882379"/>
          </a:xfrm>
          <a:prstGeom prst="straightConnector1">
            <a:avLst/>
          </a:prstGeom>
          <a:noFill/>
          <a:ln cap="flat" cmpd="sng" w="9525">
            <a:solidFill>
              <a:schemeClr val="accent1"/>
            </a:solidFill>
            <a:prstDash val="solid"/>
            <a:miter lim="800000"/>
            <a:headEnd len="sm" w="sm" type="none"/>
            <a:tailEnd len="sm" w="sm" type="none"/>
          </a:ln>
        </p:spPr>
      </p:cxnSp>
      <p:cxnSp>
        <p:nvCxnSpPr>
          <p:cNvPr id="453" name="Google Shape;453;p3"/>
          <p:cNvCxnSpPr/>
          <p:nvPr/>
        </p:nvCxnSpPr>
        <p:spPr>
          <a:xfrm flipH="1" rot="10800000">
            <a:off x="4142408" y="1945580"/>
            <a:ext cx="2410796" cy="946754"/>
          </a:xfrm>
          <a:prstGeom prst="straightConnector1">
            <a:avLst/>
          </a:prstGeom>
          <a:noFill/>
          <a:ln cap="flat" cmpd="sng" w="9525">
            <a:solidFill>
              <a:schemeClr val="accent1"/>
            </a:solidFill>
            <a:prstDash val="solid"/>
            <a:miter lim="800000"/>
            <a:headEnd len="sm" w="sm" type="none"/>
            <a:tailEnd len="sm" w="sm" type="none"/>
          </a:ln>
        </p:spPr>
      </p:cxnSp>
      <p:cxnSp>
        <p:nvCxnSpPr>
          <p:cNvPr id="454" name="Google Shape;454;p3"/>
          <p:cNvCxnSpPr/>
          <p:nvPr/>
        </p:nvCxnSpPr>
        <p:spPr>
          <a:xfrm>
            <a:off x="6553200" y="1945580"/>
            <a:ext cx="0" cy="2225678"/>
          </a:xfrm>
          <a:prstGeom prst="straightConnector1">
            <a:avLst/>
          </a:prstGeom>
          <a:noFill/>
          <a:ln cap="flat" cmpd="sng" w="9525">
            <a:solidFill>
              <a:schemeClr val="accent1"/>
            </a:solidFill>
            <a:prstDash val="solid"/>
            <a:miter lim="800000"/>
            <a:headEnd len="sm" w="sm" type="none"/>
            <a:tailEnd len="sm" w="sm" type="none"/>
          </a:ln>
        </p:spPr>
      </p:cxnSp>
      <p:grpSp>
        <p:nvGrpSpPr>
          <p:cNvPr id="455" name="Google Shape;455;p3"/>
          <p:cNvGrpSpPr/>
          <p:nvPr/>
        </p:nvGrpSpPr>
        <p:grpSpPr>
          <a:xfrm>
            <a:off x="4985174" y="987333"/>
            <a:ext cx="3233657" cy="2299180"/>
            <a:chOff x="3697061" y="-45161"/>
            <a:chExt cx="3233657" cy="2299180"/>
          </a:xfrm>
        </p:grpSpPr>
        <p:sp>
          <p:nvSpPr>
            <p:cNvPr id="456" name="Google Shape;456;p3"/>
            <p:cNvSpPr/>
            <p:nvPr/>
          </p:nvSpPr>
          <p:spPr>
            <a:xfrm>
              <a:off x="3697061" y="-45161"/>
              <a:ext cx="3233657" cy="2299180"/>
            </a:xfrm>
            <a:prstGeom prst="ellipse">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
            <p:cNvSpPr/>
            <p:nvPr/>
          </p:nvSpPr>
          <p:spPr>
            <a:xfrm>
              <a:off x="4170619" y="291546"/>
              <a:ext cx="2286541" cy="1625766"/>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rgbClr val="000000"/>
                </a:buClr>
                <a:buSzPts val="5400"/>
                <a:buFont typeface="Calibri"/>
                <a:buNone/>
              </a:pPr>
              <a:r>
                <a:rPr b="0" i="0" lang="en-US" sz="5400" u="sng" cap="none" strike="noStrike">
                  <a:solidFill>
                    <a:srgbClr val="000000"/>
                  </a:solidFill>
                  <a:latin typeface="Calibri"/>
                  <a:ea typeface="Calibri"/>
                  <a:cs typeface="Calibri"/>
                  <a:sym typeface="Calibri"/>
                </a:rPr>
                <a:t>R</a:t>
              </a:r>
              <a:r>
                <a:rPr b="0" i="0" lang="en-US" sz="3500" u="none" cap="none" strike="noStrike">
                  <a:solidFill>
                    <a:srgbClr val="000000"/>
                  </a:solidFill>
                  <a:latin typeface="Calibri"/>
                  <a:ea typeface="Calibri"/>
                  <a:cs typeface="Calibri"/>
                  <a:sym typeface="Calibri"/>
                </a:rPr>
                <a:t>eflective</a:t>
              </a:r>
              <a:endParaRPr b="0" i="0" sz="1400" u="none" cap="none" strike="noStrike">
                <a:solidFill>
                  <a:srgbClr val="000000"/>
                </a:solidFill>
                <a:latin typeface="Arial"/>
                <a:ea typeface="Arial"/>
                <a:cs typeface="Arial"/>
                <a:sym typeface="Arial"/>
              </a:endParaRPr>
            </a:p>
          </p:txBody>
        </p:sp>
      </p:grpSp>
      <p:grpSp>
        <p:nvGrpSpPr>
          <p:cNvPr id="458" name="Google Shape;458;p3"/>
          <p:cNvGrpSpPr/>
          <p:nvPr/>
        </p:nvGrpSpPr>
        <p:grpSpPr>
          <a:xfrm>
            <a:off x="4985175" y="3867171"/>
            <a:ext cx="3358251" cy="2076429"/>
            <a:chOff x="3834111" y="2838186"/>
            <a:chExt cx="3358251" cy="2076429"/>
          </a:xfrm>
        </p:grpSpPr>
        <p:sp>
          <p:nvSpPr>
            <p:cNvPr id="459" name="Google Shape;459;p3"/>
            <p:cNvSpPr/>
            <p:nvPr/>
          </p:nvSpPr>
          <p:spPr>
            <a:xfrm>
              <a:off x="3834111" y="2838186"/>
              <a:ext cx="3358251" cy="2076429"/>
            </a:xfrm>
            <a:prstGeom prst="ellipse">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
            <p:cNvSpPr/>
            <p:nvPr/>
          </p:nvSpPr>
          <p:spPr>
            <a:xfrm>
              <a:off x="4325915" y="3142272"/>
              <a:ext cx="2374643" cy="1468257"/>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5400"/>
                <a:buFont typeface="Calibri"/>
                <a:buNone/>
              </a:pPr>
              <a:r>
                <a:rPr b="0" i="0" lang="en-US" sz="5400" u="sng" cap="none" strike="noStrike">
                  <a:solidFill>
                    <a:srgbClr val="000000"/>
                  </a:solidFill>
                  <a:latin typeface="Calibri"/>
                  <a:ea typeface="Calibri"/>
                  <a:cs typeface="Calibri"/>
                  <a:sym typeface="Calibri"/>
                </a:rPr>
                <a:t>R</a:t>
              </a:r>
              <a:r>
                <a:rPr b="0" i="0" lang="en-US" sz="3300" u="none" cap="none" strike="noStrike">
                  <a:solidFill>
                    <a:srgbClr val="000000"/>
                  </a:solidFill>
                  <a:latin typeface="Calibri"/>
                  <a:ea typeface="Calibri"/>
                  <a:cs typeface="Calibri"/>
                  <a:sym typeface="Calibri"/>
                </a:rPr>
                <a:t>esponsive</a:t>
              </a:r>
              <a:endParaRPr b="0" i="0" sz="1400" u="none" cap="none" strike="noStrike">
                <a:solidFill>
                  <a:srgbClr val="000000"/>
                </a:solidFill>
                <a:latin typeface="Arial"/>
                <a:ea typeface="Arial"/>
                <a:cs typeface="Arial"/>
                <a:sym typeface="Arial"/>
              </a:endParaRPr>
            </a:p>
          </p:txBody>
        </p:sp>
      </p:grpSp>
      <p:sp>
        <p:nvSpPr>
          <p:cNvPr id="461" name="Google Shape;461;p3"/>
          <p:cNvSpPr/>
          <p:nvPr/>
        </p:nvSpPr>
        <p:spPr>
          <a:xfrm>
            <a:off x="738469" y="1945580"/>
            <a:ext cx="3404375" cy="3170066"/>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00000"/>
                </a:solidFill>
                <a:latin typeface="Arial"/>
                <a:ea typeface="Arial"/>
                <a:cs typeface="Arial"/>
                <a:sym typeface="Arial"/>
              </a:rPr>
              <a:t>CL</a:t>
            </a:r>
            <a:r>
              <a:rPr b="1" i="0" lang="en-US" sz="20000" u="none" cap="none" strike="noStrike">
                <a:solidFill>
                  <a:srgbClr val="000000"/>
                </a:solidFill>
                <a:latin typeface="Arial"/>
                <a:ea typeface="Arial"/>
                <a:cs typeface="Arial"/>
                <a:sym typeface="Arial"/>
              </a:rPr>
              <a:t>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1"/>
          <p:cNvSpPr txBox="1"/>
          <p:nvPr>
            <p:ph idx="1" type="body"/>
          </p:nvPr>
        </p:nvSpPr>
        <p:spPr>
          <a:xfrm>
            <a:off x="457204" y="1687514"/>
            <a:ext cx="4040187" cy="903286"/>
          </a:xfrm>
          <a:prstGeom prst="rect">
            <a:avLst/>
          </a:prstGeom>
          <a:solidFill>
            <a:srgbClr val="92D050">
              <a:alpha val="74509"/>
            </a:srgbClr>
          </a:solidFill>
          <a:ln cap="flat" cmpd="sng" w="25400">
            <a:solidFill>
              <a:schemeClr val="dk1"/>
            </a:solidFill>
            <a:prstDash val="solid"/>
            <a:round/>
            <a:headEnd len="sm" w="sm" type="none"/>
            <a:tailEnd len="sm" w="sm" type="none"/>
          </a:ln>
        </p:spPr>
        <p:txBody>
          <a:bodyPr anchorCtr="0" anchor="ctr" bIns="45675" lIns="91375" spcFirstLastPara="1" rIns="91375" wrap="square" tIns="45675">
            <a:noAutofit/>
          </a:bodyPr>
          <a:lstStyle/>
          <a:p>
            <a:pPr indent="-253898" lvl="0" marL="339587" rtl="0" algn="ctr">
              <a:lnSpc>
                <a:spcPct val="100000"/>
              </a:lnSpc>
              <a:spcBef>
                <a:spcPts val="0"/>
              </a:spcBef>
              <a:spcAft>
                <a:spcPts val="0"/>
              </a:spcAft>
              <a:buClr>
                <a:schemeClr val="accent1"/>
              </a:buClr>
              <a:buSzPts val="600"/>
              <a:buChar char="•"/>
            </a:pPr>
            <a:r>
              <a:rPr b="1" lang="en-US" sz="2400">
                <a:solidFill>
                  <a:srgbClr val="003300"/>
                </a:solidFill>
                <a:latin typeface="Calibri"/>
                <a:ea typeface="Calibri"/>
                <a:cs typeface="Calibri"/>
                <a:sym typeface="Calibri"/>
              </a:rPr>
              <a:t>African-American Language Rules</a:t>
            </a:r>
            <a:endParaRPr/>
          </a:p>
        </p:txBody>
      </p:sp>
      <p:sp>
        <p:nvSpPr>
          <p:cNvPr id="760" name="Google Shape;760;p21"/>
          <p:cNvSpPr txBox="1"/>
          <p:nvPr/>
        </p:nvSpPr>
        <p:spPr>
          <a:xfrm>
            <a:off x="457204" y="2590800"/>
            <a:ext cx="4040187" cy="3352800"/>
          </a:xfrm>
          <a:prstGeom prst="rect">
            <a:avLst/>
          </a:prstGeom>
          <a:solidFill>
            <a:srgbClr val="92D050">
              <a:alpha val="49411"/>
            </a:srgbClr>
          </a:solidFill>
          <a:ln>
            <a:noFill/>
          </a:ln>
        </p:spPr>
        <p:txBody>
          <a:bodyPr anchorCtr="0" anchor="t" bIns="45675" lIns="91375" spcFirstLastPara="1" rIns="91375" wrap="square" tIns="45675">
            <a:noAutofit/>
          </a:bodyPr>
          <a:lstStyle/>
          <a:p>
            <a:pPr indent="0" lvl="0" marL="0" marR="0" rtl="0" algn="ctr">
              <a:lnSpc>
                <a:spcPct val="100000"/>
              </a:lnSpc>
              <a:spcBef>
                <a:spcPts val="0"/>
              </a:spcBef>
              <a:spcAft>
                <a:spcPts val="0"/>
              </a:spcAft>
              <a:buClr>
                <a:schemeClr val="dk1"/>
              </a:buClr>
              <a:buSzPts val="200"/>
              <a:buFont typeface="Arial"/>
              <a:buNone/>
            </a:pPr>
            <a:r>
              <a:t/>
            </a:r>
            <a:endParaRPr b="1" i="1"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50"/>
              <a:buFont typeface="Calibri"/>
              <a:buNone/>
            </a:pPr>
            <a:r>
              <a:rPr b="1" i="1" lang="en-US" sz="1800" u="none" cap="none" strike="noStrike">
                <a:solidFill>
                  <a:srgbClr val="000000"/>
                </a:solidFill>
                <a:latin typeface="Calibri"/>
                <a:ea typeface="Calibri"/>
                <a:cs typeface="Calibri"/>
                <a:sym typeface="Calibri"/>
              </a:rPr>
              <a:t>“My mother don’t never let me go nowhere!”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083"/>
              <a:buFont typeface="Arial"/>
              <a:buChar char="•"/>
            </a:pPr>
            <a:r>
              <a:rPr b="0" i="0" lang="en-US" sz="1500" u="none" cap="none" strike="noStrike">
                <a:solidFill>
                  <a:srgbClr val="000000"/>
                </a:solidFill>
                <a:latin typeface="Calibri"/>
                <a:ea typeface="Calibri"/>
                <a:cs typeface="Calibri"/>
                <a:sym typeface="Calibri"/>
              </a:rPr>
              <a:t>Multiple negation refers to the use of multiple negative words in a sentence.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083"/>
              <a:buFont typeface="Arial"/>
              <a:buChar char="•"/>
            </a:pPr>
            <a:r>
              <a:rPr b="0" i="0" lang="en-US" sz="1500" u="none" cap="none" strike="noStrike">
                <a:solidFill>
                  <a:srgbClr val="000000"/>
                </a:solidFill>
                <a:latin typeface="Calibri"/>
                <a:ea typeface="Calibri"/>
                <a:cs typeface="Calibri"/>
                <a:sym typeface="Calibri"/>
              </a:rPr>
              <a:t>With multiple negation, the more negative words in a sentence, the greater the negative sentiment being expressed by the speaker.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083"/>
              <a:buFont typeface="Arial"/>
              <a:buChar char="•"/>
            </a:pPr>
            <a:r>
              <a:rPr b="0" i="0" lang="en-US" sz="1500" u="none" cap="none" strike="noStrike">
                <a:solidFill>
                  <a:srgbClr val="000000"/>
                </a:solidFill>
                <a:latin typeface="Calibri"/>
                <a:ea typeface="Calibri"/>
                <a:cs typeface="Calibri"/>
                <a:sym typeface="Calibri"/>
              </a:rPr>
              <a:t>The negative words act as negative intensifiers.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083"/>
              <a:buFont typeface="Arial"/>
              <a:buChar char="•"/>
            </a:pPr>
            <a:r>
              <a:rPr b="0" i="0" lang="en-US" sz="1500" u="none" cap="none" strike="noStrike">
                <a:solidFill>
                  <a:srgbClr val="000000"/>
                </a:solidFill>
                <a:latin typeface="Calibri"/>
                <a:ea typeface="Calibri"/>
                <a:cs typeface="Calibri"/>
                <a:sym typeface="Calibri"/>
              </a:rPr>
              <a:t>An intensifier heightens or lowers the intensity of meaning of an item.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61" name="Google Shape;761;p21"/>
          <p:cNvSpPr txBox="1"/>
          <p:nvPr/>
        </p:nvSpPr>
        <p:spPr>
          <a:xfrm>
            <a:off x="4778377" y="1687514"/>
            <a:ext cx="4041774" cy="903286"/>
          </a:xfrm>
          <a:prstGeom prst="rect">
            <a:avLst/>
          </a:prstGeom>
          <a:solidFill>
            <a:schemeClr val="accent5">
              <a:alpha val="74509"/>
            </a:schemeClr>
          </a:solidFill>
          <a:ln cap="flat" cmpd="sng" w="25400">
            <a:solidFill>
              <a:schemeClr val="dk1"/>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chemeClr val="accent1"/>
              </a:buClr>
              <a:buSzPts val="600"/>
              <a:buFont typeface="Calibri"/>
              <a:buNone/>
            </a:pPr>
            <a:r>
              <a:rPr b="1" i="0" lang="en-US" sz="2400" u="none" cap="none" strike="noStrike">
                <a:solidFill>
                  <a:srgbClr val="003300"/>
                </a:solidFill>
                <a:latin typeface="Calibri"/>
                <a:ea typeface="Calibri"/>
                <a:cs typeface="Calibri"/>
                <a:sym typeface="Calibri"/>
              </a:rPr>
              <a:t>Standard English Rules</a:t>
            </a:r>
            <a:endParaRPr b="0" i="0" sz="1400" u="none" cap="none" strike="noStrike">
              <a:solidFill>
                <a:srgbClr val="000000"/>
              </a:solidFill>
              <a:latin typeface="Arial"/>
              <a:ea typeface="Arial"/>
              <a:cs typeface="Arial"/>
              <a:sym typeface="Arial"/>
            </a:endParaRPr>
          </a:p>
        </p:txBody>
      </p:sp>
      <p:sp>
        <p:nvSpPr>
          <p:cNvPr id="762" name="Google Shape;762;p21"/>
          <p:cNvSpPr txBox="1"/>
          <p:nvPr/>
        </p:nvSpPr>
        <p:spPr>
          <a:xfrm>
            <a:off x="4778377" y="2590800"/>
            <a:ext cx="4041774" cy="3352800"/>
          </a:xfrm>
          <a:prstGeom prst="rect">
            <a:avLst/>
          </a:prstGeom>
          <a:solidFill>
            <a:schemeClr val="accent5">
              <a:alpha val="49411"/>
            </a:schemeClr>
          </a:solidFill>
          <a:ln>
            <a:noFill/>
          </a:ln>
        </p:spPr>
        <p:txBody>
          <a:bodyPr anchorCtr="0" anchor="t" bIns="45675" lIns="91375" spcFirstLastPara="1" rIns="91375" wrap="square" tIns="45675">
            <a:noAutofit/>
          </a:bodyPr>
          <a:lstStyle/>
          <a:p>
            <a:pPr indent="0" lvl="0" marL="0" marR="0" rtl="0" algn="ctr">
              <a:lnSpc>
                <a:spcPct val="100000"/>
              </a:lnSpc>
              <a:spcBef>
                <a:spcPts val="0"/>
              </a:spcBef>
              <a:spcAft>
                <a:spcPts val="0"/>
              </a:spcAft>
              <a:buClr>
                <a:schemeClr val="dk1"/>
              </a:buClr>
              <a:buSzPts val="200"/>
              <a:buFont typeface="Arial"/>
              <a:buNone/>
            </a:pPr>
            <a:r>
              <a:t/>
            </a:r>
            <a:endParaRPr b="1" i="1"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50"/>
              <a:buFont typeface="Calibri"/>
              <a:buNone/>
            </a:pPr>
            <a:r>
              <a:rPr b="1" i="1" lang="en-US" sz="1800" u="none" cap="none" strike="noStrike">
                <a:solidFill>
                  <a:srgbClr val="000000"/>
                </a:solidFill>
                <a:latin typeface="Calibri"/>
                <a:ea typeface="Calibri"/>
                <a:cs typeface="Calibri"/>
                <a:sym typeface="Calibri"/>
              </a:rPr>
              <a:t>“My mother rarely ever lets me go anywhere!”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083"/>
              <a:buFont typeface="Arial"/>
              <a:buChar char="•"/>
            </a:pPr>
            <a:r>
              <a:rPr b="0" i="0" lang="en-US" sz="1500" u="none" cap="none" strike="noStrike">
                <a:solidFill>
                  <a:srgbClr val="000000"/>
                </a:solidFill>
                <a:latin typeface="Calibri"/>
                <a:ea typeface="Calibri"/>
                <a:cs typeface="Calibri"/>
                <a:sym typeface="Calibri"/>
              </a:rPr>
              <a:t>This is not to be confused with “double negatives” which is a Standard English grammar rule.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083"/>
              <a:buFont typeface="Arial"/>
              <a:buChar char="•"/>
            </a:pPr>
            <a:r>
              <a:rPr b="0" i="0" lang="en-US" sz="1500" u="none" cap="none" strike="noStrike">
                <a:solidFill>
                  <a:srgbClr val="000000"/>
                </a:solidFill>
                <a:latin typeface="Calibri"/>
                <a:ea typeface="Calibri"/>
                <a:cs typeface="Calibri"/>
                <a:sym typeface="Calibri"/>
              </a:rPr>
              <a:t>Standard English grammar rules dictate that a sentence can only have one negative word.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083"/>
              <a:buFont typeface="Arial"/>
              <a:buChar char="•"/>
            </a:pPr>
            <a:r>
              <a:rPr b="0" i="0" lang="en-US" sz="1500" u="none" cap="none" strike="noStrike">
                <a:solidFill>
                  <a:srgbClr val="000000"/>
                </a:solidFill>
                <a:latin typeface="Calibri"/>
                <a:ea typeface="Calibri"/>
                <a:cs typeface="Calibri"/>
                <a:sym typeface="Calibri"/>
              </a:rPr>
              <a:t>Two negative words, double negatives, cancel each other out; therefore, expressing a positive sentiment.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016"/>
              <a:buFont typeface="Arial"/>
              <a:buChar char="•"/>
            </a:pPr>
            <a:r>
              <a:rPr b="0" i="0" lang="en-US" sz="1500" u="none" cap="none" strike="noStrike">
                <a:solidFill>
                  <a:srgbClr val="000000"/>
                </a:solidFill>
                <a:latin typeface="Calibri"/>
                <a:ea typeface="Calibri"/>
                <a:cs typeface="Calibri"/>
                <a:sym typeface="Calibri"/>
              </a:rPr>
              <a:t>In Standard English, intensifiers are considered adverbs.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63" name="Google Shape;763;p21"/>
          <p:cNvSpPr txBox="1"/>
          <p:nvPr/>
        </p:nvSpPr>
        <p:spPr>
          <a:xfrm>
            <a:off x="1028700" y="9906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Multiple Negation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24"/>
          <p:cNvSpPr txBox="1"/>
          <p:nvPr>
            <p:ph type="title"/>
          </p:nvPr>
        </p:nvSpPr>
        <p:spPr>
          <a:xfrm>
            <a:off x="1424940" y="1026940"/>
            <a:ext cx="6294120" cy="731521"/>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1125" lIns="82250" spcFirstLastPara="1" rIns="82250" wrap="square" tIns="41125">
            <a:noAutofit/>
          </a:bodyPr>
          <a:lstStyle/>
          <a:p>
            <a:pPr indent="0" lvl="0" marL="0" rtl="0" algn="l">
              <a:lnSpc>
                <a:spcPct val="100000"/>
              </a:lnSpc>
              <a:spcBef>
                <a:spcPts val="0"/>
              </a:spcBef>
              <a:spcAft>
                <a:spcPts val="0"/>
              </a:spcAft>
              <a:buClr>
                <a:schemeClr val="dk2"/>
              </a:buClr>
              <a:buSzPts val="900"/>
              <a:buFont typeface="Arial"/>
              <a:buNone/>
            </a:pPr>
            <a:r>
              <a:rPr lang="en-US" sz="3300"/>
              <a:t>Do You Know The Features?</a:t>
            </a:r>
            <a:endParaRPr sz="3300"/>
          </a:p>
        </p:txBody>
      </p:sp>
      <p:sp>
        <p:nvSpPr>
          <p:cNvPr id="770" name="Google Shape;770;p24"/>
          <p:cNvSpPr txBox="1"/>
          <p:nvPr>
            <p:ph idx="1" type="body"/>
          </p:nvPr>
        </p:nvSpPr>
        <p:spPr>
          <a:xfrm>
            <a:off x="0" y="1992624"/>
            <a:ext cx="9144000" cy="27279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1125" lIns="82250" spcFirstLastPara="1" rIns="82250" wrap="square" tIns="41125">
            <a:noAutofit/>
          </a:bodyPr>
          <a:lstStyle/>
          <a:p>
            <a:pPr indent="-355600" lvl="0" marL="457200" rtl="0" algn="l">
              <a:lnSpc>
                <a:spcPct val="90000"/>
              </a:lnSpc>
              <a:spcBef>
                <a:spcPts val="0"/>
              </a:spcBef>
              <a:spcAft>
                <a:spcPts val="0"/>
              </a:spcAft>
              <a:buSzPts val="2000"/>
              <a:buAutoNum type="arabicPeriod"/>
            </a:pPr>
            <a:r>
              <a:rPr lang="en-US" sz="2000"/>
              <a:t>Don’t nobody do nothin’ for me no mo’ around here.</a:t>
            </a:r>
            <a:endParaRPr/>
          </a:p>
          <a:p>
            <a:pPr indent="0" lvl="0" marL="457200" rtl="0" algn="l">
              <a:lnSpc>
                <a:spcPct val="100000"/>
              </a:lnSpc>
              <a:spcBef>
                <a:spcPts val="640"/>
              </a:spcBef>
              <a:spcAft>
                <a:spcPts val="0"/>
              </a:spcAft>
              <a:buSzPts val="3200"/>
              <a:buNone/>
            </a:pPr>
            <a:r>
              <a:t/>
            </a:r>
            <a:endParaRPr sz="2000"/>
          </a:p>
          <a:p>
            <a:pPr indent="-355600" lvl="0" marL="457200" rtl="0" algn="l">
              <a:lnSpc>
                <a:spcPct val="90000"/>
              </a:lnSpc>
              <a:spcBef>
                <a:spcPts val="580"/>
              </a:spcBef>
              <a:spcAft>
                <a:spcPts val="0"/>
              </a:spcAft>
              <a:buSzPts val="2000"/>
              <a:buAutoNum type="arabicPeriod"/>
            </a:pPr>
            <a:r>
              <a:rPr lang="en-US" sz="2000"/>
              <a:t>This movie is new, it barely came out!</a:t>
            </a:r>
            <a:endParaRPr/>
          </a:p>
          <a:p>
            <a:pPr indent="0" lvl="0" marL="457200" rtl="0" algn="l">
              <a:lnSpc>
                <a:spcPct val="100000"/>
              </a:lnSpc>
              <a:spcBef>
                <a:spcPts val="640"/>
              </a:spcBef>
              <a:spcAft>
                <a:spcPts val="0"/>
              </a:spcAft>
              <a:buSzPts val="3200"/>
              <a:buNone/>
            </a:pPr>
            <a:r>
              <a:t/>
            </a:r>
            <a:endParaRPr sz="2000"/>
          </a:p>
          <a:p>
            <a:pPr indent="-355600" lvl="0" marL="457200" rtl="0" algn="l">
              <a:lnSpc>
                <a:spcPct val="90000"/>
              </a:lnSpc>
              <a:spcBef>
                <a:spcPts val="580"/>
              </a:spcBef>
              <a:spcAft>
                <a:spcPts val="0"/>
              </a:spcAft>
              <a:buSzPts val="2000"/>
              <a:buAutoNum type="arabicPeriod"/>
            </a:pPr>
            <a:r>
              <a:rPr lang="en-US" sz="2000"/>
              <a:t>She be lyin’ too much. </a:t>
            </a:r>
            <a:endParaRPr/>
          </a:p>
          <a:p>
            <a:pPr indent="0" lvl="0" marL="457200" rtl="0" algn="l">
              <a:lnSpc>
                <a:spcPct val="90000"/>
              </a:lnSpc>
              <a:spcBef>
                <a:spcPts val="580"/>
              </a:spcBef>
              <a:spcAft>
                <a:spcPts val="0"/>
              </a:spcAft>
              <a:buSzPts val="3200"/>
              <a:buNone/>
            </a:pPr>
            <a:r>
              <a:t/>
            </a:r>
            <a:endParaRPr sz="2000"/>
          </a:p>
          <a:p>
            <a:pPr indent="-355600" lvl="0" marL="457200" rtl="0" algn="l">
              <a:lnSpc>
                <a:spcPct val="90000"/>
              </a:lnSpc>
              <a:spcBef>
                <a:spcPts val="580"/>
              </a:spcBef>
              <a:spcAft>
                <a:spcPts val="0"/>
              </a:spcAft>
              <a:buSzPts val="2000"/>
              <a:buAutoNum type="arabicPeriod"/>
            </a:pPr>
            <a:r>
              <a:rPr lang="en-US" sz="2000"/>
              <a:t>I done done that for you already.</a:t>
            </a:r>
            <a:endParaRPr/>
          </a:p>
          <a:p>
            <a:pPr indent="-50697" lvl="0" marL="339587" rtl="0" algn="l">
              <a:lnSpc>
                <a:spcPct val="100000"/>
              </a:lnSpc>
              <a:spcBef>
                <a:spcPts val="640"/>
              </a:spcBef>
              <a:spcAft>
                <a:spcPts val="0"/>
              </a:spcAft>
              <a:buClr>
                <a:schemeClr val="accent1"/>
              </a:buClr>
              <a:buSzPts val="3200"/>
              <a:buFont typeface="Arial"/>
              <a:buNone/>
            </a:pPr>
            <a:r>
              <a:t/>
            </a:r>
            <a:endParaRPr/>
          </a:p>
          <a:p>
            <a:pPr indent="-50697" lvl="0" marL="339587" rtl="0" algn="l">
              <a:lnSpc>
                <a:spcPct val="100000"/>
              </a:lnSpc>
              <a:spcBef>
                <a:spcPts val="640"/>
              </a:spcBef>
              <a:spcAft>
                <a:spcPts val="0"/>
              </a:spcAft>
              <a:buClr>
                <a:schemeClr val="accent1"/>
              </a:buClr>
              <a:buSzPts val="3200"/>
              <a:buFont typeface="Arial"/>
              <a:buNone/>
            </a:pPr>
            <a:r>
              <a:t/>
            </a:r>
            <a:endParaRPr/>
          </a:p>
          <a:p>
            <a:pPr indent="-50697" lvl="0" marL="339587" rtl="0" algn="l">
              <a:lnSpc>
                <a:spcPct val="100000"/>
              </a:lnSpc>
              <a:spcBef>
                <a:spcPts val="640"/>
              </a:spcBef>
              <a:spcAft>
                <a:spcPts val="0"/>
              </a:spcAft>
              <a:buClr>
                <a:schemeClr val="accent1"/>
              </a:buClr>
              <a:buSzPts val="3200"/>
              <a:buFont typeface="Arial"/>
              <a:buNone/>
            </a:pPr>
            <a:r>
              <a:t/>
            </a:r>
            <a:endParaRPr/>
          </a:p>
          <a:p>
            <a:pPr indent="-50697" lvl="0" marL="339587" rtl="0" algn="l">
              <a:lnSpc>
                <a:spcPct val="100000"/>
              </a:lnSpc>
              <a:spcBef>
                <a:spcPts val="640"/>
              </a:spcBef>
              <a:spcAft>
                <a:spcPts val="0"/>
              </a:spcAft>
              <a:buClr>
                <a:schemeClr val="accent1"/>
              </a:buClr>
              <a:buSzPts val="3200"/>
              <a:buFont typeface="Arial"/>
              <a:buNone/>
            </a:pPr>
            <a:r>
              <a:t/>
            </a: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25"/>
          <p:cNvSpPr txBox="1"/>
          <p:nvPr>
            <p:ph idx="1" type="body"/>
          </p:nvPr>
        </p:nvSpPr>
        <p:spPr>
          <a:xfrm>
            <a:off x="762000" y="2286000"/>
            <a:ext cx="7750174" cy="2209800"/>
          </a:xfrm>
          <a:prstGeom prst="rect">
            <a:avLst/>
          </a:prstGeom>
          <a:noFill/>
          <a:ln>
            <a:noFill/>
          </a:ln>
        </p:spPr>
        <p:txBody>
          <a:bodyPr anchorCtr="0" anchor="t" bIns="41100" lIns="82225" spcFirstLastPara="1" rIns="82225" wrap="square" tIns="41100">
            <a:noAutofit/>
          </a:bodyPr>
          <a:lstStyle/>
          <a:p>
            <a:pPr indent="0" lvl="0" marL="0" rtl="0" algn="l">
              <a:lnSpc>
                <a:spcPct val="100000"/>
              </a:lnSpc>
              <a:spcBef>
                <a:spcPts val="0"/>
              </a:spcBef>
              <a:spcAft>
                <a:spcPts val="0"/>
              </a:spcAft>
              <a:buClr>
                <a:schemeClr val="dk1"/>
              </a:buClr>
              <a:buSzPts val="600"/>
              <a:buNone/>
            </a:pPr>
            <a:r>
              <a:rPr lang="en-US" sz="2400">
                <a:solidFill>
                  <a:schemeClr val="dk1"/>
                </a:solidFill>
                <a:latin typeface="Calibri"/>
                <a:ea typeface="Calibri"/>
                <a:cs typeface="Calibri"/>
                <a:sym typeface="Calibri"/>
              </a:rPr>
              <a:t>Using literature, poetry, songs, plays, student elicited sentences, or prepared story scripts which incorporates specific SAE and AAL/CE form contrasts, the student performs the contrastive analysis translations to determine the underlying rules that distinguish the two language forms.</a:t>
            </a:r>
            <a:endParaRPr/>
          </a:p>
        </p:txBody>
      </p:sp>
      <p:sp>
        <p:nvSpPr>
          <p:cNvPr id="777" name="Google Shape;777;p25"/>
          <p:cNvSpPr txBox="1"/>
          <p:nvPr/>
        </p:nvSpPr>
        <p:spPr>
          <a:xfrm>
            <a:off x="1028700" y="12192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Sentence Lifting</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26"/>
          <p:cNvSpPr txBox="1"/>
          <p:nvPr>
            <p:ph idx="1" type="body"/>
          </p:nvPr>
        </p:nvSpPr>
        <p:spPr>
          <a:xfrm>
            <a:off x="76200" y="1554163"/>
            <a:ext cx="8915400" cy="4389438"/>
          </a:xfrm>
          <a:prstGeom prst="rect">
            <a:avLst/>
          </a:prstGeom>
          <a:noFill/>
          <a:ln>
            <a:noFill/>
          </a:ln>
        </p:spPr>
        <p:txBody>
          <a:bodyPr anchorCtr="0" anchor="t" bIns="91375" lIns="91375" spcFirstLastPara="1" rIns="91375" wrap="square" tIns="91375">
            <a:noAutofit/>
          </a:bodyPr>
          <a:lstStyle/>
          <a:p>
            <a:pPr indent="0" lvl="0" marL="85689" rtl="0" algn="ctr">
              <a:lnSpc>
                <a:spcPct val="100000"/>
              </a:lnSpc>
              <a:spcBef>
                <a:spcPts val="0"/>
              </a:spcBef>
              <a:spcAft>
                <a:spcPts val="0"/>
              </a:spcAft>
              <a:buSzPts val="1400"/>
              <a:buNone/>
            </a:pPr>
            <a:r>
              <a:rPr lang="en-US" sz="1400"/>
              <a:t>Well, son, I'll tell you:</a:t>
            </a:r>
            <a:br>
              <a:rPr lang="en-US" sz="1400"/>
            </a:br>
            <a:r>
              <a:rPr lang="en-US" sz="1400"/>
              <a:t>Life for me ain't been no crystal stair.</a:t>
            </a:r>
            <a:br>
              <a:rPr lang="en-US" sz="1400"/>
            </a:br>
            <a:r>
              <a:rPr lang="en-US" sz="1400"/>
              <a:t>It's had tacks in it,</a:t>
            </a:r>
            <a:br>
              <a:rPr lang="en-US" sz="1400"/>
            </a:br>
            <a:r>
              <a:rPr lang="en-US" sz="1400"/>
              <a:t>And splinters,</a:t>
            </a:r>
            <a:br>
              <a:rPr lang="en-US" sz="1400"/>
            </a:br>
            <a:r>
              <a:rPr lang="en-US" sz="1400"/>
              <a:t>And boards torn up,</a:t>
            </a:r>
            <a:br>
              <a:rPr lang="en-US" sz="1400"/>
            </a:br>
            <a:r>
              <a:rPr lang="en-US" sz="1400"/>
              <a:t>And places with no carpet on the floor --</a:t>
            </a:r>
            <a:br>
              <a:rPr lang="en-US" sz="1400"/>
            </a:br>
            <a:r>
              <a:rPr lang="en-US" sz="1400"/>
              <a:t>Bare.</a:t>
            </a:r>
            <a:br>
              <a:rPr lang="en-US" sz="1400"/>
            </a:br>
            <a:r>
              <a:rPr lang="en-US" sz="1400"/>
              <a:t>But all the time</a:t>
            </a:r>
            <a:br>
              <a:rPr lang="en-US" sz="1400"/>
            </a:br>
            <a:r>
              <a:rPr lang="en-US" sz="1400"/>
              <a:t>I'se been a-climbin' on,</a:t>
            </a:r>
            <a:br>
              <a:rPr lang="en-US" sz="1400"/>
            </a:br>
            <a:r>
              <a:rPr lang="en-US" sz="1400"/>
              <a:t>And reachin' landin's,</a:t>
            </a:r>
            <a:br>
              <a:rPr lang="en-US" sz="1400"/>
            </a:br>
            <a:r>
              <a:rPr lang="en-US" sz="1400"/>
              <a:t>And turnin' corners,</a:t>
            </a:r>
            <a:br>
              <a:rPr lang="en-US" sz="1400"/>
            </a:br>
            <a:r>
              <a:rPr lang="en-US" sz="1400"/>
              <a:t>And sometimes goin' in the dark</a:t>
            </a:r>
            <a:br>
              <a:rPr lang="en-US" sz="1400"/>
            </a:br>
            <a:r>
              <a:rPr lang="en-US" sz="1400"/>
              <a:t>Where there ain't been no light.</a:t>
            </a:r>
            <a:br>
              <a:rPr lang="en-US" sz="1400"/>
            </a:br>
            <a:r>
              <a:rPr lang="en-US" sz="1400"/>
              <a:t>So boy, don't you turn back.</a:t>
            </a:r>
            <a:br>
              <a:rPr lang="en-US" sz="1400"/>
            </a:br>
            <a:r>
              <a:rPr lang="en-US" sz="1400"/>
              <a:t>Don't you set down on the steps</a:t>
            </a:r>
            <a:br>
              <a:rPr lang="en-US" sz="1400"/>
            </a:br>
            <a:r>
              <a:rPr lang="en-US" sz="1400"/>
              <a:t>'Cause you finds it's kinder hard.</a:t>
            </a:r>
            <a:br>
              <a:rPr lang="en-US" sz="1400"/>
            </a:br>
            <a:r>
              <a:rPr lang="en-US" sz="1400"/>
              <a:t>Don't you fall now --</a:t>
            </a:r>
            <a:br>
              <a:rPr lang="en-US" sz="1400"/>
            </a:br>
            <a:r>
              <a:rPr lang="en-US" sz="1400"/>
              <a:t>For I'se still goin', honey,</a:t>
            </a:r>
            <a:br>
              <a:rPr lang="en-US" sz="1400"/>
            </a:br>
            <a:r>
              <a:rPr lang="en-US" sz="1400"/>
              <a:t>I'se still climbin',</a:t>
            </a:r>
            <a:br>
              <a:rPr lang="en-US" sz="1400"/>
            </a:br>
            <a:r>
              <a:rPr lang="en-US" sz="1400"/>
              <a:t>And life for me ain't been no crystal stair.</a:t>
            </a:r>
            <a:br>
              <a:rPr lang="en-US" sz="1400"/>
            </a:br>
            <a:endParaRPr sz="1400"/>
          </a:p>
          <a:p>
            <a:pPr indent="-253898" lvl="0" marL="339587" rtl="0" algn="l">
              <a:lnSpc>
                <a:spcPct val="100000"/>
              </a:lnSpc>
              <a:spcBef>
                <a:spcPts val="640"/>
              </a:spcBef>
              <a:spcAft>
                <a:spcPts val="0"/>
              </a:spcAft>
              <a:buClr>
                <a:schemeClr val="accent1"/>
              </a:buClr>
              <a:buSzPts val="3200"/>
              <a:buFont typeface="Arial"/>
              <a:buChar char="•"/>
            </a:pPr>
            <a:br>
              <a:rPr lang="en-US"/>
            </a:br>
            <a:endParaRPr/>
          </a:p>
        </p:txBody>
      </p:sp>
      <p:sp>
        <p:nvSpPr>
          <p:cNvPr id="783" name="Google Shape;783;p26"/>
          <p:cNvSpPr txBox="1"/>
          <p:nvPr>
            <p:ph type="title"/>
          </p:nvPr>
        </p:nvSpPr>
        <p:spPr>
          <a:xfrm>
            <a:off x="280358" y="738967"/>
            <a:ext cx="8686800" cy="838199"/>
          </a:xfrm>
          <a:prstGeom prst="rect">
            <a:avLst/>
          </a:prstGeom>
          <a:noFill/>
          <a:ln>
            <a:noFill/>
          </a:ln>
        </p:spPr>
        <p:txBody>
          <a:bodyPr anchorCtr="0" anchor="ctr" bIns="91375" lIns="91375" spcFirstLastPara="1" rIns="91375" wrap="square" tIns="91375">
            <a:noAutofit/>
          </a:bodyPr>
          <a:lstStyle/>
          <a:p>
            <a:pPr indent="0" lvl="0" marL="0" rtl="0" algn="ctr">
              <a:lnSpc>
                <a:spcPct val="100000"/>
              </a:lnSpc>
              <a:spcBef>
                <a:spcPts val="0"/>
              </a:spcBef>
              <a:spcAft>
                <a:spcPts val="0"/>
              </a:spcAft>
              <a:buClr>
                <a:schemeClr val="dk2"/>
              </a:buClr>
              <a:buSzPts val="3600"/>
              <a:buFont typeface="Arial"/>
              <a:buNone/>
            </a:pPr>
            <a:r>
              <a:rPr lang="en-US"/>
              <a:t>Mother To Son by Langston Hughes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27"/>
          <p:cNvSpPr txBox="1"/>
          <p:nvPr>
            <p:ph idx="1" type="body"/>
          </p:nvPr>
        </p:nvSpPr>
        <p:spPr>
          <a:xfrm>
            <a:off x="762000" y="2552700"/>
            <a:ext cx="7750174" cy="1752600"/>
          </a:xfrm>
          <a:prstGeom prst="rect">
            <a:avLst/>
          </a:prstGeom>
          <a:noFill/>
          <a:ln>
            <a:noFill/>
          </a:ln>
        </p:spPr>
        <p:txBody>
          <a:bodyPr anchorCtr="0" anchor="t" bIns="41100" lIns="82225" spcFirstLastPara="1" rIns="82225" wrap="square" tIns="41100">
            <a:noAutofit/>
          </a:bodyPr>
          <a:lstStyle/>
          <a:p>
            <a:pPr indent="0" lvl="0" marL="0" rtl="0" algn="l">
              <a:lnSpc>
                <a:spcPct val="100000"/>
              </a:lnSpc>
              <a:spcBef>
                <a:spcPts val="0"/>
              </a:spcBef>
              <a:spcAft>
                <a:spcPts val="0"/>
              </a:spcAft>
              <a:buClr>
                <a:schemeClr val="dk1"/>
              </a:buClr>
              <a:buSzPts val="600"/>
              <a:buNone/>
            </a:pPr>
            <a:r>
              <a:rPr lang="en-US" sz="2400">
                <a:solidFill>
                  <a:schemeClr val="dk1"/>
                </a:solidFill>
                <a:latin typeface="Calibri"/>
                <a:ea typeface="Calibri"/>
                <a:cs typeface="Calibri"/>
                <a:sym typeface="Calibri"/>
              </a:rPr>
              <a:t>The student reads or is told a story that is heavily embedded with the target form (SE) and is then required to tell the story. The student’s story retelling is taped and compared and contrasted with the language of the text. </a:t>
            </a:r>
            <a:endParaRPr/>
          </a:p>
        </p:txBody>
      </p:sp>
      <p:sp>
        <p:nvSpPr>
          <p:cNvPr id="790" name="Google Shape;790;p27"/>
          <p:cNvSpPr txBox="1"/>
          <p:nvPr/>
        </p:nvSpPr>
        <p:spPr>
          <a:xfrm>
            <a:off x="776068" y="1291883"/>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Retellings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28"/>
          <p:cNvSpPr txBox="1"/>
          <p:nvPr>
            <p:ph idx="1" type="body"/>
          </p:nvPr>
        </p:nvSpPr>
        <p:spPr>
          <a:xfrm>
            <a:off x="914400" y="1828800"/>
            <a:ext cx="7750174" cy="3733800"/>
          </a:xfrm>
          <a:prstGeom prst="rect">
            <a:avLst/>
          </a:prstGeom>
          <a:noFill/>
          <a:ln>
            <a:noFill/>
          </a:ln>
        </p:spPr>
        <p:txBody>
          <a:bodyPr anchorCtr="0" anchor="t" bIns="41100" lIns="82225" spcFirstLastPara="1" rIns="82225" wrap="square" tIns="41100">
            <a:noAutofit/>
          </a:bodyPr>
          <a:lstStyle/>
          <a:p>
            <a:pPr indent="0" lvl="0" marL="0" rtl="0" algn="l">
              <a:lnSpc>
                <a:spcPct val="100000"/>
              </a:lnSpc>
              <a:spcBef>
                <a:spcPts val="0"/>
              </a:spcBef>
              <a:spcAft>
                <a:spcPts val="0"/>
              </a:spcAft>
              <a:buClr>
                <a:schemeClr val="dk1"/>
              </a:buClr>
              <a:buSzPts val="600"/>
              <a:buNone/>
            </a:pPr>
            <a:r>
              <a:rPr lang="en-US" sz="2400">
                <a:solidFill>
                  <a:schemeClr val="dk1"/>
                </a:solidFill>
                <a:latin typeface="Calibri"/>
                <a:ea typeface="Calibri"/>
                <a:cs typeface="Calibri"/>
                <a:sym typeface="Calibri"/>
              </a:rPr>
              <a:t>Students contrast and analyze the mainstream versions of the targeted language forms with an emphasis on situational appropriateness, i.e., communication, environment, audience, purpose, and function.</a:t>
            </a:r>
            <a:endParaRPr/>
          </a:p>
          <a:p>
            <a:pPr indent="0" lvl="0" marL="0" rtl="0" algn="l">
              <a:lnSpc>
                <a:spcPct val="100000"/>
              </a:lnSpc>
              <a:spcBef>
                <a:spcPts val="800"/>
              </a:spcBef>
              <a:spcAft>
                <a:spcPts val="0"/>
              </a:spcAft>
              <a:buClr>
                <a:schemeClr val="dk1"/>
              </a:buClr>
              <a:buSzPts val="600"/>
              <a:buNone/>
            </a:pPr>
            <a:r>
              <a:t/>
            </a:r>
            <a:endParaRPr sz="2400">
              <a:solidFill>
                <a:schemeClr val="dk1"/>
              </a:solidFill>
              <a:latin typeface="Calibri"/>
              <a:ea typeface="Calibri"/>
              <a:cs typeface="Calibri"/>
              <a:sym typeface="Calibri"/>
            </a:endParaRPr>
          </a:p>
          <a:p>
            <a:pPr indent="0" lvl="0" marL="0" rtl="0" algn="l">
              <a:lnSpc>
                <a:spcPct val="100000"/>
              </a:lnSpc>
              <a:spcBef>
                <a:spcPts val="800"/>
              </a:spcBef>
              <a:spcAft>
                <a:spcPts val="0"/>
              </a:spcAft>
              <a:buClr>
                <a:schemeClr val="dk1"/>
              </a:buClr>
              <a:buSzPts val="600"/>
              <a:buNone/>
            </a:pPr>
            <a:r>
              <a:rPr b="1" lang="en-US" sz="2400">
                <a:solidFill>
                  <a:schemeClr val="dk1"/>
                </a:solidFill>
                <a:latin typeface="Calibri"/>
                <a:ea typeface="Calibri"/>
                <a:cs typeface="Calibri"/>
                <a:sym typeface="Calibri"/>
              </a:rPr>
              <a:t>Directions: Choose a language (home language, academic language, or youth language - use of profanity/slang). Describe in 3 to 5 sentences your weekend plans.</a:t>
            </a:r>
            <a:endParaRPr/>
          </a:p>
          <a:p>
            <a:pPr indent="0" lvl="0" marL="0" rtl="0" algn="l">
              <a:lnSpc>
                <a:spcPct val="100000"/>
              </a:lnSpc>
              <a:spcBef>
                <a:spcPts val="800"/>
              </a:spcBef>
              <a:spcAft>
                <a:spcPts val="0"/>
              </a:spcAft>
              <a:buClr>
                <a:schemeClr val="dk1"/>
              </a:buClr>
              <a:buSzPts val="600"/>
              <a:buNone/>
            </a:pPr>
            <a:r>
              <a:t/>
            </a:r>
            <a:endParaRPr sz="2400">
              <a:solidFill>
                <a:schemeClr val="dk1"/>
              </a:solidFill>
              <a:latin typeface="Calibri"/>
              <a:ea typeface="Calibri"/>
              <a:cs typeface="Calibri"/>
              <a:sym typeface="Calibri"/>
            </a:endParaRPr>
          </a:p>
        </p:txBody>
      </p:sp>
      <p:sp>
        <p:nvSpPr>
          <p:cNvPr id="797" name="Google Shape;797;p28"/>
          <p:cNvSpPr txBox="1"/>
          <p:nvPr/>
        </p:nvSpPr>
        <p:spPr>
          <a:xfrm>
            <a:off x="990600" y="1066800"/>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Roleplaying</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29"/>
          <p:cNvSpPr txBox="1"/>
          <p:nvPr>
            <p:ph idx="1" type="body"/>
          </p:nvPr>
        </p:nvSpPr>
        <p:spPr>
          <a:xfrm>
            <a:off x="196948" y="1716258"/>
            <a:ext cx="8539089" cy="4543865"/>
          </a:xfrm>
          <a:prstGeom prst="rect">
            <a:avLst/>
          </a:prstGeom>
          <a:noFill/>
          <a:ln>
            <a:noFill/>
          </a:ln>
        </p:spPr>
        <p:txBody>
          <a:bodyPr anchorCtr="0" anchor="t" bIns="41100" lIns="82225" spcFirstLastPara="1" rIns="82225" wrap="square" tIns="41100">
            <a:noAutofit/>
          </a:bodyPr>
          <a:lstStyle/>
          <a:p>
            <a:pPr indent="304676" lvl="0" marL="0" rtl="0" algn="ctr">
              <a:lnSpc>
                <a:spcPct val="90000"/>
              </a:lnSpc>
              <a:spcBef>
                <a:spcPts val="0"/>
              </a:spcBef>
              <a:spcAft>
                <a:spcPts val="0"/>
              </a:spcAft>
              <a:buClr>
                <a:schemeClr val="dk1"/>
              </a:buClr>
              <a:buSzPts val="400"/>
              <a:buNone/>
            </a:pPr>
            <a:r>
              <a:rPr b="1" lang="en-US" sz="1600">
                <a:solidFill>
                  <a:schemeClr val="dk1"/>
                </a:solidFill>
                <a:latin typeface="Yanone Kaffeesatz"/>
                <a:ea typeface="Yanone Kaffeesatz"/>
                <a:cs typeface="Yanone Kaffeesatz"/>
                <a:sym typeface="Yanone Kaffeesatz"/>
              </a:rPr>
              <a:t>Lessons that address the underlying cognitive elements of language and  communication</a:t>
            </a:r>
            <a:endParaRPr/>
          </a:p>
          <a:p>
            <a:pPr indent="-249137" lvl="1" marL="660131" rtl="0" algn="l">
              <a:lnSpc>
                <a:spcPct val="90000"/>
              </a:lnSpc>
              <a:spcBef>
                <a:spcPts val="300"/>
              </a:spcBef>
              <a:spcAft>
                <a:spcPts val="0"/>
              </a:spcAft>
              <a:buClr>
                <a:schemeClr val="accent2"/>
              </a:buClr>
              <a:buSzPts val="2100"/>
              <a:buFont typeface="Noto Sans Symbols"/>
              <a:buChar char="▪"/>
            </a:pPr>
            <a:r>
              <a:rPr lang="en-US" sz="2100">
                <a:solidFill>
                  <a:schemeClr val="dk1"/>
                </a:solidFill>
                <a:latin typeface="Yanone Kaffeesatz"/>
                <a:ea typeface="Yanone Kaffeesatz"/>
                <a:cs typeface="Yanone Kaffeesatz"/>
                <a:sym typeface="Yanone Kaffeesatz"/>
              </a:rPr>
              <a:t>Focus on:</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Communication intent and what the speaker is trying to tell the audience</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Classroom activities that provide maximum opportunities for students to communicate with each other as partners or in small groups</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Teacher emphasis on facilitating student interaction</a:t>
            </a:r>
            <a:endParaRPr/>
          </a:p>
          <a:p>
            <a:pPr indent="-201528" lvl="3" marL="1434517" rtl="0" algn="l">
              <a:lnSpc>
                <a:spcPct val="90000"/>
              </a:lnSpc>
              <a:spcBef>
                <a:spcPts val="300"/>
              </a:spcBef>
              <a:spcAft>
                <a:spcPts val="0"/>
              </a:spcAft>
              <a:buClr>
                <a:schemeClr val="accent2"/>
              </a:buClr>
              <a:buSzPts val="1600"/>
              <a:buFont typeface="Noto Sans Symbols"/>
              <a:buChar char="▪"/>
            </a:pPr>
            <a:r>
              <a:rPr lang="en-US" sz="1600">
                <a:solidFill>
                  <a:schemeClr val="dk1"/>
                </a:solidFill>
                <a:latin typeface="Yanone Kaffeesatz"/>
                <a:ea typeface="Yanone Kaffeesatz"/>
                <a:cs typeface="Yanone Kaffeesatz"/>
                <a:sym typeface="Yanone Kaffeesatz"/>
              </a:rPr>
              <a:t>Questioning</a:t>
            </a:r>
            <a:endParaRPr/>
          </a:p>
          <a:p>
            <a:pPr indent="-201528" lvl="3" marL="1434517" rtl="0" algn="l">
              <a:lnSpc>
                <a:spcPct val="90000"/>
              </a:lnSpc>
              <a:spcBef>
                <a:spcPts val="300"/>
              </a:spcBef>
              <a:spcAft>
                <a:spcPts val="0"/>
              </a:spcAft>
              <a:buClr>
                <a:schemeClr val="accent2"/>
              </a:buClr>
              <a:buSzPts val="1600"/>
              <a:buFont typeface="Noto Sans Symbols"/>
              <a:buChar char="▪"/>
            </a:pPr>
            <a:r>
              <a:rPr lang="en-US" sz="1600">
                <a:solidFill>
                  <a:schemeClr val="dk1"/>
                </a:solidFill>
                <a:latin typeface="Yanone Kaffeesatz"/>
                <a:ea typeface="Yanone Kaffeesatz"/>
                <a:cs typeface="Yanone Kaffeesatz"/>
                <a:sym typeface="Yanone Kaffeesatz"/>
              </a:rPr>
              <a:t>Knowledge and experience sharing</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A risk-free learning environment</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Expansion of students’ fund of information through the integration of their own ideas with those from literature, etc.</a:t>
            </a:r>
            <a:endParaRPr/>
          </a:p>
          <a:p>
            <a:pPr indent="-99844" lvl="0" marL="277646" rtl="0" algn="l">
              <a:lnSpc>
                <a:spcPct val="100000"/>
              </a:lnSpc>
              <a:spcBef>
                <a:spcPts val="560"/>
              </a:spcBef>
              <a:spcAft>
                <a:spcPts val="0"/>
              </a:spcAft>
              <a:buClr>
                <a:schemeClr val="dk1"/>
              </a:buClr>
              <a:buSzPts val="2800"/>
              <a:buNone/>
            </a:pPr>
            <a:r>
              <a:t/>
            </a:r>
            <a:endParaRPr/>
          </a:p>
        </p:txBody>
      </p:sp>
      <p:sp>
        <p:nvSpPr>
          <p:cNvPr id="804" name="Google Shape;804;p29"/>
          <p:cNvSpPr txBox="1"/>
          <p:nvPr>
            <p:ph type="title"/>
          </p:nvPr>
        </p:nvSpPr>
        <p:spPr>
          <a:xfrm>
            <a:off x="685800" y="914399"/>
            <a:ext cx="7750174" cy="533401"/>
          </a:xfrm>
          <a:prstGeom prst="rect">
            <a:avLst/>
          </a:prstGeom>
          <a:noFill/>
          <a:ln>
            <a:noFill/>
          </a:ln>
        </p:spPr>
        <p:txBody>
          <a:bodyPr anchorCtr="0" anchor="t" bIns="41100" lIns="82225" spcFirstLastPara="1" rIns="82225" wrap="square" tIns="41100">
            <a:noAutofit/>
          </a:bodyPr>
          <a:lstStyle/>
          <a:p>
            <a:pPr indent="0" lvl="0" marL="0" rtl="0" algn="ctr">
              <a:lnSpc>
                <a:spcPct val="100000"/>
              </a:lnSpc>
              <a:spcBef>
                <a:spcPts val="0"/>
              </a:spcBef>
              <a:spcAft>
                <a:spcPts val="0"/>
              </a:spcAft>
              <a:buClr>
                <a:schemeClr val="dk1"/>
              </a:buClr>
              <a:buSzPts val="700"/>
              <a:buFont typeface="Arial"/>
              <a:buNone/>
            </a:pPr>
            <a:r>
              <a:rPr lang="en-US"/>
              <a:t>Focus on Thought</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0"/>
          <p:cNvSpPr txBox="1"/>
          <p:nvPr>
            <p:ph idx="1" type="body"/>
          </p:nvPr>
        </p:nvSpPr>
        <p:spPr>
          <a:xfrm>
            <a:off x="570866" y="1892105"/>
            <a:ext cx="7750174" cy="4114800"/>
          </a:xfrm>
          <a:prstGeom prst="rect">
            <a:avLst/>
          </a:prstGeom>
          <a:noFill/>
          <a:ln>
            <a:noFill/>
          </a:ln>
        </p:spPr>
        <p:txBody>
          <a:bodyPr anchorCtr="0" anchor="t" bIns="41100" lIns="82225" spcFirstLastPara="1" rIns="82225" wrap="square" tIns="41100">
            <a:noAutofit/>
          </a:bodyPr>
          <a:lstStyle/>
          <a:p>
            <a:pPr indent="304676" lvl="0" marL="0" rtl="0" algn="ctr">
              <a:lnSpc>
                <a:spcPct val="100000"/>
              </a:lnSpc>
              <a:spcBef>
                <a:spcPts val="0"/>
              </a:spcBef>
              <a:spcAft>
                <a:spcPts val="0"/>
              </a:spcAft>
              <a:buClr>
                <a:schemeClr val="dk1"/>
              </a:buClr>
              <a:buSzPts val="400"/>
              <a:buNone/>
            </a:pPr>
            <a:r>
              <a:rPr b="1" lang="en-US" sz="1600">
                <a:solidFill>
                  <a:schemeClr val="dk1"/>
                </a:solidFill>
                <a:latin typeface="Yanone Kaffeesatz"/>
                <a:ea typeface="Yanone Kaffeesatz"/>
                <a:cs typeface="Yanone Kaffeesatz"/>
                <a:sym typeface="Yanone Kaffeesatz"/>
              </a:rPr>
              <a:t>Students take into account the intent of their messages for various audiences &amp; purposes</a:t>
            </a:r>
            <a:endParaRPr/>
          </a:p>
          <a:p>
            <a:pPr indent="-249137" lvl="1" marL="660131" rtl="0" algn="l">
              <a:lnSpc>
                <a:spcPct val="100000"/>
              </a:lnSpc>
              <a:spcBef>
                <a:spcPts val="300"/>
              </a:spcBef>
              <a:spcAft>
                <a:spcPts val="0"/>
              </a:spcAft>
              <a:buClr>
                <a:schemeClr val="accent2"/>
              </a:buClr>
              <a:buSzPts val="2100"/>
              <a:buFont typeface="Noto Sans Symbols"/>
              <a:buChar char="▪"/>
            </a:pPr>
            <a:r>
              <a:rPr lang="en-US" sz="2100">
                <a:solidFill>
                  <a:schemeClr val="dk1"/>
                </a:solidFill>
                <a:latin typeface="Yanone Kaffeesatz"/>
                <a:ea typeface="Yanone Kaffeesatz"/>
                <a:cs typeface="Yanone Kaffeesatz"/>
                <a:sym typeface="Yanone Kaffeesatz"/>
              </a:rPr>
              <a:t>Students should be able to determine the type of communication behavior most appropriate to a given situation or audience</a:t>
            </a:r>
            <a:endParaRPr/>
          </a:p>
          <a:p>
            <a:pPr indent="-249137" lvl="1" marL="660131" rtl="0" algn="l">
              <a:lnSpc>
                <a:spcPct val="100000"/>
              </a:lnSpc>
              <a:spcBef>
                <a:spcPts val="300"/>
              </a:spcBef>
              <a:spcAft>
                <a:spcPts val="0"/>
              </a:spcAft>
              <a:buClr>
                <a:schemeClr val="accent2"/>
              </a:buClr>
              <a:buSzPts val="2100"/>
              <a:buFont typeface="Noto Sans Symbols"/>
              <a:buChar char="▪"/>
            </a:pPr>
            <a:r>
              <a:rPr lang="en-US" sz="2100">
                <a:solidFill>
                  <a:schemeClr val="dk1"/>
                </a:solidFill>
                <a:latin typeface="Yanone Kaffeesatz"/>
                <a:ea typeface="Yanone Kaffeesatz"/>
                <a:cs typeface="Yanone Kaffeesatz"/>
                <a:sym typeface="Yanone Kaffeesatz"/>
              </a:rPr>
              <a:t>Students should be given an opportunity to decide, prior to a given activity, the type of communication behaviors that would be most appropriate</a:t>
            </a:r>
            <a:endParaRPr/>
          </a:p>
          <a:p>
            <a:pPr indent="-249137" lvl="1" marL="660131" rtl="0" algn="l">
              <a:lnSpc>
                <a:spcPct val="100000"/>
              </a:lnSpc>
              <a:spcBef>
                <a:spcPts val="300"/>
              </a:spcBef>
              <a:spcAft>
                <a:spcPts val="0"/>
              </a:spcAft>
              <a:buClr>
                <a:schemeClr val="accent2"/>
              </a:buClr>
              <a:buSzPts val="2100"/>
              <a:buFont typeface="Noto Sans Symbols"/>
              <a:buChar char="▪"/>
            </a:pPr>
            <a:r>
              <a:rPr lang="en-US" sz="2100">
                <a:solidFill>
                  <a:schemeClr val="dk1"/>
                </a:solidFill>
                <a:latin typeface="Yanone Kaffeesatz"/>
                <a:ea typeface="Yanone Kaffeesatz"/>
                <a:cs typeface="Yanone Kaffeesatz"/>
                <a:sym typeface="Yanone Kaffeesatz"/>
              </a:rPr>
              <a:t>Students should have opportunities to role play commonly encountered situations and relate these situations to acceptable language usage</a:t>
            </a:r>
            <a:endParaRPr/>
          </a:p>
        </p:txBody>
      </p:sp>
      <p:sp>
        <p:nvSpPr>
          <p:cNvPr id="811" name="Google Shape;811;p30"/>
          <p:cNvSpPr txBox="1"/>
          <p:nvPr>
            <p:ph type="title"/>
          </p:nvPr>
        </p:nvSpPr>
        <p:spPr>
          <a:xfrm>
            <a:off x="0" y="1041009"/>
            <a:ext cx="7680960" cy="640080"/>
          </a:xfrm>
          <a:prstGeom prst="rect">
            <a:avLst/>
          </a:prstGeom>
          <a:noFill/>
          <a:ln>
            <a:noFill/>
          </a:ln>
        </p:spPr>
        <p:txBody>
          <a:bodyPr anchorCtr="0" anchor="t" bIns="41100" lIns="82225" spcFirstLastPara="1" rIns="82225" wrap="square" tIns="41100">
            <a:noAutofit/>
          </a:bodyPr>
          <a:lstStyle/>
          <a:p>
            <a:pPr indent="0" lvl="0" marL="0" rtl="0" algn="ctr">
              <a:lnSpc>
                <a:spcPct val="100000"/>
              </a:lnSpc>
              <a:spcBef>
                <a:spcPts val="0"/>
              </a:spcBef>
              <a:spcAft>
                <a:spcPts val="0"/>
              </a:spcAft>
              <a:buClr>
                <a:schemeClr val="dk1"/>
              </a:buClr>
              <a:buSzPts val="700"/>
              <a:buFont typeface="Arial"/>
              <a:buNone/>
            </a:pPr>
            <a:r>
              <a:rPr lang="en-US"/>
              <a:t>		Focus on Function</a:t>
            </a:r>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1"/>
          <p:cNvSpPr txBox="1"/>
          <p:nvPr>
            <p:ph idx="1" type="body"/>
          </p:nvPr>
        </p:nvSpPr>
        <p:spPr>
          <a:xfrm>
            <a:off x="731520" y="1920240"/>
            <a:ext cx="7589520" cy="3840480"/>
          </a:xfrm>
          <a:prstGeom prst="rect">
            <a:avLst/>
          </a:prstGeom>
          <a:noFill/>
          <a:ln>
            <a:noFill/>
          </a:ln>
        </p:spPr>
        <p:txBody>
          <a:bodyPr anchorCtr="0" anchor="t" bIns="41100" lIns="82225" spcFirstLastPara="1" rIns="82225" wrap="square" tIns="41100">
            <a:noAutofit/>
          </a:bodyPr>
          <a:lstStyle/>
          <a:p>
            <a:pPr indent="304676" lvl="0" marL="0" rtl="0" algn="ctr">
              <a:lnSpc>
                <a:spcPct val="90000"/>
              </a:lnSpc>
              <a:spcBef>
                <a:spcPts val="0"/>
              </a:spcBef>
              <a:spcAft>
                <a:spcPts val="0"/>
              </a:spcAft>
              <a:buClr>
                <a:schemeClr val="dk1"/>
              </a:buClr>
              <a:buSzPts val="400"/>
              <a:buNone/>
            </a:pPr>
            <a:r>
              <a:rPr b="1" lang="en-US" sz="1600">
                <a:solidFill>
                  <a:schemeClr val="dk1"/>
                </a:solidFill>
                <a:latin typeface="Yanone Kaffeesatz"/>
                <a:ea typeface="Yanone Kaffeesatz"/>
                <a:cs typeface="Yanone Kaffeesatz"/>
                <a:sym typeface="Yanone Kaffeesatz"/>
              </a:rPr>
              <a:t>Students are given opportunities to listen to, contrast, and practice patterns of Standard English with their indigenous language through:</a:t>
            </a:r>
            <a:endParaRPr/>
          </a:p>
          <a:p>
            <a:pPr indent="-249137" lvl="1" marL="660131" rtl="0" algn="l">
              <a:lnSpc>
                <a:spcPct val="90000"/>
              </a:lnSpc>
              <a:spcBef>
                <a:spcPts val="300"/>
              </a:spcBef>
              <a:spcAft>
                <a:spcPts val="0"/>
              </a:spcAft>
              <a:buClr>
                <a:schemeClr val="accent2"/>
              </a:buClr>
              <a:buSzPts val="2100"/>
              <a:buFont typeface="Noto Sans Symbols"/>
              <a:buChar char="▪"/>
            </a:pPr>
            <a:r>
              <a:rPr lang="en-US" sz="2100">
                <a:solidFill>
                  <a:schemeClr val="dk1"/>
                </a:solidFill>
                <a:latin typeface="Yanone Kaffeesatz"/>
                <a:ea typeface="Yanone Kaffeesatz"/>
                <a:cs typeface="Yanone Kaffeesatz"/>
                <a:sym typeface="Yanone Kaffeesatz"/>
              </a:rPr>
              <a:t>Lessons that address specific features:</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Phonetic</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Lexical</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Grammatical</a:t>
            </a:r>
            <a:endParaRPr/>
          </a:p>
          <a:p>
            <a:pPr indent="-249137" lvl="1" marL="660131" rtl="0" algn="l">
              <a:lnSpc>
                <a:spcPct val="90000"/>
              </a:lnSpc>
              <a:spcBef>
                <a:spcPts val="300"/>
              </a:spcBef>
              <a:spcAft>
                <a:spcPts val="0"/>
              </a:spcAft>
              <a:buClr>
                <a:schemeClr val="accent2"/>
              </a:buClr>
              <a:buSzPts val="2100"/>
              <a:buFont typeface="Noto Sans Symbols"/>
              <a:buChar char="▪"/>
            </a:pPr>
            <a:r>
              <a:rPr lang="en-US" sz="2100">
                <a:solidFill>
                  <a:schemeClr val="dk1"/>
                </a:solidFill>
                <a:latin typeface="Yanone Kaffeesatz"/>
                <a:ea typeface="Yanone Kaffeesatz"/>
                <a:cs typeface="Yanone Kaffeesatz"/>
                <a:sym typeface="Yanone Kaffeesatz"/>
              </a:rPr>
              <a:t>Opportunities to use the targeted structures in various communication activities</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Choral reading</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Listening to various forms of literature</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Conversations and discussions with SE speakers</a:t>
            </a:r>
            <a:endParaRPr/>
          </a:p>
          <a:p>
            <a:pPr indent="-193594" lvl="2" marL="1015586" rtl="0" algn="l">
              <a:lnSpc>
                <a:spcPct val="90000"/>
              </a:lnSpc>
              <a:spcBef>
                <a:spcPts val="300"/>
              </a:spcBef>
              <a:spcAft>
                <a:spcPts val="0"/>
              </a:spcAft>
              <a:buClr>
                <a:schemeClr val="accent2"/>
              </a:buClr>
              <a:buSzPts val="1900"/>
              <a:buFont typeface="Noto Sans Symbols"/>
              <a:buChar char="▪"/>
            </a:pPr>
            <a:r>
              <a:rPr lang="en-US" sz="1900">
                <a:solidFill>
                  <a:schemeClr val="dk1"/>
                </a:solidFill>
                <a:latin typeface="Yanone Kaffeesatz"/>
                <a:ea typeface="Yanone Kaffeesatz"/>
                <a:cs typeface="Yanone Kaffeesatz"/>
                <a:sym typeface="Yanone Kaffeesatz"/>
              </a:rPr>
              <a:t>Readers theater</a:t>
            </a:r>
            <a:endParaRPr/>
          </a:p>
        </p:txBody>
      </p:sp>
      <p:sp>
        <p:nvSpPr>
          <p:cNvPr id="818" name="Google Shape;818;p31"/>
          <p:cNvSpPr txBox="1"/>
          <p:nvPr>
            <p:ph type="title"/>
          </p:nvPr>
        </p:nvSpPr>
        <p:spPr>
          <a:xfrm>
            <a:off x="-211015" y="984739"/>
            <a:ext cx="7910365" cy="640080"/>
          </a:xfrm>
          <a:prstGeom prst="rect">
            <a:avLst/>
          </a:prstGeom>
          <a:noFill/>
          <a:ln>
            <a:noFill/>
          </a:ln>
          <a:effectLst>
            <a:outerShdw blurRad="50800" rotWithShape="0" algn="ctr" dir="5400000" dist="50800">
              <a:schemeClr val="lt1"/>
            </a:outerShdw>
          </a:effectLst>
        </p:spPr>
        <p:txBody>
          <a:bodyPr anchorCtr="0" anchor="t" bIns="41100" lIns="82225" spcFirstLastPara="1" rIns="82225" wrap="square" tIns="41100">
            <a:noAutofit/>
          </a:bodyPr>
          <a:lstStyle/>
          <a:p>
            <a:pPr indent="0" lvl="0" marL="0" rtl="0" algn="ctr">
              <a:lnSpc>
                <a:spcPct val="100000"/>
              </a:lnSpc>
              <a:spcBef>
                <a:spcPts val="0"/>
              </a:spcBef>
              <a:spcAft>
                <a:spcPts val="0"/>
              </a:spcAft>
              <a:buClr>
                <a:schemeClr val="dk1"/>
              </a:buClr>
              <a:buSzPts val="700"/>
              <a:buFont typeface="Arial"/>
              <a:buNone/>
            </a:pPr>
            <a:r>
              <a:rPr lang="en-US"/>
              <a:t>		Focus on Structure</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35"/>
          <p:cNvSpPr txBox="1"/>
          <p:nvPr>
            <p:ph idx="1" type="body"/>
          </p:nvPr>
        </p:nvSpPr>
        <p:spPr>
          <a:xfrm>
            <a:off x="0" y="914400"/>
            <a:ext cx="9144000" cy="5943600"/>
          </a:xfrm>
          <a:prstGeom prst="rect">
            <a:avLst/>
          </a:prstGeom>
          <a:noFill/>
          <a:ln>
            <a:noFill/>
          </a:ln>
        </p:spPr>
        <p:txBody>
          <a:bodyPr anchorCtr="0" anchor="t" bIns="45675" lIns="91375" spcFirstLastPara="1" rIns="91375" wrap="square" tIns="45675">
            <a:noAutofit/>
          </a:bodyPr>
          <a:lstStyle/>
          <a:p>
            <a:pPr indent="0" lvl="0" marL="0" rtl="0" algn="ctr">
              <a:lnSpc>
                <a:spcPct val="100000"/>
              </a:lnSpc>
              <a:spcBef>
                <a:spcPts val="0"/>
              </a:spcBef>
              <a:spcAft>
                <a:spcPts val="0"/>
              </a:spcAft>
              <a:buClr>
                <a:schemeClr val="dk1"/>
              </a:buClr>
              <a:buSzPts val="500"/>
              <a:buNone/>
            </a:pPr>
            <a:r>
              <a:t/>
            </a:r>
            <a:endParaRPr b="1" sz="2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500"/>
              <a:buNone/>
            </a:pPr>
            <a:r>
              <a:t/>
            </a:r>
            <a:endParaRPr b="1" sz="2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350"/>
              <a:buNone/>
            </a:pPr>
            <a:r>
              <a:t/>
            </a:r>
            <a:endParaRPr b="1" sz="1400">
              <a:solidFill>
                <a:srgbClr val="FF0000"/>
              </a:solidFill>
              <a:latin typeface="Arial"/>
              <a:ea typeface="Arial"/>
              <a:cs typeface="Arial"/>
              <a:sym typeface="Arial"/>
            </a:endParaRPr>
          </a:p>
          <a:p>
            <a:pPr indent="0" lvl="0" marL="0" rtl="0" algn="ctr">
              <a:lnSpc>
                <a:spcPct val="100000"/>
              </a:lnSpc>
              <a:spcBef>
                <a:spcPts val="800"/>
              </a:spcBef>
              <a:spcAft>
                <a:spcPts val="0"/>
              </a:spcAft>
              <a:buClr>
                <a:schemeClr val="dk1"/>
              </a:buClr>
              <a:buSzPts val="500"/>
              <a:buNone/>
            </a:pPr>
            <a:r>
              <a:t/>
            </a:r>
            <a:endParaRPr b="1" sz="2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1000"/>
              <a:buNone/>
            </a:pPr>
            <a:r>
              <a:t/>
            </a:r>
            <a:endParaRPr b="1" sz="4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1000"/>
              <a:buNone/>
            </a:pPr>
            <a:r>
              <a:t/>
            </a:r>
            <a:endParaRPr b="1" sz="4000">
              <a:solidFill>
                <a:schemeClr val="dk1"/>
              </a:solidFill>
              <a:latin typeface="Arial"/>
              <a:ea typeface="Arial"/>
              <a:cs typeface="Arial"/>
              <a:sym typeface="Arial"/>
            </a:endParaRPr>
          </a:p>
          <a:p>
            <a:pPr indent="-99844" lvl="0" marL="277646" rtl="0" algn="l">
              <a:lnSpc>
                <a:spcPct val="100000"/>
              </a:lnSpc>
              <a:spcBef>
                <a:spcPts val="560"/>
              </a:spcBef>
              <a:spcAft>
                <a:spcPts val="0"/>
              </a:spcAft>
              <a:buClr>
                <a:schemeClr val="dk1"/>
              </a:buClr>
              <a:buSzPts val="2800"/>
              <a:buNone/>
            </a:pPr>
            <a:r>
              <a:t/>
            </a:r>
            <a:endParaRPr/>
          </a:p>
        </p:txBody>
      </p:sp>
      <p:sp>
        <p:nvSpPr>
          <p:cNvPr id="824" name="Google Shape;824;p35"/>
          <p:cNvSpPr txBox="1"/>
          <p:nvPr>
            <p:ph type="title"/>
          </p:nvPr>
        </p:nvSpPr>
        <p:spPr>
          <a:xfrm>
            <a:off x="0" y="1295400"/>
            <a:ext cx="9144000" cy="990596"/>
          </a:xfrm>
          <a:prstGeom prst="rect">
            <a:avLst/>
          </a:prstGeom>
          <a:noFill/>
          <a:ln>
            <a:noFill/>
          </a:ln>
        </p:spPr>
        <p:txBody>
          <a:bodyPr anchorCtr="0" anchor="ctr" bIns="45675" lIns="91375" spcFirstLastPara="1" rIns="91375" wrap="square" tIns="45675">
            <a:noAutofit/>
          </a:bodyPr>
          <a:lstStyle/>
          <a:p>
            <a:pPr indent="0" lvl="0" marL="0" rtl="0" algn="ctr">
              <a:lnSpc>
                <a:spcPct val="100000"/>
              </a:lnSpc>
              <a:spcBef>
                <a:spcPts val="0"/>
              </a:spcBef>
              <a:spcAft>
                <a:spcPts val="0"/>
              </a:spcAft>
              <a:buClr>
                <a:schemeClr val="dk1"/>
              </a:buClr>
              <a:buSzPts val="1650"/>
              <a:buFont typeface="Arial"/>
              <a:buNone/>
            </a:pPr>
            <a:r>
              <a:rPr b="1" lang="en-US" sz="6600" cap="none">
                <a:solidFill>
                  <a:srgbClr val="FF0000"/>
                </a:solidFill>
                <a:latin typeface="Arial"/>
                <a:ea typeface="Arial"/>
                <a:cs typeface="Arial"/>
                <a:sym typeface="Arial"/>
              </a:rPr>
              <a:t>TAKE-AWAYS</a:t>
            </a:r>
            <a:endParaRPr/>
          </a:p>
        </p:txBody>
      </p:sp>
      <p:pic>
        <p:nvPicPr>
          <p:cNvPr id="825" name="Google Shape;825;p35"/>
          <p:cNvPicPr preferRelativeResize="0"/>
          <p:nvPr/>
        </p:nvPicPr>
        <p:blipFill rotWithShape="1">
          <a:blip r:embed="rId3">
            <a:alphaModFix/>
          </a:blip>
          <a:srcRect b="0" l="0" r="0" t="0"/>
          <a:stretch/>
        </p:blipFill>
        <p:spPr>
          <a:xfrm>
            <a:off x="781050" y="2794000"/>
            <a:ext cx="7581900" cy="2184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
          <p:cNvSpPr txBox="1"/>
          <p:nvPr>
            <p:ph type="title"/>
          </p:nvPr>
        </p:nvSpPr>
        <p:spPr>
          <a:xfrm>
            <a:off x="0" y="838199"/>
            <a:ext cx="9144000" cy="1219201"/>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b="1" lang="en-US"/>
              <a:t>CLR in One Sentence</a:t>
            </a:r>
            <a:endParaRPr/>
          </a:p>
        </p:txBody>
      </p:sp>
      <p:sp>
        <p:nvSpPr>
          <p:cNvPr id="467" name="Google Shape;467;p4"/>
          <p:cNvSpPr txBox="1"/>
          <p:nvPr>
            <p:ph idx="1" type="body"/>
          </p:nvPr>
        </p:nvSpPr>
        <p:spPr>
          <a:xfrm>
            <a:off x="0" y="2286001"/>
            <a:ext cx="9144000" cy="2285998"/>
          </a:xfrm>
          <a:prstGeom prst="rect">
            <a:avLst/>
          </a:prstGeom>
          <a:noFill/>
          <a:ln>
            <a:noFill/>
          </a:ln>
        </p:spPr>
        <p:txBody>
          <a:bodyPr anchorCtr="0" anchor="t" bIns="91425" lIns="91425" spcFirstLastPara="1" rIns="91425" wrap="square" tIns="91425">
            <a:noAutofit/>
          </a:bodyPr>
          <a:lstStyle/>
          <a:p>
            <a:pPr indent="0" lvl="0" marL="120650" rtl="0" algn="ctr">
              <a:lnSpc>
                <a:spcPct val="100000"/>
              </a:lnSpc>
              <a:spcBef>
                <a:spcPts val="0"/>
              </a:spcBef>
              <a:spcAft>
                <a:spcPts val="0"/>
              </a:spcAft>
              <a:buSzPts val="3200"/>
              <a:buNone/>
            </a:pPr>
            <a:r>
              <a:rPr lang="en-US"/>
              <a:t>Students come to school with valid cultural and linguistic behaviors that the school culture, as an institution, misunderstands and/or misconstrues which leads to a series of inequities over time.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a2bda726e3_12_259"/>
          <p:cNvSpPr txBox="1"/>
          <p:nvPr>
            <p:ph type="title"/>
          </p:nvPr>
        </p:nvSpPr>
        <p:spPr>
          <a:xfrm>
            <a:off x="0" y="911875"/>
            <a:ext cx="91440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1155CC"/>
              </a:buClr>
              <a:buSzPts val="2800"/>
              <a:buFont typeface="Calibri"/>
              <a:buNone/>
            </a:pPr>
            <a:r>
              <a:rPr b="1" lang="en-US">
                <a:solidFill>
                  <a:srgbClr val="1155CC"/>
                </a:solidFill>
              </a:rPr>
              <a:t>Stay Vabbulous! Stay Connected!</a:t>
            </a:r>
            <a:endParaRPr b="1">
              <a:solidFill>
                <a:srgbClr val="1155CC"/>
              </a:solidFill>
            </a:endParaRPr>
          </a:p>
        </p:txBody>
      </p:sp>
      <p:pic>
        <p:nvPicPr>
          <p:cNvPr id="831" name="Google Shape;831;ga2bda726e3_12_259"/>
          <p:cNvPicPr preferRelativeResize="0"/>
          <p:nvPr/>
        </p:nvPicPr>
        <p:blipFill rotWithShape="1">
          <a:blip r:embed="rId3">
            <a:alphaModFix/>
          </a:blip>
          <a:srcRect b="0" l="0" r="0" t="0"/>
          <a:stretch/>
        </p:blipFill>
        <p:spPr>
          <a:xfrm>
            <a:off x="555236" y="3766825"/>
            <a:ext cx="2195028" cy="2152597"/>
          </a:xfrm>
          <a:prstGeom prst="rect">
            <a:avLst/>
          </a:prstGeom>
          <a:noFill/>
          <a:ln>
            <a:noFill/>
          </a:ln>
        </p:spPr>
      </p:pic>
      <p:pic>
        <p:nvPicPr>
          <p:cNvPr id="832" name="Google Shape;832;ga2bda726e3_12_259"/>
          <p:cNvPicPr preferRelativeResize="0"/>
          <p:nvPr/>
        </p:nvPicPr>
        <p:blipFill rotWithShape="1">
          <a:blip r:embed="rId4">
            <a:alphaModFix/>
          </a:blip>
          <a:srcRect b="0" l="0" r="0" t="0"/>
          <a:stretch/>
        </p:blipFill>
        <p:spPr>
          <a:xfrm>
            <a:off x="302650" y="1472149"/>
            <a:ext cx="2447614" cy="2212247"/>
          </a:xfrm>
          <a:prstGeom prst="rect">
            <a:avLst/>
          </a:prstGeom>
          <a:noFill/>
          <a:ln>
            <a:noFill/>
          </a:ln>
        </p:spPr>
      </p:pic>
      <p:pic>
        <p:nvPicPr>
          <p:cNvPr id="833" name="Google Shape;833;ga2bda726e3_12_259"/>
          <p:cNvPicPr preferRelativeResize="0"/>
          <p:nvPr/>
        </p:nvPicPr>
        <p:blipFill rotWithShape="1">
          <a:blip r:embed="rId5">
            <a:alphaModFix/>
          </a:blip>
          <a:srcRect b="0" l="0" r="0" t="0"/>
          <a:stretch/>
        </p:blipFill>
        <p:spPr>
          <a:xfrm>
            <a:off x="5729951" y="1360295"/>
            <a:ext cx="3296764" cy="2100509"/>
          </a:xfrm>
          <a:prstGeom prst="rect">
            <a:avLst/>
          </a:prstGeom>
          <a:noFill/>
          <a:ln>
            <a:noFill/>
          </a:ln>
        </p:spPr>
      </p:pic>
      <p:pic>
        <p:nvPicPr>
          <p:cNvPr id="834" name="Google Shape;834;ga2bda726e3_12_259"/>
          <p:cNvPicPr preferRelativeResize="0"/>
          <p:nvPr/>
        </p:nvPicPr>
        <p:blipFill rotWithShape="1">
          <a:blip r:embed="rId6">
            <a:alphaModFix/>
          </a:blip>
          <a:srcRect b="0" l="0" r="0" t="0"/>
          <a:stretch/>
        </p:blipFill>
        <p:spPr>
          <a:xfrm>
            <a:off x="6144926" y="3608722"/>
            <a:ext cx="2314400" cy="2310700"/>
          </a:xfrm>
          <a:prstGeom prst="rect">
            <a:avLst/>
          </a:prstGeom>
          <a:noFill/>
          <a:ln>
            <a:noFill/>
          </a:ln>
        </p:spPr>
      </p:pic>
      <p:sp>
        <p:nvSpPr>
          <p:cNvPr id="835" name="Google Shape;835;ga2bda726e3_12_259"/>
          <p:cNvSpPr txBox="1"/>
          <p:nvPr/>
        </p:nvSpPr>
        <p:spPr>
          <a:xfrm>
            <a:off x="3073900" y="3628525"/>
            <a:ext cx="2823600" cy="60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@validateaffirm</a:t>
            </a:r>
            <a:endParaRPr b="0" i="0" sz="2500" u="none" cap="none" strike="noStrike">
              <a:solidFill>
                <a:srgbClr val="000000"/>
              </a:solidFill>
              <a:latin typeface="Arial"/>
              <a:ea typeface="Arial"/>
              <a:cs typeface="Arial"/>
              <a:sym typeface="Arial"/>
            </a:endParaRPr>
          </a:p>
        </p:txBody>
      </p:sp>
      <p:pic>
        <p:nvPicPr>
          <p:cNvPr id="836" name="Google Shape;836;ga2bda726e3_12_259"/>
          <p:cNvPicPr preferRelativeResize="0"/>
          <p:nvPr/>
        </p:nvPicPr>
        <p:blipFill rotWithShape="1">
          <a:blip r:embed="rId7">
            <a:alphaModFix/>
          </a:blip>
          <a:srcRect b="0" l="0" r="0" t="0"/>
          <a:stretch/>
        </p:blipFill>
        <p:spPr>
          <a:xfrm>
            <a:off x="2892975" y="3013850"/>
            <a:ext cx="2836976" cy="614675"/>
          </a:xfrm>
          <a:prstGeom prst="rect">
            <a:avLst/>
          </a:prstGeom>
          <a:noFill/>
          <a:ln>
            <a:noFill/>
          </a:ln>
        </p:spPr>
      </p:pic>
      <p:pic>
        <p:nvPicPr>
          <p:cNvPr descr="Notebook-Right-51462-9781425814625.png" id="837" name="Google Shape;837;ga2bda726e3_12_259"/>
          <p:cNvPicPr preferRelativeResize="0"/>
          <p:nvPr/>
        </p:nvPicPr>
        <p:blipFill rotWithShape="1">
          <a:blip r:embed="rId8">
            <a:alphaModFix/>
          </a:blip>
          <a:srcRect b="0" l="0" r="0" t="0"/>
          <a:stretch/>
        </p:blipFill>
        <p:spPr>
          <a:xfrm rot="-598011">
            <a:off x="3871144" y="4320497"/>
            <a:ext cx="1152902" cy="1471629"/>
          </a:xfrm>
          <a:prstGeom prst="rect">
            <a:avLst/>
          </a:prstGeom>
          <a:noFill/>
          <a:ln>
            <a:noFill/>
          </a:ln>
        </p:spPr>
      </p:pic>
      <p:pic>
        <p:nvPicPr>
          <p:cNvPr descr="hollieBOOK.jpg" id="838" name="Google Shape;838;ga2bda726e3_12_259"/>
          <p:cNvPicPr preferRelativeResize="0"/>
          <p:nvPr/>
        </p:nvPicPr>
        <p:blipFill rotWithShape="1">
          <a:blip r:embed="rId9">
            <a:alphaModFix/>
          </a:blip>
          <a:srcRect b="0" l="0" r="0" t="0"/>
          <a:stretch/>
        </p:blipFill>
        <p:spPr>
          <a:xfrm rot="515325">
            <a:off x="3767551" y="1738845"/>
            <a:ext cx="945123" cy="126676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844" name="Google Shape;844;p9"/>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845" name="Google Shape;845;p9"/>
          <p:cNvPicPr preferRelativeResize="0"/>
          <p:nvPr/>
        </p:nvPicPr>
        <p:blipFill rotWithShape="1">
          <a:blip r:embed="rId3">
            <a:alphaModFix/>
          </a:blip>
          <a:srcRect b="0" l="0" r="0" t="0"/>
          <a:stretch/>
        </p:blipFill>
        <p:spPr>
          <a:xfrm>
            <a:off x="134471" y="0"/>
            <a:ext cx="8875058"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2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851" name="Google Shape;851;p2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852" name="Google Shape;852;p22"/>
          <p:cNvPicPr preferRelativeResize="0"/>
          <p:nvPr/>
        </p:nvPicPr>
        <p:blipFill rotWithShape="1">
          <a:blip r:embed="rId3">
            <a:alphaModFix/>
          </a:blip>
          <a:srcRect b="0" l="0" r="0" t="0"/>
          <a:stretch/>
        </p:blipFill>
        <p:spPr>
          <a:xfrm>
            <a:off x="134471" y="0"/>
            <a:ext cx="8875058"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
          <p:cNvSpPr/>
          <p:nvPr/>
        </p:nvSpPr>
        <p:spPr>
          <a:xfrm rot="-2400000">
            <a:off x="119435" y="3105064"/>
            <a:ext cx="2723944" cy="1770564"/>
          </a:xfrm>
          <a:custGeom>
            <a:rect b="b" l="l" r="r" t="t"/>
            <a:pathLst>
              <a:path extrusionOk="0" h="1770564" w="2723944">
                <a:moveTo>
                  <a:pt x="295100" y="0"/>
                </a:moveTo>
                <a:lnTo>
                  <a:pt x="2428844" y="0"/>
                </a:lnTo>
                <a:cubicBezTo>
                  <a:pt x="2591823" y="0"/>
                  <a:pt x="2723944" y="132121"/>
                  <a:pt x="2723944" y="295100"/>
                </a:cubicBezTo>
                <a:lnTo>
                  <a:pt x="2723944" y="1770564"/>
                </a:lnTo>
                <a:lnTo>
                  <a:pt x="2723944" y="1770564"/>
                </a:lnTo>
                <a:lnTo>
                  <a:pt x="0" y="1770564"/>
                </a:lnTo>
                <a:lnTo>
                  <a:pt x="0" y="1770564"/>
                </a:lnTo>
                <a:lnTo>
                  <a:pt x="0" y="295100"/>
                </a:lnTo>
                <a:cubicBezTo>
                  <a:pt x="0" y="132121"/>
                  <a:pt x="132121" y="0"/>
                  <a:pt x="295100" y="0"/>
                </a:cubicBezTo>
                <a:close/>
              </a:path>
            </a:pathLst>
          </a:custGeom>
          <a:solidFill>
            <a:srgbClr val="BF504D"/>
          </a:solidFill>
          <a:ln cap="flat" cmpd="sng" w="25400">
            <a:solidFill>
              <a:schemeClr val="lt1"/>
            </a:solidFill>
            <a:prstDash val="solid"/>
            <a:round/>
            <a:headEnd len="sm" w="sm" type="none"/>
            <a:tailEnd len="sm" w="sm" type="none"/>
          </a:ln>
        </p:spPr>
        <p:txBody>
          <a:bodyPr anchorCtr="0" anchor="ctr" bIns="48250" lIns="231200" spcFirstLastPara="1" rIns="231200" wrap="square" tIns="134675">
            <a:noAutofit/>
          </a:bodyPr>
          <a:lstStyle/>
          <a:p>
            <a:pPr indent="0" lvl="0" marL="0" marR="0" rtl="0" algn="ctr">
              <a:lnSpc>
                <a:spcPct val="90000"/>
              </a:lnSpc>
              <a:spcBef>
                <a:spcPts val="0"/>
              </a:spcBef>
              <a:spcAft>
                <a:spcPts val="0"/>
              </a:spcAft>
              <a:buClr>
                <a:schemeClr val="lt1"/>
              </a:buClr>
              <a:buSzPts val="3800"/>
              <a:buFont typeface="Arial"/>
              <a:buNone/>
            </a:pPr>
            <a:r>
              <a:rPr b="0" i="0" lang="en-US" sz="3800" u="none" cap="none" strike="noStrike">
                <a:solidFill>
                  <a:schemeClr val="lt1"/>
                </a:solidFill>
                <a:latin typeface="Arial"/>
                <a:ea typeface="Arial"/>
                <a:cs typeface="Arial"/>
                <a:sym typeface="Arial"/>
              </a:rPr>
              <a:t>Talk To Differently</a:t>
            </a:r>
            <a:endParaRPr b="0" i="0" sz="1400" u="none" cap="none" strike="noStrike">
              <a:solidFill>
                <a:srgbClr val="000000"/>
              </a:solidFill>
              <a:latin typeface="Arial"/>
              <a:ea typeface="Arial"/>
              <a:cs typeface="Arial"/>
              <a:sym typeface="Arial"/>
            </a:endParaRPr>
          </a:p>
        </p:txBody>
      </p:sp>
      <p:sp>
        <p:nvSpPr>
          <p:cNvPr id="473" name="Google Shape;473;p5"/>
          <p:cNvSpPr/>
          <p:nvPr/>
        </p:nvSpPr>
        <p:spPr>
          <a:xfrm>
            <a:off x="3204012" y="1982370"/>
            <a:ext cx="2723944" cy="1770564"/>
          </a:xfrm>
          <a:custGeom>
            <a:rect b="b" l="l" r="r" t="t"/>
            <a:pathLst>
              <a:path extrusionOk="0" h="1770564" w="2723944">
                <a:moveTo>
                  <a:pt x="295100" y="0"/>
                </a:moveTo>
                <a:lnTo>
                  <a:pt x="2428844" y="0"/>
                </a:lnTo>
                <a:cubicBezTo>
                  <a:pt x="2591823" y="0"/>
                  <a:pt x="2723944" y="132121"/>
                  <a:pt x="2723944" y="295100"/>
                </a:cubicBezTo>
                <a:lnTo>
                  <a:pt x="2723944" y="1770564"/>
                </a:lnTo>
                <a:lnTo>
                  <a:pt x="2723944" y="1770564"/>
                </a:lnTo>
                <a:lnTo>
                  <a:pt x="0" y="1770564"/>
                </a:lnTo>
                <a:lnTo>
                  <a:pt x="0" y="1770564"/>
                </a:lnTo>
                <a:lnTo>
                  <a:pt x="0" y="295100"/>
                </a:lnTo>
                <a:cubicBezTo>
                  <a:pt x="0" y="132121"/>
                  <a:pt x="132121" y="0"/>
                  <a:pt x="295100" y="0"/>
                </a:cubicBezTo>
                <a:close/>
              </a:path>
            </a:pathLst>
          </a:custGeom>
          <a:solidFill>
            <a:srgbClr val="B62216"/>
          </a:solidFill>
          <a:ln cap="flat" cmpd="sng" w="25400">
            <a:solidFill>
              <a:schemeClr val="lt1"/>
            </a:solidFill>
            <a:prstDash val="solid"/>
            <a:round/>
            <a:headEnd len="sm" w="sm" type="none"/>
            <a:tailEnd len="sm" w="sm" type="none"/>
          </a:ln>
        </p:spPr>
        <p:txBody>
          <a:bodyPr anchorCtr="0" anchor="ctr" bIns="48250" lIns="231200" spcFirstLastPara="1" rIns="231200" wrap="square" tIns="134675">
            <a:noAutofit/>
          </a:bodyPr>
          <a:lstStyle/>
          <a:p>
            <a:pPr indent="0" lvl="0" marL="0" marR="0" rtl="0" algn="ctr">
              <a:lnSpc>
                <a:spcPct val="90000"/>
              </a:lnSpc>
              <a:spcBef>
                <a:spcPts val="0"/>
              </a:spcBef>
              <a:spcAft>
                <a:spcPts val="0"/>
              </a:spcAft>
              <a:buClr>
                <a:schemeClr val="lt1"/>
              </a:buClr>
              <a:buSzPts val="3800"/>
              <a:buFont typeface="Arial"/>
              <a:buNone/>
            </a:pPr>
            <a:r>
              <a:rPr b="0" i="0" lang="en-US" sz="3800" u="none" cap="none" strike="noStrike">
                <a:solidFill>
                  <a:schemeClr val="lt1"/>
                </a:solidFill>
                <a:latin typeface="Arial"/>
                <a:ea typeface="Arial"/>
                <a:cs typeface="Arial"/>
                <a:sym typeface="Arial"/>
              </a:rPr>
              <a:t>Relate To Differently</a:t>
            </a:r>
            <a:endParaRPr b="0" i="0" sz="1400" u="none" cap="none" strike="noStrike">
              <a:solidFill>
                <a:srgbClr val="000000"/>
              </a:solidFill>
              <a:latin typeface="Arial"/>
              <a:ea typeface="Arial"/>
              <a:cs typeface="Arial"/>
              <a:sym typeface="Arial"/>
            </a:endParaRPr>
          </a:p>
        </p:txBody>
      </p:sp>
      <p:sp>
        <p:nvSpPr>
          <p:cNvPr id="474" name="Google Shape;474;p5"/>
          <p:cNvSpPr/>
          <p:nvPr/>
        </p:nvSpPr>
        <p:spPr>
          <a:xfrm rot="2400000">
            <a:off x="6288588" y="3105064"/>
            <a:ext cx="2723944" cy="1770564"/>
          </a:xfrm>
          <a:custGeom>
            <a:rect b="b" l="l" r="r" t="t"/>
            <a:pathLst>
              <a:path extrusionOk="0" h="1770564" w="2723944">
                <a:moveTo>
                  <a:pt x="295100" y="0"/>
                </a:moveTo>
                <a:lnTo>
                  <a:pt x="2428844" y="0"/>
                </a:lnTo>
                <a:cubicBezTo>
                  <a:pt x="2591823" y="0"/>
                  <a:pt x="2723944" y="132121"/>
                  <a:pt x="2723944" y="295100"/>
                </a:cubicBezTo>
                <a:lnTo>
                  <a:pt x="2723944" y="1770564"/>
                </a:lnTo>
                <a:lnTo>
                  <a:pt x="2723944" y="1770564"/>
                </a:lnTo>
                <a:lnTo>
                  <a:pt x="0" y="1770564"/>
                </a:lnTo>
                <a:lnTo>
                  <a:pt x="0" y="1770564"/>
                </a:lnTo>
                <a:lnTo>
                  <a:pt x="0" y="295100"/>
                </a:lnTo>
                <a:cubicBezTo>
                  <a:pt x="0" y="132121"/>
                  <a:pt x="132121" y="0"/>
                  <a:pt x="295100" y="0"/>
                </a:cubicBezTo>
                <a:close/>
              </a:path>
            </a:pathLst>
          </a:custGeom>
          <a:solidFill>
            <a:srgbClr val="7B57A1"/>
          </a:solidFill>
          <a:ln cap="flat" cmpd="sng" w="25400">
            <a:solidFill>
              <a:schemeClr val="lt1"/>
            </a:solidFill>
            <a:prstDash val="solid"/>
            <a:round/>
            <a:headEnd len="sm" w="sm" type="none"/>
            <a:tailEnd len="sm" w="sm" type="none"/>
          </a:ln>
        </p:spPr>
        <p:txBody>
          <a:bodyPr anchorCtr="0" anchor="ctr" bIns="48250" lIns="231200" spcFirstLastPara="1" rIns="231200" wrap="square" tIns="134675">
            <a:noAutofit/>
          </a:bodyPr>
          <a:lstStyle/>
          <a:p>
            <a:pPr indent="0" lvl="0" marL="0" marR="0" rtl="0" algn="ctr">
              <a:lnSpc>
                <a:spcPct val="90000"/>
              </a:lnSpc>
              <a:spcBef>
                <a:spcPts val="0"/>
              </a:spcBef>
              <a:spcAft>
                <a:spcPts val="0"/>
              </a:spcAft>
              <a:buClr>
                <a:schemeClr val="lt1"/>
              </a:buClr>
              <a:buSzPts val="3800"/>
              <a:buFont typeface="Arial"/>
              <a:buNone/>
            </a:pPr>
            <a:r>
              <a:rPr b="0" i="0" lang="en-US" sz="3800" u="none" cap="none" strike="noStrike">
                <a:solidFill>
                  <a:schemeClr val="lt1"/>
                </a:solidFill>
                <a:latin typeface="Arial"/>
                <a:ea typeface="Arial"/>
                <a:cs typeface="Arial"/>
                <a:sym typeface="Arial"/>
              </a:rPr>
              <a:t>Teach Differently</a:t>
            </a:r>
            <a:endParaRPr b="0" i="0" sz="1400" u="none" cap="none" strike="noStrike">
              <a:solidFill>
                <a:srgbClr val="000000"/>
              </a:solidFill>
              <a:latin typeface="Arial"/>
              <a:ea typeface="Arial"/>
              <a:cs typeface="Arial"/>
              <a:sym typeface="Arial"/>
            </a:endParaRPr>
          </a:p>
        </p:txBody>
      </p:sp>
      <p:sp>
        <p:nvSpPr>
          <p:cNvPr id="475" name="Google Shape;475;p5"/>
          <p:cNvSpPr txBox="1"/>
          <p:nvPr/>
        </p:nvSpPr>
        <p:spPr>
          <a:xfrm>
            <a:off x="0" y="857250"/>
            <a:ext cx="9144000"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Calibri"/>
              <a:buNone/>
            </a:pPr>
            <a:r>
              <a:rPr b="0" i="0" lang="en-US" sz="4500" u="none" cap="none" strike="noStrike">
                <a:solidFill>
                  <a:srgbClr val="000000"/>
                </a:solidFill>
                <a:latin typeface="Calibri"/>
                <a:ea typeface="Calibri"/>
                <a:cs typeface="Calibri"/>
                <a:sym typeface="Calibri"/>
              </a:rPr>
              <a:t>Three Ways To VABB</a:t>
            </a:r>
            <a:endParaRPr b="0" i="0" sz="1400" u="none" cap="none" strike="noStrike">
              <a:solidFill>
                <a:srgbClr val="000000"/>
              </a:solidFill>
              <a:latin typeface="Arial"/>
              <a:ea typeface="Arial"/>
              <a:cs typeface="Arial"/>
              <a:sym typeface="Arial"/>
            </a:endParaRPr>
          </a:p>
        </p:txBody>
      </p:sp>
      <p:sp>
        <p:nvSpPr>
          <p:cNvPr id="476" name="Google Shape;476;p5"/>
          <p:cNvSpPr txBox="1"/>
          <p:nvPr/>
        </p:nvSpPr>
        <p:spPr>
          <a:xfrm>
            <a:off x="1909305" y="4935955"/>
            <a:ext cx="251863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1" i="0" lang="en-US" sz="3600" u="none" cap="none" strike="noStrike">
                <a:solidFill>
                  <a:srgbClr val="000000"/>
                </a:solidFill>
                <a:latin typeface="Calibri"/>
                <a:ea typeface="Calibri"/>
                <a:cs typeface="Calibri"/>
                <a:sym typeface="Calibri"/>
              </a:rPr>
              <a:t>Difference =</a:t>
            </a:r>
            <a:endParaRPr b="0" i="0" sz="1400" u="none" cap="none" strike="noStrike">
              <a:solidFill>
                <a:srgbClr val="000000"/>
              </a:solidFill>
              <a:latin typeface="Arial"/>
              <a:ea typeface="Arial"/>
              <a:cs typeface="Arial"/>
              <a:sym typeface="Arial"/>
            </a:endParaRPr>
          </a:p>
        </p:txBody>
      </p:sp>
      <p:sp>
        <p:nvSpPr>
          <p:cNvPr id="477" name="Google Shape;477;p5"/>
          <p:cNvSpPr/>
          <p:nvPr/>
        </p:nvSpPr>
        <p:spPr>
          <a:xfrm>
            <a:off x="4325112" y="4947485"/>
            <a:ext cx="3352800" cy="6400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1" i="0" lang="en-US" sz="3600" u="none" cap="none" strike="noStrike">
                <a:solidFill>
                  <a:srgbClr val="000000"/>
                </a:solidFill>
                <a:latin typeface="Calibri"/>
                <a:ea typeface="Calibri"/>
                <a:cs typeface="Calibri"/>
                <a:sym typeface="Calibri"/>
              </a:rPr>
              <a:t>Responsiveness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6"/>
                                        </p:tgtEl>
                                        <p:attrNameLst>
                                          <p:attrName>style.visibility</p:attrName>
                                        </p:attrNameLst>
                                      </p:cBhvr>
                                      <p:to>
                                        <p:strVal val="visible"/>
                                      </p:to>
                                    </p:set>
                                    <p:anim calcmode="lin" valueType="num">
                                      <p:cBhvr additive="base">
                                        <p:cTn dur="500"/>
                                        <p:tgtEl>
                                          <p:spTgt spid="47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6"/>
          <p:cNvPicPr preferRelativeResize="0"/>
          <p:nvPr/>
        </p:nvPicPr>
        <p:blipFill rotWithShape="1">
          <a:blip r:embed="rId3">
            <a:alphaModFix amt="50000"/>
          </a:blip>
          <a:srcRect b="0" l="0" r="0" t="0"/>
          <a:stretch/>
        </p:blipFill>
        <p:spPr>
          <a:xfrm>
            <a:off x="0" y="862111"/>
            <a:ext cx="9144000" cy="1500089"/>
          </a:xfrm>
          <a:prstGeom prst="rect">
            <a:avLst/>
          </a:prstGeom>
          <a:noFill/>
          <a:ln>
            <a:noFill/>
          </a:ln>
        </p:spPr>
      </p:pic>
      <p:sp>
        <p:nvSpPr>
          <p:cNvPr id="483" name="Google Shape;483;p6"/>
          <p:cNvSpPr txBox="1"/>
          <p:nvPr/>
        </p:nvSpPr>
        <p:spPr>
          <a:xfrm>
            <a:off x="762000" y="2283023"/>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84" name="Google Shape;484;p6"/>
          <p:cNvSpPr txBox="1"/>
          <p:nvPr/>
        </p:nvSpPr>
        <p:spPr>
          <a:xfrm>
            <a:off x="762000" y="4038600"/>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85" name="Google Shape;485;p6"/>
          <p:cNvSpPr txBox="1"/>
          <p:nvPr/>
        </p:nvSpPr>
        <p:spPr>
          <a:xfrm>
            <a:off x="4114800" y="2283023"/>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86" name="Google Shape;486;p6"/>
          <p:cNvSpPr txBox="1"/>
          <p:nvPr/>
        </p:nvSpPr>
        <p:spPr>
          <a:xfrm>
            <a:off x="4114800" y="4035623"/>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487" name="Google Shape;487;p6"/>
          <p:cNvSpPr/>
          <p:nvPr/>
        </p:nvSpPr>
        <p:spPr>
          <a:xfrm>
            <a:off x="304800" y="930581"/>
            <a:ext cx="8265403"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4800"/>
              <a:buFont typeface="Calibri"/>
              <a:buNone/>
            </a:pPr>
            <a:r>
              <a:rPr b="0" i="0" lang="en-US" sz="4800" u="none" cap="none" strike="noStrike">
                <a:solidFill>
                  <a:srgbClr val="1F3864"/>
                </a:solidFill>
                <a:latin typeface="Calibri"/>
                <a:ea typeface="Calibri"/>
                <a:cs typeface="Calibri"/>
                <a:sym typeface="Calibri"/>
              </a:rPr>
              <a:t>Diving Into Pool of CLR Activities</a:t>
            </a:r>
            <a:endParaRPr b="0" i="0" sz="1400" u="none" cap="none" strike="noStrike">
              <a:solidFill>
                <a:srgbClr val="000000"/>
              </a:solidFill>
              <a:latin typeface="Arial"/>
              <a:ea typeface="Arial"/>
              <a:cs typeface="Arial"/>
              <a:sym typeface="Arial"/>
            </a:endParaRPr>
          </a:p>
        </p:txBody>
      </p:sp>
      <p:pic>
        <p:nvPicPr>
          <p:cNvPr id="488" name="Google Shape;488;p6"/>
          <p:cNvPicPr preferRelativeResize="0"/>
          <p:nvPr/>
        </p:nvPicPr>
        <p:blipFill rotWithShape="1">
          <a:blip r:embed="rId4">
            <a:alphaModFix/>
          </a:blip>
          <a:srcRect b="0" l="0" r="0" t="0"/>
          <a:stretch/>
        </p:blipFill>
        <p:spPr>
          <a:xfrm>
            <a:off x="0" y="1830048"/>
            <a:ext cx="9144000" cy="4324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a2bda726e3_2_75"/>
          <p:cNvSpPr txBox="1"/>
          <p:nvPr/>
        </p:nvSpPr>
        <p:spPr>
          <a:xfrm>
            <a:off x="167081" y="777159"/>
            <a:ext cx="8809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95" name="Google Shape;495;ga2bda726e3_2_75"/>
          <p:cNvSpPr txBox="1"/>
          <p:nvPr/>
        </p:nvSpPr>
        <p:spPr>
          <a:xfrm>
            <a:off x="6403404" y="1791655"/>
            <a:ext cx="121642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a2bda726e3_2_75"/>
          <p:cNvSpPr txBox="1"/>
          <p:nvPr/>
        </p:nvSpPr>
        <p:spPr>
          <a:xfrm>
            <a:off x="85800" y="1015075"/>
            <a:ext cx="9058200" cy="50754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38761D"/>
                </a:solidFill>
                <a:latin typeface="Calibri"/>
                <a:ea typeface="Calibri"/>
                <a:cs typeface="Calibri"/>
                <a:sym typeface="Calibri"/>
              </a:rPr>
              <a:t>Title of a Song, Movie, or Book </a:t>
            </a:r>
            <a:endParaRPr b="1" i="0" sz="4500" u="none" cap="none" strike="noStrike">
              <a:solidFill>
                <a:srgbClr val="38761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38761D"/>
                </a:solidFill>
                <a:latin typeface="Calibri"/>
                <a:ea typeface="Calibri"/>
                <a:cs typeface="Calibri"/>
                <a:sym typeface="Calibri"/>
              </a:rPr>
              <a:t>  that captures what CLR/VABB means to you (as a group)</a:t>
            </a:r>
            <a:endParaRPr b="0" i="0" sz="3800" u="none" cap="none" strike="noStrike">
              <a:solidFill>
                <a:srgbClr val="38761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800"/>
              <a:buFont typeface="Arial"/>
              <a:buNone/>
            </a:pPr>
            <a:r>
              <a:t/>
            </a:r>
            <a:endParaRPr b="0" i="0" sz="3800" u="none" cap="none" strike="noStrike">
              <a:solidFill>
                <a:srgbClr val="38761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38761D"/>
                </a:solidFill>
                <a:latin typeface="Calibri"/>
                <a:ea typeface="Calibri"/>
                <a:cs typeface="Calibri"/>
                <a:sym typeface="Calibri"/>
              </a:rPr>
              <a:t>Pick a spokesperson to share your title, including the reason why you chose that title. </a:t>
            </a:r>
            <a:endParaRPr b="0" i="0" sz="3800" u="none" cap="none" strike="noStrike">
              <a:solidFill>
                <a:srgbClr val="38761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38761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38761D"/>
                </a:solidFill>
                <a:latin typeface="Calibri"/>
                <a:ea typeface="Calibri"/>
                <a:cs typeface="Calibri"/>
                <a:sym typeface="Calibri"/>
              </a:rPr>
              <a:t>     </a:t>
            </a:r>
            <a:endParaRPr b="0" i="0" sz="2600" u="none" cap="none" strike="noStrike">
              <a:solidFill>
                <a:srgbClr val="38761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
          <p:cNvSpPr/>
          <p:nvPr/>
        </p:nvSpPr>
        <p:spPr>
          <a:xfrm>
            <a:off x="1136495" y="1674811"/>
            <a:ext cx="6755055" cy="426878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7"/>
          <p:cNvSpPr txBox="1"/>
          <p:nvPr/>
        </p:nvSpPr>
        <p:spPr>
          <a:xfrm>
            <a:off x="1104900" y="1000164"/>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Linguistically Responsive Teaching</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
          <p:cNvSpPr txBox="1"/>
          <p:nvPr>
            <p:ph idx="1" type="body"/>
          </p:nvPr>
        </p:nvSpPr>
        <p:spPr>
          <a:xfrm>
            <a:off x="361157" y="1752600"/>
            <a:ext cx="8574086" cy="3992562"/>
          </a:xfrm>
          <a:prstGeom prst="rect">
            <a:avLst/>
          </a:prstGeom>
          <a:noFill/>
          <a:ln>
            <a:noFill/>
          </a:ln>
        </p:spPr>
        <p:txBody>
          <a:bodyPr anchorCtr="0" anchor="t" bIns="45675" lIns="91375" spcFirstLastPara="1" rIns="91375" wrap="square" tIns="45675">
            <a:noAutofit/>
          </a:bodyPr>
          <a:lstStyle/>
          <a:p>
            <a:pPr indent="-137604" lvl="0" marL="0" rtl="0" algn="l">
              <a:lnSpc>
                <a:spcPct val="100000"/>
              </a:lnSpc>
              <a:spcBef>
                <a:spcPts val="0"/>
              </a:spcBef>
              <a:spcAft>
                <a:spcPts val="0"/>
              </a:spcAft>
              <a:buSzPts val="2167"/>
              <a:buChar char="•"/>
            </a:pPr>
            <a:r>
              <a:rPr lang="en-US" sz="2400">
                <a:latin typeface="Calibri"/>
                <a:ea typeface="Calibri"/>
                <a:cs typeface="Calibri"/>
                <a:sym typeface="Calibri"/>
              </a:rPr>
              <a:t>Linguistically responsive instruction </a:t>
            </a:r>
            <a:r>
              <a:rPr lang="en-US" sz="2400">
                <a:solidFill>
                  <a:srgbClr val="0000FF"/>
                </a:solidFill>
                <a:latin typeface="Calibri"/>
                <a:ea typeface="Calibri"/>
                <a:cs typeface="Calibri"/>
                <a:sym typeface="Calibri"/>
              </a:rPr>
              <a:t>validates and affirms the home languages</a:t>
            </a:r>
            <a:r>
              <a:rPr lang="en-US" sz="2400">
                <a:latin typeface="Calibri"/>
                <a:ea typeface="Calibri"/>
                <a:cs typeface="Calibri"/>
                <a:sym typeface="Calibri"/>
              </a:rPr>
              <a:t> of students. It builds awareness of the rule-governed structure of all languages.</a:t>
            </a:r>
            <a:endParaRPr/>
          </a:p>
          <a:p>
            <a:pPr indent="-190398" lvl="0" marL="339587" rtl="0" algn="l">
              <a:lnSpc>
                <a:spcPct val="100000"/>
              </a:lnSpc>
              <a:spcBef>
                <a:spcPts val="640"/>
              </a:spcBef>
              <a:spcAft>
                <a:spcPts val="0"/>
              </a:spcAft>
              <a:buClr>
                <a:schemeClr val="accent1"/>
              </a:buClr>
              <a:buSzPts val="1000"/>
              <a:buFont typeface="Arial"/>
              <a:buNone/>
            </a:pPr>
            <a:r>
              <a:t/>
            </a:r>
            <a:endParaRPr sz="1000">
              <a:latin typeface="Calibri"/>
              <a:ea typeface="Calibri"/>
              <a:cs typeface="Calibri"/>
              <a:sym typeface="Calibri"/>
            </a:endParaRPr>
          </a:p>
          <a:p>
            <a:pPr indent="-137604" lvl="0" marL="0" rtl="0" algn="l">
              <a:lnSpc>
                <a:spcPct val="100000"/>
              </a:lnSpc>
              <a:spcBef>
                <a:spcPts val="640"/>
              </a:spcBef>
              <a:spcAft>
                <a:spcPts val="0"/>
              </a:spcAft>
              <a:buSzPts val="2167"/>
              <a:buChar char="•"/>
            </a:pPr>
            <a:r>
              <a:rPr lang="en-US" sz="2400">
                <a:latin typeface="Calibri"/>
                <a:ea typeface="Calibri"/>
                <a:cs typeface="Calibri"/>
                <a:sym typeface="Calibri"/>
              </a:rPr>
              <a:t>Linguistically responsive instruction is additive and seeks to effectively add Standard English and Academic Language to the students linguistic repertoire, but not at the expense of devaluing the home language. </a:t>
            </a:r>
            <a:endParaRPr/>
          </a:p>
          <a:p>
            <a:pPr indent="-50697" lvl="0" marL="339587" rtl="0" algn="l">
              <a:lnSpc>
                <a:spcPct val="100000"/>
              </a:lnSpc>
              <a:spcBef>
                <a:spcPts val="640"/>
              </a:spcBef>
              <a:spcAft>
                <a:spcPts val="0"/>
              </a:spcAft>
              <a:buClr>
                <a:schemeClr val="accent1"/>
              </a:buClr>
              <a:buSzPts val="3200"/>
              <a:buFont typeface="Arial"/>
              <a:buNone/>
            </a:pPr>
            <a:r>
              <a:t/>
            </a:r>
            <a:endParaRPr>
              <a:latin typeface="Calibri"/>
              <a:ea typeface="Calibri"/>
              <a:cs typeface="Calibri"/>
              <a:sym typeface="Calibri"/>
            </a:endParaRPr>
          </a:p>
        </p:txBody>
      </p:sp>
      <p:sp>
        <p:nvSpPr>
          <p:cNvPr id="509" name="Google Shape;509;p8"/>
          <p:cNvSpPr txBox="1"/>
          <p:nvPr/>
        </p:nvSpPr>
        <p:spPr>
          <a:xfrm>
            <a:off x="1104900" y="1000164"/>
            <a:ext cx="7086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Calibri"/>
              <a:buNone/>
            </a:pPr>
            <a:r>
              <a:rPr b="1" i="0" lang="en-US" sz="3000" u="none" cap="none" strike="noStrike">
                <a:solidFill>
                  <a:srgbClr val="000000"/>
                </a:solidFill>
                <a:latin typeface="Calibri"/>
                <a:ea typeface="Calibri"/>
                <a:cs typeface="Calibri"/>
                <a:sym typeface="Calibri"/>
              </a:rPr>
              <a:t>Linguistically Responsive Teaching</a:t>
            </a:r>
            <a:endParaRPr b="1" i="0" sz="3000" u="none" cap="none" strike="noStrike">
              <a:solidFill>
                <a:srgbClr val="000000"/>
              </a:solidFill>
              <a:latin typeface="Calibri"/>
              <a:ea typeface="Calibri"/>
              <a:cs typeface="Calibri"/>
              <a:sym typeface="Calibri"/>
            </a:endParaRPr>
          </a:p>
        </p:txBody>
      </p:sp>
      <p:pic>
        <p:nvPicPr>
          <p:cNvPr id="510" name="Google Shape;510;p8"/>
          <p:cNvPicPr preferRelativeResize="0"/>
          <p:nvPr/>
        </p:nvPicPr>
        <p:blipFill rotWithShape="1">
          <a:blip r:embed="rId3">
            <a:alphaModFix/>
          </a:blip>
          <a:srcRect b="0" l="0" r="0" t="0"/>
          <a:stretch/>
        </p:blipFill>
        <p:spPr>
          <a:xfrm>
            <a:off x="2514600" y="4828968"/>
            <a:ext cx="4343400" cy="111463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45_Trek 1">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CRTL F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UWIMANA</dc:creator>
</cp:coreProperties>
</file>